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4" r:id="rId9"/>
    <p:sldId id="263"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2" d="100"/>
          <a:sy n="92" d="100"/>
        </p:scale>
        <p:origin x="4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image" Target="../media/image6.jpg"/><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eg"/><Relationship Id="rId4" Type="http://schemas.openxmlformats.org/officeDocument/2006/relationships/image" Target="../media/image9.jpg"/><Relationship Id="rId9" Type="http://schemas.openxmlformats.org/officeDocument/2006/relationships/image" Target="../media/image14.jpg"/></Relationships>
</file>

<file path=ppt/diagrams/_rels/drawing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7.jpg"/><Relationship Id="rId1" Type="http://schemas.openxmlformats.org/officeDocument/2006/relationships/image" Target="../media/image6.jpg"/><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g"/><Relationship Id="rId10" Type="http://schemas.openxmlformats.org/officeDocument/2006/relationships/image" Target="../media/image15.jpeg"/><Relationship Id="rId4" Type="http://schemas.openxmlformats.org/officeDocument/2006/relationships/image" Target="../media/image9.jpg"/><Relationship Id="rId9" Type="http://schemas.openxmlformats.org/officeDocument/2006/relationships/image" Target="../media/image14.jp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4E1FCD-A6DE-4267-87DE-1A7CE2905082}" type="doc">
      <dgm:prSet loTypeId="urn:microsoft.com/office/officeart/2005/8/layout/vList3" loCatId="list" qsTypeId="urn:microsoft.com/office/officeart/2005/8/quickstyle/simple5" qsCatId="simple" csTypeId="urn:microsoft.com/office/officeart/2005/8/colors/colorful5" csCatId="colorful" phldr="1"/>
      <dgm:spPr/>
      <dgm:t>
        <a:bodyPr/>
        <a:lstStyle/>
        <a:p>
          <a:endParaRPr lang="ru-RU"/>
        </a:p>
      </dgm:t>
    </dgm:pt>
    <dgm:pt modelId="{985C0A91-1429-4ECC-98FF-E17DADD4094F}">
      <dgm:prSet custT="1"/>
      <dgm:spPr/>
      <dgm:t>
        <a:bodyPr/>
        <a:lstStyle/>
        <a:p>
          <a:pPr rtl="0"/>
          <a:r>
            <a:rPr lang="ru-RU" sz="1800" b="0" i="0" cap="none" spc="0" dirty="0" smtClean="0">
              <a:ln w="0"/>
              <a:solidFill>
                <a:schemeClr val="tx1"/>
              </a:solidFill>
              <a:effectLst>
                <a:outerShdw blurRad="38100" dist="19050" dir="2700000" algn="tl" rotWithShape="0">
                  <a:schemeClr val="dk1">
                    <a:alpha val="40000"/>
                  </a:schemeClr>
                </a:outerShdw>
              </a:effectLst>
            </a:rPr>
            <a:t>Головні представники</a:t>
          </a:r>
          <a:endParaRPr lang="ru-RU" sz="1800" b="0" cap="none" spc="0" dirty="0">
            <a:ln w="0"/>
            <a:solidFill>
              <a:schemeClr val="tx1"/>
            </a:solidFill>
            <a:effectLst>
              <a:outerShdw blurRad="38100" dist="19050" dir="2700000" algn="tl" rotWithShape="0">
                <a:schemeClr val="dk1">
                  <a:alpha val="40000"/>
                </a:schemeClr>
              </a:outerShdw>
            </a:effectLst>
          </a:endParaRPr>
        </a:p>
      </dgm:t>
    </dgm:pt>
    <dgm:pt modelId="{B48F75D1-D3A1-4A20-8BB4-789DAF3A0484}" type="parTrans" cxnId="{5523E5C0-521B-4D19-8DF2-45348C9733ED}">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29DF6F6A-0344-418C-8FD3-0BA9F7EF2406}" type="sibTrans" cxnId="{5523E5C0-521B-4D19-8DF2-45348C9733ED}">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234849E4-A207-418A-B2E7-27E69A76A358}">
      <dgm:prSet/>
      <dgm:spPr/>
      <dgm:t>
        <a:bodyPr/>
        <a:lstStyle/>
        <a:p>
          <a:pPr rtl="0"/>
          <a:r>
            <a:rPr lang="ru-RU" b="0" i="0" cap="none" spc="0" smtClean="0">
              <a:ln w="0"/>
              <a:solidFill>
                <a:schemeClr val="tx1"/>
              </a:solidFill>
              <a:effectLst>
                <a:outerShdw blurRad="38100" dist="19050" dir="2700000" algn="tl" rotWithShape="0">
                  <a:schemeClr val="dk1">
                    <a:alpha val="40000"/>
                  </a:schemeClr>
                </a:outerShdw>
              </a:effectLst>
            </a:rPr>
            <a:t>Австрія: художник Густав Клімт</a:t>
          </a:r>
          <a:endParaRPr lang="ru-RU" b="0" cap="none" spc="0">
            <a:ln w="0"/>
            <a:solidFill>
              <a:schemeClr val="tx1"/>
            </a:solidFill>
            <a:effectLst>
              <a:outerShdw blurRad="38100" dist="19050" dir="2700000" algn="tl" rotWithShape="0">
                <a:schemeClr val="dk1">
                  <a:alpha val="40000"/>
                </a:schemeClr>
              </a:outerShdw>
            </a:effectLst>
          </a:endParaRPr>
        </a:p>
      </dgm:t>
    </dgm:pt>
    <dgm:pt modelId="{DCADB85B-7102-404F-9B90-8D67B51A92C8}" type="parTrans" cxnId="{7E894D68-C9DE-4C38-AAC7-4DDAE8EFB5D2}">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6A176AB9-74C7-4F58-BD9E-2645973E8057}" type="sibTrans" cxnId="{7E894D68-C9DE-4C38-AAC7-4DDAE8EFB5D2}">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4395D0B5-C6E4-4CCF-A344-21BF0948F0F6}">
      <dgm:prSet/>
      <dgm:spPr/>
      <dgm:t>
        <a:bodyPr/>
        <a:lstStyle/>
        <a:p>
          <a:pPr rtl="0"/>
          <a:r>
            <a:rPr lang="ru-RU" b="0" i="0" cap="none" spc="0" smtClean="0">
              <a:ln w="0"/>
              <a:solidFill>
                <a:schemeClr val="tx1"/>
              </a:solidFill>
              <a:effectLst>
                <a:outerShdw blurRad="38100" dist="19050" dir="2700000" algn="tl" rotWithShape="0">
                  <a:schemeClr val="dk1">
                    <a:alpha val="40000"/>
                  </a:schemeClr>
                </a:outerShdw>
              </a:effectLst>
            </a:rPr>
            <a:t>Англія: художник-ілюстратор Обрі Бердслі</a:t>
          </a:r>
          <a:endParaRPr lang="ru-RU" b="0" cap="none" spc="0">
            <a:ln w="0"/>
            <a:solidFill>
              <a:schemeClr val="tx1"/>
            </a:solidFill>
            <a:effectLst>
              <a:outerShdw blurRad="38100" dist="19050" dir="2700000" algn="tl" rotWithShape="0">
                <a:schemeClr val="dk1">
                  <a:alpha val="40000"/>
                </a:schemeClr>
              </a:outerShdw>
            </a:effectLst>
          </a:endParaRPr>
        </a:p>
      </dgm:t>
    </dgm:pt>
    <dgm:pt modelId="{D7738550-AF94-4611-AC75-3A3DA5104184}" type="parTrans" cxnId="{54EA2B37-5AB2-4EC9-A4CB-A0CC33DBD67B}">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D01BA13D-ABF7-4EF1-9698-F6A56E4B5B20}" type="sibTrans" cxnId="{54EA2B37-5AB2-4EC9-A4CB-A0CC33DBD67B}">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E788080A-DCC9-4232-90D8-F07675B903B2}">
      <dgm:prSet/>
      <dgm:spPr/>
      <dgm:t>
        <a:bodyPr/>
        <a:lstStyle/>
        <a:p>
          <a:pPr rtl="0"/>
          <a:r>
            <a:rPr lang="ru-RU" b="0" i="0" cap="none" spc="0" smtClean="0">
              <a:ln w="0"/>
              <a:solidFill>
                <a:schemeClr val="tx1"/>
              </a:solidFill>
              <a:effectLst>
                <a:outerShdw blurRad="38100" dist="19050" dir="2700000" algn="tl" rotWithShape="0">
                  <a:schemeClr val="dk1">
                    <a:alpha val="40000"/>
                  </a:schemeClr>
                </a:outerShdw>
              </a:effectLst>
            </a:rPr>
            <a:t>Бельгія : архітектор Віктор Орта (або Хорта, 1861–1947), скло Рене Лалі</a:t>
          </a:r>
          <a:endParaRPr lang="ru-RU" b="0" cap="none" spc="0">
            <a:ln w="0"/>
            <a:solidFill>
              <a:schemeClr val="tx1"/>
            </a:solidFill>
            <a:effectLst>
              <a:outerShdw blurRad="38100" dist="19050" dir="2700000" algn="tl" rotWithShape="0">
                <a:schemeClr val="dk1">
                  <a:alpha val="40000"/>
                </a:schemeClr>
              </a:outerShdw>
            </a:effectLst>
          </a:endParaRPr>
        </a:p>
      </dgm:t>
    </dgm:pt>
    <dgm:pt modelId="{FF2749F9-174A-4945-9B4C-7B46AC14E7DF}" type="parTrans" cxnId="{5672C133-52C9-4C19-A88C-146E7C6FD24E}">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410EE56D-87F9-4807-B2A6-25B9F9611175}" type="sibTrans" cxnId="{5672C133-52C9-4C19-A88C-146E7C6FD24E}">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E16E71C5-AA96-44D7-8BC2-96091E230BA8}">
      <dgm:prSet/>
      <dgm:spPr/>
      <dgm:t>
        <a:bodyPr/>
        <a:lstStyle/>
        <a:p>
          <a:pPr rtl="0"/>
          <a:r>
            <a:rPr lang="ru-RU" b="0" i="0" cap="none" spc="0" smtClean="0">
              <a:ln w="0"/>
              <a:solidFill>
                <a:schemeClr val="tx1"/>
              </a:solidFill>
              <a:effectLst>
                <a:outerShdw blurRad="38100" dist="19050" dir="2700000" algn="tl" rotWithShape="0">
                  <a:schemeClr val="dk1">
                    <a:alpha val="40000"/>
                  </a:schemeClr>
                </a:outerShdw>
              </a:effectLst>
            </a:rPr>
            <a:t>Іспанія: архітектор Антоніо Ґауді</a:t>
          </a:r>
          <a:endParaRPr lang="ru-RU" b="0" cap="none" spc="0">
            <a:ln w="0"/>
            <a:solidFill>
              <a:schemeClr val="tx1"/>
            </a:solidFill>
            <a:effectLst>
              <a:outerShdw blurRad="38100" dist="19050" dir="2700000" algn="tl" rotWithShape="0">
                <a:schemeClr val="dk1">
                  <a:alpha val="40000"/>
                </a:schemeClr>
              </a:outerShdw>
            </a:effectLst>
          </a:endParaRPr>
        </a:p>
      </dgm:t>
    </dgm:pt>
    <dgm:pt modelId="{F18002C6-1D93-4527-BB8B-CF60F571F709}" type="parTrans" cxnId="{9D27E4EF-F175-47B6-A00B-23F4B5314FA3}">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9D44FCA5-C995-454F-A0E0-AC7F4275E108}" type="sibTrans" cxnId="{9D27E4EF-F175-47B6-A00B-23F4B5314FA3}">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A198A734-5121-4640-8186-D2E6D9FA640A}">
      <dgm:prSet/>
      <dgm:spPr/>
      <dgm:t>
        <a:bodyPr/>
        <a:lstStyle/>
        <a:p>
          <a:pPr rtl="0"/>
          <a:r>
            <a:rPr lang="ru-RU" b="0" i="0" cap="none" spc="0" smtClean="0">
              <a:ln w="0"/>
              <a:solidFill>
                <a:schemeClr val="tx1"/>
              </a:solidFill>
              <a:effectLst>
                <a:outerShdw blurRad="38100" dist="19050" dir="2700000" algn="tl" rotWithShape="0">
                  <a:schemeClr val="dk1">
                    <a:alpha val="40000"/>
                  </a:schemeClr>
                </a:outerShdw>
              </a:effectLst>
            </a:rPr>
            <a:t>Франція: архітектор Ектор Гімар</a:t>
          </a:r>
          <a:endParaRPr lang="ru-RU" b="0" cap="none" spc="0">
            <a:ln w="0"/>
            <a:solidFill>
              <a:schemeClr val="tx1"/>
            </a:solidFill>
            <a:effectLst>
              <a:outerShdw blurRad="38100" dist="19050" dir="2700000" algn="tl" rotWithShape="0">
                <a:schemeClr val="dk1">
                  <a:alpha val="40000"/>
                </a:schemeClr>
              </a:outerShdw>
            </a:effectLst>
          </a:endParaRPr>
        </a:p>
      </dgm:t>
    </dgm:pt>
    <dgm:pt modelId="{2174D9C9-B017-4A78-B178-F8BC16DF1074}" type="parTrans" cxnId="{3DBF0325-7648-40CC-8DAF-7A1B7DE1AFB7}">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8F58417C-E08F-4A82-ACE7-71508776E49D}" type="sibTrans" cxnId="{3DBF0325-7648-40CC-8DAF-7A1B7DE1AFB7}">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A20A10D1-38A4-4CDA-BCEF-FEF91C05DF81}">
      <dgm:prSet/>
      <dgm:spPr/>
      <dgm:t>
        <a:bodyPr/>
        <a:lstStyle/>
        <a:p>
          <a:pPr rtl="0"/>
          <a:r>
            <a:rPr lang="ru-RU" b="0" i="0" cap="none" spc="0" dirty="0" err="1" smtClean="0">
              <a:ln w="0"/>
              <a:solidFill>
                <a:schemeClr val="tx1"/>
              </a:solidFill>
              <a:effectLst>
                <a:outerShdw blurRad="38100" dist="19050" dir="2700000" algn="tl" rotWithShape="0">
                  <a:schemeClr val="dk1">
                    <a:alpha val="40000"/>
                  </a:schemeClr>
                </a:outerShdw>
              </a:effectLst>
            </a:rPr>
            <a:t>Російська</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імперія</a:t>
          </a:r>
          <a:r>
            <a:rPr lang="ru-RU" b="0" i="0" cap="none" spc="0" dirty="0" smtClean="0">
              <a:ln w="0"/>
              <a:solidFill>
                <a:schemeClr val="tx1"/>
              </a:solidFill>
              <a:effectLst>
                <a:outerShdw blurRad="38100" dist="19050" dir="2700000" algn="tl" rotWithShape="0">
                  <a:schemeClr val="dk1">
                    <a:alpha val="40000"/>
                  </a:schemeClr>
                </a:outerShdw>
              </a:effectLst>
            </a:rPr>
            <a:t> : </a:t>
          </a:r>
          <a:r>
            <a:rPr lang="ru-RU" b="0" i="0" cap="none" spc="0" dirty="0" err="1" smtClean="0">
              <a:ln w="0"/>
              <a:solidFill>
                <a:schemeClr val="tx1"/>
              </a:solidFill>
              <a:effectLst>
                <a:outerShdw blurRad="38100" dist="19050" dir="2700000" algn="tl" rotWithShape="0">
                  <a:schemeClr val="dk1">
                    <a:alpha val="40000"/>
                  </a:schemeClr>
                </a:outerShdw>
              </a:effectLst>
            </a:rPr>
            <a:t>архітектори</a:t>
          </a:r>
          <a:r>
            <a:rPr lang="ru-RU" b="0" i="0" cap="none" spc="0" dirty="0" smtClean="0">
              <a:ln w="0"/>
              <a:solidFill>
                <a:schemeClr val="tx1"/>
              </a:solidFill>
              <a:effectLst>
                <a:outerShdw blurRad="38100" dist="19050" dir="2700000" algn="tl" rotWithShape="0">
                  <a:schemeClr val="dk1">
                    <a:alpha val="40000"/>
                  </a:schemeClr>
                </a:outerShdw>
              </a:effectLst>
            </a:rPr>
            <a:t> Федір </a:t>
          </a:r>
          <a:r>
            <a:rPr lang="ru-RU" b="0" i="0" cap="none" spc="0" dirty="0" err="1" smtClean="0">
              <a:ln w="0"/>
              <a:solidFill>
                <a:schemeClr val="tx1"/>
              </a:solidFill>
              <a:effectLst>
                <a:outerShdw blurRad="38100" dist="19050" dir="2700000" algn="tl" rotWithShape="0">
                  <a:schemeClr val="dk1">
                    <a:alpha val="40000"/>
                  </a:schemeClr>
                </a:outerShdw>
              </a:effectLst>
            </a:rPr>
            <a:t>Шехтель</a:t>
          </a:r>
          <a:r>
            <a:rPr lang="ru-RU" b="0" i="0" cap="none" spc="0" dirty="0" smtClean="0">
              <a:ln w="0"/>
              <a:solidFill>
                <a:schemeClr val="tx1"/>
              </a:solidFill>
              <a:effectLst>
                <a:outerShdw blurRad="38100" dist="19050" dir="2700000" algn="tl" rotWithShape="0">
                  <a:schemeClr val="dk1">
                    <a:alpha val="40000"/>
                  </a:schemeClr>
                </a:outerShdw>
              </a:effectLst>
            </a:rPr>
            <a:t>, Петро Бойцов, </a:t>
          </a:r>
          <a:r>
            <a:rPr lang="ru-RU" b="0" i="0" cap="none" spc="0" dirty="0" err="1" smtClean="0">
              <a:ln w="0"/>
              <a:solidFill>
                <a:schemeClr val="tx1"/>
              </a:solidFill>
              <a:effectLst>
                <a:outerShdw blurRad="38100" dist="19050" dir="2700000" algn="tl" rotWithShape="0">
                  <a:schemeClr val="dk1">
                    <a:alpha val="40000"/>
                  </a:schemeClr>
                </a:outerShdw>
              </a:effectLst>
            </a:rPr>
            <a:t>Кекушев</a:t>
          </a:r>
          <a:r>
            <a:rPr lang="ru-RU" b="0" i="0" cap="none" spc="0" dirty="0" smtClean="0">
              <a:ln w="0"/>
              <a:solidFill>
                <a:schemeClr val="tx1"/>
              </a:solidFill>
              <a:effectLst>
                <a:outerShdw blurRad="38100" dist="19050" dir="2700000" algn="tl" rotWithShape="0">
                  <a:schemeClr val="dk1">
                    <a:alpha val="40000"/>
                  </a:schemeClr>
                </a:outerShdw>
              </a:effectLst>
            </a:rPr>
            <a:t> Лев </a:t>
          </a:r>
          <a:r>
            <a:rPr lang="ru-RU" b="0" i="0" cap="none" spc="0" dirty="0" err="1" smtClean="0">
              <a:ln w="0"/>
              <a:solidFill>
                <a:schemeClr val="tx1"/>
              </a:solidFill>
              <a:effectLst>
                <a:outerShdw blurRad="38100" dist="19050" dir="2700000" algn="tl" rotWithShape="0">
                  <a:schemeClr val="dk1">
                    <a:alpha val="40000"/>
                  </a:schemeClr>
                </a:outerShdw>
              </a:effectLst>
            </a:rPr>
            <a:t>Миколайович</a:t>
          </a:r>
          <a:r>
            <a:rPr lang="ru-RU" b="0" i="0" cap="none" spc="0" dirty="0" smtClean="0">
              <a:ln w="0"/>
              <a:solidFill>
                <a:schemeClr val="tx1"/>
              </a:solidFill>
              <a:effectLst>
                <a:outerShdw blurRad="38100" dist="19050" dir="2700000" algn="tl" rotWithShape="0">
                  <a:schemeClr val="dk1">
                    <a:alpha val="40000"/>
                  </a:schemeClr>
                </a:outerShdw>
              </a:effectLst>
            </a:rPr>
            <a:t> (1859–1919 ?)</a:t>
          </a:r>
          <a:endParaRPr lang="ru-RU" b="0" cap="none" spc="0" dirty="0">
            <a:ln w="0"/>
            <a:solidFill>
              <a:schemeClr val="tx1"/>
            </a:solidFill>
            <a:effectLst>
              <a:outerShdw blurRad="38100" dist="19050" dir="2700000" algn="tl" rotWithShape="0">
                <a:schemeClr val="dk1">
                  <a:alpha val="40000"/>
                </a:schemeClr>
              </a:outerShdw>
            </a:effectLst>
          </a:endParaRPr>
        </a:p>
      </dgm:t>
    </dgm:pt>
    <dgm:pt modelId="{DEC79608-684E-47D1-B377-DAE529538DA2}" type="parTrans" cxnId="{EAEAB599-7A22-43CD-BAF5-AFF6D9A7DF66}">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F60F814D-8F05-42D8-B1F8-FA26A27C163C}" type="sibTrans" cxnId="{EAEAB599-7A22-43CD-BAF5-AFF6D9A7DF66}">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7EB684A2-2426-4ADC-A884-0B95493FC6AF}">
      <dgm:prSet/>
      <dgm:spPr/>
      <dgm:t>
        <a:bodyPr/>
        <a:lstStyle/>
        <a:p>
          <a:pPr rtl="0"/>
          <a:r>
            <a:rPr lang="ru-RU" b="0" i="0" cap="none" spc="0" dirty="0" smtClean="0">
              <a:ln w="0"/>
              <a:solidFill>
                <a:schemeClr val="tx1"/>
              </a:solidFill>
              <a:effectLst>
                <a:outerShdw blurRad="38100" dist="19050" dir="2700000" algn="tl" rotWithShape="0">
                  <a:schemeClr val="dk1">
                    <a:alpha val="40000"/>
                  </a:schemeClr>
                </a:outerShdw>
              </a:effectLst>
            </a:rPr>
            <a:t>США: </a:t>
          </a:r>
          <a:r>
            <a:rPr lang="ru-RU" b="0" i="0" cap="none" spc="0" dirty="0" err="1" smtClean="0">
              <a:ln w="0"/>
              <a:solidFill>
                <a:schemeClr val="tx1"/>
              </a:solidFill>
              <a:effectLst>
                <a:outerShdw blurRad="38100" dist="19050" dir="2700000" algn="tl" rotWithShape="0">
                  <a:schemeClr val="dk1">
                    <a:alpha val="40000"/>
                  </a:schemeClr>
                </a:outerShdw>
              </a:effectLst>
            </a:rPr>
            <a:t>лампи</a:t>
          </a:r>
          <a:r>
            <a:rPr lang="ru-RU" b="0" i="0" cap="none" spc="0" dirty="0" smtClean="0">
              <a:ln w="0"/>
              <a:solidFill>
                <a:schemeClr val="tx1"/>
              </a:solidFill>
              <a:effectLst>
                <a:outerShdw blurRad="38100" dist="19050" dir="2700000" algn="tl" rotWithShape="0">
                  <a:schemeClr val="dk1">
                    <a:alpha val="40000"/>
                  </a:schemeClr>
                </a:outerShdw>
              </a:effectLst>
            </a:rPr>
            <a:t> і </a:t>
          </a:r>
          <a:r>
            <a:rPr lang="ru-RU" b="0" i="0" cap="none" spc="0" dirty="0" err="1" smtClean="0">
              <a:ln w="0"/>
              <a:solidFill>
                <a:schemeClr val="tx1"/>
              </a:solidFill>
              <a:effectLst>
                <a:outerShdw blurRad="38100" dist="19050" dir="2700000" algn="tl" rotWithShape="0">
                  <a:schemeClr val="dk1">
                    <a:alpha val="40000"/>
                  </a:schemeClr>
                </a:outerShdw>
              </a:effectLst>
            </a:rPr>
            <a:t>вироби</a:t>
          </a:r>
          <a:r>
            <a:rPr lang="ru-RU" b="0" i="0" cap="none" spc="0" dirty="0" smtClean="0">
              <a:ln w="0"/>
              <a:solidFill>
                <a:schemeClr val="tx1"/>
              </a:solidFill>
              <a:effectLst>
                <a:outerShdw blurRad="38100" dist="19050" dir="2700000" algn="tl" rotWithShape="0">
                  <a:schemeClr val="dk1">
                    <a:alpha val="40000"/>
                  </a:schemeClr>
                </a:outerShdw>
              </a:effectLst>
            </a:rPr>
            <a:t> з </a:t>
          </a:r>
          <a:r>
            <a:rPr lang="ru-RU" b="0" i="0" cap="none" spc="0" dirty="0" err="1" smtClean="0">
              <a:ln w="0"/>
              <a:solidFill>
                <a:schemeClr val="tx1"/>
              </a:solidFill>
              <a:effectLst>
                <a:outerShdw blurRad="38100" dist="19050" dir="2700000" algn="tl" rotWithShape="0">
                  <a:schemeClr val="dk1">
                    <a:alpha val="40000"/>
                  </a:schemeClr>
                </a:outerShdw>
              </a:effectLst>
            </a:rPr>
            <a:t>металу</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Тіффані</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Луїс</a:t>
          </a:r>
          <a:r>
            <a:rPr lang="ru-RU" b="0" i="0" cap="none" spc="0" dirty="0" smtClean="0">
              <a:ln w="0"/>
              <a:solidFill>
                <a:schemeClr val="tx1"/>
              </a:solidFill>
              <a:effectLst>
                <a:outerShdw blurRad="38100" dist="19050" dir="2700000" algn="tl" rotWithShape="0">
                  <a:schemeClr val="dk1">
                    <a:alpha val="40000"/>
                  </a:schemeClr>
                </a:outerShdw>
              </a:effectLst>
            </a:rPr>
            <a:t> Комфорт*</a:t>
          </a:r>
          <a:endParaRPr lang="ru-RU" b="0" cap="none" spc="0" dirty="0">
            <a:ln w="0"/>
            <a:solidFill>
              <a:schemeClr val="tx1"/>
            </a:solidFill>
            <a:effectLst>
              <a:outerShdw blurRad="38100" dist="19050" dir="2700000" algn="tl" rotWithShape="0">
                <a:schemeClr val="dk1">
                  <a:alpha val="40000"/>
                </a:schemeClr>
              </a:outerShdw>
            </a:effectLst>
          </a:endParaRPr>
        </a:p>
      </dgm:t>
    </dgm:pt>
    <dgm:pt modelId="{9B220957-F711-4B4B-A484-316C60FBFA2A}" type="parTrans" cxnId="{7AD526A4-64B9-4F84-B5D8-00B95A89F6A0}">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F5603697-C3EC-4D07-9AAA-D2072B29EE64}" type="sibTrans" cxnId="{7AD526A4-64B9-4F84-B5D8-00B95A89F6A0}">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7FB28E9F-40AE-4590-8140-D3496CC19410}">
      <dgm:prSet/>
      <dgm:spPr/>
      <dgm:t>
        <a:bodyPr/>
        <a:lstStyle/>
        <a:p>
          <a:pPr rtl="0"/>
          <a:r>
            <a:rPr lang="ru-RU" b="0" i="0" cap="none" spc="0" dirty="0" smtClean="0">
              <a:ln w="0"/>
              <a:solidFill>
                <a:schemeClr val="tx1"/>
              </a:solidFill>
              <a:effectLst>
                <a:outerShdw blurRad="38100" dist="19050" dir="2700000" algn="tl" rotWithShape="0">
                  <a:schemeClr val="dk1">
                    <a:alpha val="40000"/>
                  </a:schemeClr>
                </a:outerShdw>
              </a:effectLst>
            </a:rPr>
            <a:t>Україна: </a:t>
          </a:r>
          <a:r>
            <a:rPr lang="ru-RU" b="0" i="0" cap="none" spc="0" dirty="0" err="1" smtClean="0">
              <a:ln w="0"/>
              <a:solidFill>
                <a:schemeClr val="tx1"/>
              </a:solidFill>
              <a:effectLst>
                <a:outerShdw blurRad="38100" dist="19050" dir="2700000" algn="tl" rotWithShape="0">
                  <a:schemeClr val="dk1">
                    <a:alpha val="40000"/>
                  </a:schemeClr>
                </a:outerShdw>
              </a:effectLst>
            </a:rPr>
            <a:t>архітектори</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Городецький</a:t>
          </a:r>
          <a:r>
            <a:rPr lang="ru-RU" b="0" i="0" cap="none" spc="0" dirty="0" smtClean="0">
              <a:ln w="0"/>
              <a:solidFill>
                <a:schemeClr val="tx1"/>
              </a:solidFill>
              <a:effectLst>
                <a:outerShdw blurRad="38100" dist="19050" dir="2700000" algn="tl" rotWithShape="0">
                  <a:schemeClr val="dk1">
                    <a:alpha val="40000"/>
                  </a:schemeClr>
                </a:outerShdw>
              </a:effectLst>
            </a:rPr>
            <a:t> Владислав Владиславович, </a:t>
          </a:r>
          <a:r>
            <a:rPr lang="ru-RU" b="0" i="0" cap="none" spc="0" dirty="0" err="1" smtClean="0">
              <a:ln w="0"/>
              <a:solidFill>
                <a:schemeClr val="tx1"/>
              </a:solidFill>
              <a:effectLst>
                <a:outerShdw blurRad="38100" dist="19050" dir="2700000" algn="tl" rotWithShape="0">
                  <a:schemeClr val="dk1">
                    <a:alpha val="40000"/>
                  </a:schemeClr>
                </a:outerShdw>
              </a:effectLst>
            </a:rPr>
            <a:t>Артинов</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Григорій</a:t>
          </a:r>
          <a:r>
            <a:rPr lang="ru-RU" b="0" i="0" cap="none" spc="0" dirty="0" smtClean="0">
              <a:ln w="0"/>
              <a:solidFill>
                <a:schemeClr val="tx1"/>
              </a:solidFill>
              <a:effectLst>
                <a:outerShdw blurRad="38100" dist="19050" dir="2700000" algn="tl" rotWithShape="0">
                  <a:schemeClr val="dk1">
                    <a:alpha val="40000"/>
                  </a:schemeClr>
                </a:outerShdw>
              </a:effectLst>
            </a:rPr>
            <a:t> Григорович, </a:t>
          </a:r>
          <a:r>
            <a:rPr lang="ru-RU" b="0" i="0" cap="none" spc="0" dirty="0" err="1" smtClean="0">
              <a:ln w="0"/>
              <a:solidFill>
                <a:schemeClr val="tx1"/>
              </a:solidFill>
              <a:effectLst>
                <a:outerShdw blurRad="38100" dist="19050" dir="2700000" algn="tl" rotWithShape="0">
                  <a:schemeClr val="dk1">
                    <a:alpha val="40000"/>
                  </a:schemeClr>
                </a:outerShdw>
              </a:effectLst>
            </a:rPr>
            <a:t>Тадеуш</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Обмінський</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архітектор-будівничий</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Левинський</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Іван</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Іванович</a:t>
          </a:r>
          <a:r>
            <a:rPr lang="ru-RU" b="0" i="0" cap="none" spc="0" dirty="0" smtClean="0">
              <a:ln w="0"/>
              <a:solidFill>
                <a:schemeClr val="tx1"/>
              </a:solidFill>
              <a:effectLst>
                <a:outerShdw blurRad="38100" dist="19050" dir="2700000" algn="tl" rotWithShape="0">
                  <a:schemeClr val="dk1">
                    <a:alpha val="40000"/>
                  </a:schemeClr>
                </a:outerShdw>
              </a:effectLst>
            </a:rPr>
            <a:t>, скульптор зі Львова </a:t>
          </a:r>
          <a:r>
            <a:rPr lang="ru-RU" b="0" i="0" cap="none" spc="0" dirty="0" err="1" smtClean="0">
              <a:ln w="0"/>
              <a:solidFill>
                <a:schemeClr val="tx1"/>
              </a:solidFill>
              <a:effectLst>
                <a:outerShdw blurRad="38100" dist="19050" dir="2700000" algn="tl" rotWithShape="0">
                  <a:schemeClr val="dk1">
                    <a:alpha val="40000"/>
                  </a:schemeClr>
                </a:outerShdw>
              </a:effectLst>
            </a:rPr>
            <a:t>Юліан</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Марковський</a:t>
          </a:r>
          <a:r>
            <a:rPr lang="ru-RU" b="0" i="0" cap="none" spc="0" dirty="0" smtClean="0">
              <a:ln w="0"/>
              <a:solidFill>
                <a:schemeClr val="tx1"/>
              </a:solidFill>
              <a:effectLst>
                <a:outerShdw blurRad="38100" dist="19050" dir="2700000" algn="tl" rotWithShape="0">
                  <a:schemeClr val="dk1">
                    <a:alpha val="40000"/>
                  </a:schemeClr>
                </a:outerShdw>
              </a:effectLst>
            </a:rPr>
            <a:t>, художники Модест Сосенко, </a:t>
          </a:r>
          <a:r>
            <a:rPr lang="ru-RU" b="0" i="0" cap="none" spc="0" dirty="0" err="1" smtClean="0">
              <a:ln w="0"/>
              <a:solidFill>
                <a:schemeClr val="tx1"/>
              </a:solidFill>
              <a:effectLst>
                <a:outerShdw blurRad="38100" dist="19050" dir="2700000" algn="tl" rotWithShape="0">
                  <a:schemeClr val="dk1">
                    <a:alpha val="40000"/>
                  </a:schemeClr>
                </a:outerShdw>
              </a:effectLst>
            </a:rPr>
            <a:t>Юліан</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Буцманюк</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Олена</a:t>
          </a:r>
          <a:r>
            <a:rPr lang="ru-RU" b="0" i="0" cap="none" spc="0" dirty="0" smtClean="0">
              <a:ln w="0"/>
              <a:solidFill>
                <a:schemeClr val="tx1"/>
              </a:solidFill>
              <a:effectLst>
                <a:outerShdw blurRad="38100" dist="19050" dir="2700000" algn="tl" rotWithShape="0">
                  <a:schemeClr val="dk1">
                    <a:alpha val="40000"/>
                  </a:schemeClr>
                </a:outerShdw>
              </a:effectLst>
            </a:rPr>
            <a:t> </a:t>
          </a:r>
          <a:r>
            <a:rPr lang="ru-RU" b="0" i="0" cap="none" spc="0" dirty="0" err="1" smtClean="0">
              <a:ln w="0"/>
              <a:solidFill>
                <a:schemeClr val="tx1"/>
              </a:solidFill>
              <a:effectLst>
                <a:outerShdw blurRad="38100" dist="19050" dir="2700000" algn="tl" rotWithShape="0">
                  <a:schemeClr val="dk1">
                    <a:alpha val="40000"/>
                  </a:schemeClr>
                </a:outerShdw>
              </a:effectLst>
            </a:rPr>
            <a:t>Кульчицька</a:t>
          </a:r>
          <a:endParaRPr lang="ru-RU" b="0" cap="none" spc="0" dirty="0">
            <a:ln w="0"/>
            <a:solidFill>
              <a:schemeClr val="tx1"/>
            </a:solidFill>
            <a:effectLst>
              <a:outerShdw blurRad="38100" dist="19050" dir="2700000" algn="tl" rotWithShape="0">
                <a:schemeClr val="dk1">
                  <a:alpha val="40000"/>
                </a:schemeClr>
              </a:outerShdw>
            </a:effectLst>
          </a:endParaRPr>
        </a:p>
      </dgm:t>
    </dgm:pt>
    <dgm:pt modelId="{6B65A7AB-DC06-4863-99A7-2549832D2010}" type="parTrans" cxnId="{4D52A411-DEE5-4600-804E-265DA8A6CCF3}">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A7C07C69-B592-4953-BFDB-8693A8BD0153}" type="sibTrans" cxnId="{4D52A411-DEE5-4600-804E-265DA8A6CCF3}">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48AF0773-D6EC-4D53-8356-6DA49BCF5C51}">
      <dgm:prSet/>
      <dgm:spPr/>
      <dgm:t>
        <a:bodyPr/>
        <a:lstStyle/>
        <a:p>
          <a:pPr rtl="0"/>
          <a:r>
            <a:rPr lang="ru-RU" b="0" i="0" cap="none" spc="0" smtClean="0">
              <a:ln w="0"/>
              <a:solidFill>
                <a:schemeClr val="tx1"/>
              </a:solidFill>
              <a:effectLst>
                <a:outerShdw blurRad="38100" dist="19050" dir="2700000" algn="tl" rotWithShape="0">
                  <a:schemeClr val="dk1">
                    <a:alpha val="40000"/>
                  </a:schemeClr>
                </a:outerShdw>
              </a:effectLst>
            </a:rPr>
            <a:t>Чехія: ілюстрації Альфонса Мухи</a:t>
          </a:r>
          <a:endParaRPr lang="ru-RU" b="0" cap="none" spc="0">
            <a:ln w="0"/>
            <a:solidFill>
              <a:schemeClr val="tx1"/>
            </a:solidFill>
            <a:effectLst>
              <a:outerShdw blurRad="38100" dist="19050" dir="2700000" algn="tl" rotWithShape="0">
                <a:schemeClr val="dk1">
                  <a:alpha val="40000"/>
                </a:schemeClr>
              </a:outerShdw>
            </a:effectLst>
          </a:endParaRPr>
        </a:p>
      </dgm:t>
    </dgm:pt>
    <dgm:pt modelId="{A080A27E-33BD-4088-8B59-2912EFF21E54}" type="parTrans" cxnId="{9AC9B48E-676C-4793-955F-94CA017ECAFF}">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9C9E2436-186D-4B9F-9BA7-5EAC7ABB8292}" type="sibTrans" cxnId="{9AC9B48E-676C-4793-955F-94CA017ECAFF}">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7823228E-0907-41CF-A5F0-6AF921786D11}">
      <dgm:prSet/>
      <dgm:spPr/>
      <dgm:t>
        <a:bodyPr/>
        <a:lstStyle/>
        <a:p>
          <a:pPr rtl="0"/>
          <a:r>
            <a:rPr lang="ru-RU" b="0" i="0" cap="none" spc="0" smtClean="0">
              <a:ln w="0"/>
              <a:solidFill>
                <a:schemeClr val="tx1"/>
              </a:solidFill>
              <a:effectLst>
                <a:outerShdw blurRad="38100" dist="19050" dir="2700000" algn="tl" rotWithShape="0">
                  <a:schemeClr val="dk1">
                    <a:alpha val="40000"/>
                  </a:schemeClr>
                </a:outerShdw>
              </a:effectLst>
            </a:rPr>
            <a:t>Швейцарія: художник Фердинанд Годлер</a:t>
          </a:r>
          <a:endParaRPr lang="ru-RU" b="0" cap="none" spc="0">
            <a:ln w="0"/>
            <a:solidFill>
              <a:schemeClr val="tx1"/>
            </a:solidFill>
            <a:effectLst>
              <a:outerShdw blurRad="38100" dist="19050" dir="2700000" algn="tl" rotWithShape="0">
                <a:schemeClr val="dk1">
                  <a:alpha val="40000"/>
                </a:schemeClr>
              </a:outerShdw>
            </a:effectLst>
          </a:endParaRPr>
        </a:p>
      </dgm:t>
    </dgm:pt>
    <dgm:pt modelId="{01152A9A-8E94-412D-B21D-6A8A2C54F2B6}" type="parTrans" cxnId="{41A089E0-5D83-42D9-9472-48AC974BACC8}">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DE5A5AAB-6588-4A81-8775-166CF6CA6A81}" type="sibTrans" cxnId="{41A089E0-5D83-42D9-9472-48AC974BACC8}">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4FC006A0-D3CA-41D9-8504-983C540393EC}">
      <dgm:prSet/>
      <dgm:spPr/>
      <dgm:t>
        <a:bodyPr/>
        <a:lstStyle/>
        <a:p>
          <a:pPr rtl="0"/>
          <a:r>
            <a:rPr lang="ru-RU" b="0" i="0" cap="none" spc="0" smtClean="0">
              <a:ln w="0"/>
              <a:solidFill>
                <a:schemeClr val="tx1"/>
              </a:solidFill>
              <a:effectLst>
                <a:outerShdw blurRad="38100" dist="19050" dir="2700000" algn="tl" rotWithShape="0">
                  <a:schemeClr val="dk1">
                    <a:alpha val="40000"/>
                  </a:schemeClr>
                </a:outerShdw>
              </a:effectLst>
            </a:rPr>
            <a:t>Шотландія: дизайн інтер'єрів і екстер'єрів Чарльза Ренні Макінтоша</a:t>
          </a:r>
          <a:endParaRPr lang="ru-RU" b="0" cap="none" spc="0">
            <a:ln w="0"/>
            <a:solidFill>
              <a:schemeClr val="tx1"/>
            </a:solidFill>
            <a:effectLst>
              <a:outerShdw blurRad="38100" dist="19050" dir="2700000" algn="tl" rotWithShape="0">
                <a:schemeClr val="dk1">
                  <a:alpha val="40000"/>
                </a:schemeClr>
              </a:outerShdw>
            </a:effectLst>
          </a:endParaRPr>
        </a:p>
      </dgm:t>
    </dgm:pt>
    <dgm:pt modelId="{52F1457A-358F-4FA5-AB97-EBC472E64C9C}" type="parTrans" cxnId="{CB8C3136-68D0-4F2B-B5A2-6C7BD4D8AC23}">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21366700-2232-4E96-88F9-612310E1E107}" type="sibTrans" cxnId="{CB8C3136-68D0-4F2B-B5A2-6C7BD4D8AC23}">
      <dgm:prSet/>
      <dgm:spPr/>
      <dgm:t>
        <a:bodyPr/>
        <a:lstStyle/>
        <a:p>
          <a:endParaRPr lang="ru-RU" b="0" cap="none" spc="0">
            <a:ln w="0"/>
            <a:solidFill>
              <a:schemeClr val="tx1"/>
            </a:solidFill>
            <a:effectLst>
              <a:outerShdw blurRad="38100" dist="19050" dir="2700000" algn="tl" rotWithShape="0">
                <a:schemeClr val="dk1">
                  <a:alpha val="40000"/>
                </a:schemeClr>
              </a:outerShdw>
            </a:effectLst>
          </a:endParaRPr>
        </a:p>
      </dgm:t>
    </dgm:pt>
    <dgm:pt modelId="{FFCC7A2A-20FE-4120-9398-48772D29E086}" type="pres">
      <dgm:prSet presAssocID="{8C4E1FCD-A6DE-4267-87DE-1A7CE2905082}" presName="linearFlow" presStyleCnt="0">
        <dgm:presLayoutVars>
          <dgm:dir/>
          <dgm:resizeHandles val="exact"/>
        </dgm:presLayoutVars>
      </dgm:prSet>
      <dgm:spPr/>
      <dgm:t>
        <a:bodyPr/>
        <a:lstStyle/>
        <a:p>
          <a:endParaRPr lang="ru-RU"/>
        </a:p>
      </dgm:t>
    </dgm:pt>
    <dgm:pt modelId="{B4538185-8D9D-42F6-97C6-504E25A28A7F}" type="pres">
      <dgm:prSet presAssocID="{985C0A91-1429-4ECC-98FF-E17DADD4094F}" presName="composite" presStyleCnt="0"/>
      <dgm:spPr/>
    </dgm:pt>
    <dgm:pt modelId="{A09A9593-71ED-462E-88FC-8859EB3FB4AA}" type="pres">
      <dgm:prSet presAssocID="{985C0A91-1429-4ECC-98FF-E17DADD4094F}" presName="imgShp" presStyleLbl="fgImgPlace1" presStyleIdx="0" presStyleCnt="12" custFlipVert="1" custFlipHor="1" custScaleX="69999" custScaleY="58991" custLinFactX="800000" custLinFactY="700000" custLinFactNeighborX="808001" custLinFactNeighborY="778427"/>
      <dgm:spPr/>
    </dgm:pt>
    <dgm:pt modelId="{42581550-21F7-4A84-BA31-471EF970E346}" type="pres">
      <dgm:prSet presAssocID="{985C0A91-1429-4ECC-98FF-E17DADD4094F}" presName="txShp" presStyleLbl="node1" presStyleIdx="0" presStyleCnt="12">
        <dgm:presLayoutVars>
          <dgm:bulletEnabled val="1"/>
        </dgm:presLayoutVars>
      </dgm:prSet>
      <dgm:spPr>
        <a:prstGeom prst="round2DiagRect">
          <a:avLst/>
        </a:prstGeom>
      </dgm:spPr>
      <dgm:t>
        <a:bodyPr/>
        <a:lstStyle/>
        <a:p>
          <a:endParaRPr lang="ru-RU"/>
        </a:p>
      </dgm:t>
    </dgm:pt>
    <dgm:pt modelId="{D21553CB-116A-4669-BAB8-8E267554D119}" type="pres">
      <dgm:prSet presAssocID="{29DF6F6A-0344-418C-8FD3-0BA9F7EF2406}" presName="spacing" presStyleCnt="0"/>
      <dgm:spPr/>
    </dgm:pt>
    <dgm:pt modelId="{F4DA5AA2-7CF9-4B2D-953E-C2558A4FD271}" type="pres">
      <dgm:prSet presAssocID="{234849E4-A207-418A-B2E7-27E69A76A358}" presName="composite" presStyleCnt="0"/>
      <dgm:spPr/>
    </dgm:pt>
    <dgm:pt modelId="{F5D76F8F-562C-478B-9B5E-1639DF1E7C8D}" type="pres">
      <dgm:prSet presAssocID="{234849E4-A207-418A-B2E7-27E69A76A358}" presName="imgShp" presStyleLbl="fgImgPlace1" presStyleIdx="1" presStyleCnt="12" custScaleX="145814" custScaleY="142323" custLinFactNeighborX="-15861" custLinFactNeighborY="-3172"/>
      <dgm:spPr>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C4B3CEB3-E8C5-4D4F-AE1D-D2EE9D2091EF}" type="pres">
      <dgm:prSet presAssocID="{234849E4-A207-418A-B2E7-27E69A76A358}" presName="txShp" presStyleLbl="node1" presStyleIdx="1" presStyleCnt="12" custLinFactNeighborX="-416" custLinFactNeighborY="5076">
        <dgm:presLayoutVars>
          <dgm:bulletEnabled val="1"/>
        </dgm:presLayoutVars>
      </dgm:prSet>
      <dgm:spPr/>
      <dgm:t>
        <a:bodyPr/>
        <a:lstStyle/>
        <a:p>
          <a:endParaRPr lang="ru-RU"/>
        </a:p>
      </dgm:t>
    </dgm:pt>
    <dgm:pt modelId="{DA3367BE-6011-4FDF-8794-C673D634CE24}" type="pres">
      <dgm:prSet presAssocID="{6A176AB9-74C7-4F58-BD9E-2645973E8057}" presName="spacing" presStyleCnt="0"/>
      <dgm:spPr/>
    </dgm:pt>
    <dgm:pt modelId="{703A902A-D9D1-4723-AEA4-8CF62C9C11D9}" type="pres">
      <dgm:prSet presAssocID="{4395D0B5-C6E4-4CCF-A344-21BF0948F0F6}" presName="composite" presStyleCnt="0"/>
      <dgm:spPr/>
    </dgm:pt>
    <dgm:pt modelId="{35929675-D6EC-43E8-B766-7D5E1C2F6040}" type="pres">
      <dgm:prSet presAssocID="{4395D0B5-C6E4-4CCF-A344-21BF0948F0F6}" presName="imgShp" presStyleLbl="fgImgPlace1" presStyleIdx="2" presStyleCnt="12" custScaleX="130913" custScaleY="128699" custLinFactNeighborX="-5538" custLinFactNeighborY="-19382"/>
      <dgm:spPr>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dgm:spPr>
    </dgm:pt>
    <dgm:pt modelId="{F5AEC4F3-ADA5-48D6-A02A-2B0395B49671}" type="pres">
      <dgm:prSet presAssocID="{4395D0B5-C6E4-4CCF-A344-21BF0948F0F6}" presName="txShp" presStyleLbl="node1" presStyleIdx="2" presStyleCnt="12" custLinFactNeighborX="-890" custLinFactNeighborY="-33452">
        <dgm:presLayoutVars>
          <dgm:bulletEnabled val="1"/>
        </dgm:presLayoutVars>
      </dgm:prSet>
      <dgm:spPr/>
      <dgm:t>
        <a:bodyPr/>
        <a:lstStyle/>
        <a:p>
          <a:endParaRPr lang="ru-RU"/>
        </a:p>
      </dgm:t>
    </dgm:pt>
    <dgm:pt modelId="{DEEDC70E-4CA2-4F55-8F07-D7DE8C4D4661}" type="pres">
      <dgm:prSet presAssocID="{D01BA13D-ABF7-4EF1-9698-F6A56E4B5B20}" presName="spacing" presStyleCnt="0"/>
      <dgm:spPr/>
    </dgm:pt>
    <dgm:pt modelId="{E88C6015-AE8C-4AAA-B88E-5E25C1BF2881}" type="pres">
      <dgm:prSet presAssocID="{E788080A-DCC9-4232-90D8-F07675B903B2}" presName="composite" presStyleCnt="0"/>
      <dgm:spPr/>
    </dgm:pt>
    <dgm:pt modelId="{E76C6184-5A8B-4B03-9EFE-C7ECEBA7CF8C}" type="pres">
      <dgm:prSet presAssocID="{E788080A-DCC9-4232-90D8-F07675B903B2}" presName="imgShp" presStyleLbl="fgImgPlace1" presStyleIdx="3" presStyleCnt="12" custScaleX="148974" custScaleY="123225" custLinFactNeighborX="-15054" custLinFactNeighborY="-34724"/>
      <dgm:spPr>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2A90A3E7-D961-40C7-9C33-5F431280B8A3}" type="pres">
      <dgm:prSet presAssocID="{E788080A-DCC9-4232-90D8-F07675B903B2}" presName="txShp" presStyleLbl="node1" presStyleIdx="3" presStyleCnt="12" custLinFactNeighborX="-890" custLinFactNeighborY="-47523">
        <dgm:presLayoutVars>
          <dgm:bulletEnabled val="1"/>
        </dgm:presLayoutVars>
      </dgm:prSet>
      <dgm:spPr/>
      <dgm:t>
        <a:bodyPr/>
        <a:lstStyle/>
        <a:p>
          <a:endParaRPr lang="ru-RU"/>
        </a:p>
      </dgm:t>
    </dgm:pt>
    <dgm:pt modelId="{462FA6F2-519B-434F-B95C-2D7D10602B93}" type="pres">
      <dgm:prSet presAssocID="{410EE56D-87F9-4807-B2A6-25B9F9611175}" presName="spacing" presStyleCnt="0"/>
      <dgm:spPr/>
    </dgm:pt>
    <dgm:pt modelId="{67FECE7B-9130-4782-B1C9-112207244E13}" type="pres">
      <dgm:prSet presAssocID="{E16E71C5-AA96-44D7-8BC2-96091E230BA8}" presName="composite" presStyleCnt="0"/>
      <dgm:spPr/>
    </dgm:pt>
    <dgm:pt modelId="{37BA5CF9-256D-428F-913E-B24BC5B97ACE}" type="pres">
      <dgm:prSet presAssocID="{E16E71C5-AA96-44D7-8BC2-96091E230BA8}" presName="imgShp" presStyleLbl="fgImgPlace1" presStyleIdx="4" presStyleCnt="12" custScaleX="153889" custScaleY="136167" custLinFactNeighborY="-48323"/>
      <dgm:spPr>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dgm:spPr>
    </dgm:pt>
    <dgm:pt modelId="{9450EA83-5CB1-4B41-9BA4-0A18D139AC5C}" type="pres">
      <dgm:prSet presAssocID="{E16E71C5-AA96-44D7-8BC2-96091E230BA8}" presName="txShp" presStyleLbl="node1" presStyleIdx="4" presStyleCnt="12" custLinFactNeighborX="-1424" custLinFactNeighborY="-55377">
        <dgm:presLayoutVars>
          <dgm:bulletEnabled val="1"/>
        </dgm:presLayoutVars>
      </dgm:prSet>
      <dgm:spPr/>
      <dgm:t>
        <a:bodyPr/>
        <a:lstStyle/>
        <a:p>
          <a:endParaRPr lang="ru-RU"/>
        </a:p>
      </dgm:t>
    </dgm:pt>
    <dgm:pt modelId="{DE743346-F628-4232-8BBA-7B1F3560BB87}" type="pres">
      <dgm:prSet presAssocID="{9D44FCA5-C995-454F-A0E0-AC7F4275E108}" presName="spacing" presStyleCnt="0"/>
      <dgm:spPr/>
    </dgm:pt>
    <dgm:pt modelId="{2BD85E16-9AD3-4AD2-A665-1E91D7442F8C}" type="pres">
      <dgm:prSet presAssocID="{A198A734-5121-4640-8186-D2E6D9FA640A}" presName="composite" presStyleCnt="0"/>
      <dgm:spPr/>
    </dgm:pt>
    <dgm:pt modelId="{4679213B-2004-4B98-B53E-CBC286B17FE4}" type="pres">
      <dgm:prSet presAssocID="{A198A734-5121-4640-8186-D2E6D9FA640A}" presName="imgShp" presStyleLbl="fgImgPlace1" presStyleIdx="5" presStyleCnt="12" custScaleX="158031" custScaleY="149160" custLinFactNeighborY="-58146"/>
      <dgm:spPr>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8000" b="-28000"/>
          </a:stretch>
        </a:blipFill>
      </dgm:spPr>
    </dgm:pt>
    <dgm:pt modelId="{84BF262A-233A-4A05-A3D2-7CCFB14CBD83}" type="pres">
      <dgm:prSet presAssocID="{A198A734-5121-4640-8186-D2E6D9FA640A}" presName="txShp" presStyleLbl="node1" presStyleIdx="5" presStyleCnt="12" custLinFactNeighborX="-1602" custLinFactNeighborY="-60915">
        <dgm:presLayoutVars>
          <dgm:bulletEnabled val="1"/>
        </dgm:presLayoutVars>
      </dgm:prSet>
      <dgm:spPr/>
      <dgm:t>
        <a:bodyPr/>
        <a:lstStyle/>
        <a:p>
          <a:endParaRPr lang="ru-RU"/>
        </a:p>
      </dgm:t>
    </dgm:pt>
    <dgm:pt modelId="{49771310-52FE-4027-B181-B281C9C3D0DF}" type="pres">
      <dgm:prSet presAssocID="{8F58417C-E08F-4A82-ACE7-71508776E49D}" presName="spacing" presStyleCnt="0"/>
      <dgm:spPr/>
    </dgm:pt>
    <dgm:pt modelId="{86802F41-05FB-45B0-82C8-65502CFB2BC9}" type="pres">
      <dgm:prSet presAssocID="{A20A10D1-38A4-4CDA-BCEF-FEF91C05DF81}" presName="composite" presStyleCnt="0"/>
      <dgm:spPr/>
    </dgm:pt>
    <dgm:pt modelId="{DE4F4A56-D389-44B4-BE27-A08C13934A0F}" type="pres">
      <dgm:prSet presAssocID="{A20A10D1-38A4-4CDA-BCEF-FEF91C05DF81}" presName="imgShp" presStyleLbl="fgImgPlace1" presStyleIdx="6" presStyleCnt="12" custScaleX="145383" custScaleY="152107" custLinFactNeighborX="-8307" custLinFactNeighborY="-77528"/>
      <dgm:spPr>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1000" r="-11000"/>
          </a:stretch>
        </a:blipFill>
      </dgm:spPr>
    </dgm:pt>
    <dgm:pt modelId="{B778A237-D3F0-49AC-A8DB-ED1C73CFE4BD}" type="pres">
      <dgm:prSet presAssocID="{A20A10D1-38A4-4CDA-BCEF-FEF91C05DF81}" presName="txShp" presStyleLbl="node1" presStyleIdx="6" presStyleCnt="12" custScaleX="96689" custLinFactNeighborX="-1" custLinFactNeighborY="-74533">
        <dgm:presLayoutVars>
          <dgm:bulletEnabled val="1"/>
        </dgm:presLayoutVars>
      </dgm:prSet>
      <dgm:spPr/>
      <dgm:t>
        <a:bodyPr/>
        <a:lstStyle/>
        <a:p>
          <a:endParaRPr lang="ru-RU"/>
        </a:p>
      </dgm:t>
    </dgm:pt>
    <dgm:pt modelId="{0279D1BA-1BA4-4B4F-80F5-1C1B7AD3B721}" type="pres">
      <dgm:prSet presAssocID="{F60F814D-8F05-42D8-B1F8-FA26A27C163C}" presName="spacing" presStyleCnt="0"/>
      <dgm:spPr/>
    </dgm:pt>
    <dgm:pt modelId="{9322117A-4511-43CC-A6D1-0ECBCA2DAA13}" type="pres">
      <dgm:prSet presAssocID="{7EB684A2-2426-4ADC-A884-0B95493FC6AF}" presName="composite" presStyleCnt="0"/>
      <dgm:spPr/>
    </dgm:pt>
    <dgm:pt modelId="{2AEB2AD1-FE10-4C8B-BB24-AEA36CBB782C}" type="pres">
      <dgm:prSet presAssocID="{7EB684A2-2426-4ADC-A884-0B95493FC6AF}" presName="imgShp" presStyleLbl="fgImgPlace1" presStyleIdx="7" presStyleCnt="12" custScaleX="164546" custScaleY="149940" custLinFactNeighborX="-5537" custLinFactNeighborY="-94141"/>
      <dgm:spPr>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17000" b="-17000"/>
          </a:stretch>
        </a:blipFill>
      </dgm:spPr>
    </dgm:pt>
    <dgm:pt modelId="{5D16FA19-603A-460C-BF55-75F8D7F766D4}" type="pres">
      <dgm:prSet presAssocID="{7EB684A2-2426-4ADC-A884-0B95493FC6AF}" presName="txShp" presStyleLbl="node1" presStyleIdx="7" presStyleCnt="12" custLinFactY="-10754" custLinFactNeighborX="-890" custLinFactNeighborY="-100000">
        <dgm:presLayoutVars>
          <dgm:bulletEnabled val="1"/>
        </dgm:presLayoutVars>
      </dgm:prSet>
      <dgm:spPr/>
      <dgm:t>
        <a:bodyPr/>
        <a:lstStyle/>
        <a:p>
          <a:endParaRPr lang="ru-RU"/>
        </a:p>
      </dgm:t>
    </dgm:pt>
    <dgm:pt modelId="{7B84FADC-752B-4E68-95BD-A9084F9B045D}" type="pres">
      <dgm:prSet presAssocID="{F5603697-C3EC-4D07-9AAA-D2072B29EE64}" presName="spacing" presStyleCnt="0"/>
      <dgm:spPr/>
    </dgm:pt>
    <dgm:pt modelId="{6D1BB26A-DDE0-42CF-B272-56262E68485C}" type="pres">
      <dgm:prSet presAssocID="{7FB28E9F-40AE-4590-8140-D3496CC19410}" presName="composite" presStyleCnt="0"/>
      <dgm:spPr/>
    </dgm:pt>
    <dgm:pt modelId="{623BECE2-E3B3-45C9-8FD0-F8E9A07908DE}" type="pres">
      <dgm:prSet presAssocID="{7FB28E9F-40AE-4590-8140-D3496CC19410}" presName="imgShp" presStyleLbl="fgImgPlace1" presStyleIdx="8" presStyleCnt="12" custScaleX="191288" custScaleY="166682" custLinFactNeighborX="-11482" custLinFactNeighborY="-88982"/>
      <dgm:spPr>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1000" r="-21000"/>
          </a:stretch>
        </a:blipFill>
      </dgm:spPr>
    </dgm:pt>
    <dgm:pt modelId="{F34CA36C-B856-4039-B50B-5F9F3E03084C}" type="pres">
      <dgm:prSet presAssocID="{7FB28E9F-40AE-4590-8140-D3496CC19410}" presName="txShp" presStyleLbl="node1" presStyleIdx="8" presStyleCnt="12" custScaleY="136010" custLinFactNeighborX="-533" custLinFactNeighborY="-99679">
        <dgm:presLayoutVars>
          <dgm:bulletEnabled val="1"/>
        </dgm:presLayoutVars>
      </dgm:prSet>
      <dgm:spPr/>
      <dgm:t>
        <a:bodyPr/>
        <a:lstStyle/>
        <a:p>
          <a:endParaRPr lang="ru-RU"/>
        </a:p>
      </dgm:t>
    </dgm:pt>
    <dgm:pt modelId="{5F5AFE61-5FA7-476E-BED1-98C1FBEDB837}" type="pres">
      <dgm:prSet presAssocID="{A7C07C69-B592-4953-BFDB-8693A8BD0153}" presName="spacing" presStyleCnt="0"/>
      <dgm:spPr/>
    </dgm:pt>
    <dgm:pt modelId="{0517F10D-B065-4E3D-8216-C6146051E1AA}" type="pres">
      <dgm:prSet presAssocID="{48AF0773-D6EC-4D53-8356-6DA49BCF5C51}" presName="composite" presStyleCnt="0"/>
      <dgm:spPr/>
    </dgm:pt>
    <dgm:pt modelId="{EF1DB56B-708A-450B-97FD-97C2896E8E97}" type="pres">
      <dgm:prSet presAssocID="{48AF0773-D6EC-4D53-8356-6DA49BCF5C51}" presName="imgShp" presStyleLbl="fgImgPlace1" presStyleIdx="9" presStyleCnt="12" custScaleX="165455" custScaleY="171349" custLinFactNeighborX="2980" custLinFactNeighborY="-98328"/>
      <dgm:spPr>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t="-20000" b="-20000"/>
          </a:stretch>
        </a:blipFill>
      </dgm:spPr>
    </dgm:pt>
    <dgm:pt modelId="{3267C46F-A2B1-4E42-B48C-19550316DC27}" type="pres">
      <dgm:prSet presAssocID="{48AF0773-D6EC-4D53-8356-6DA49BCF5C51}" presName="txShp" presStyleLbl="node1" presStyleIdx="9" presStyleCnt="12" custScaleY="120726" custLinFactNeighborX="-535" custLinFactNeighborY="-99014">
        <dgm:presLayoutVars>
          <dgm:bulletEnabled val="1"/>
        </dgm:presLayoutVars>
      </dgm:prSet>
      <dgm:spPr/>
      <dgm:t>
        <a:bodyPr/>
        <a:lstStyle/>
        <a:p>
          <a:endParaRPr lang="ru-RU"/>
        </a:p>
      </dgm:t>
    </dgm:pt>
    <dgm:pt modelId="{C73DCFC7-7671-4928-BF13-4C0E721B8236}" type="pres">
      <dgm:prSet presAssocID="{9C9E2436-186D-4B9F-9BA7-5EAC7ABB8292}" presName="spacing" presStyleCnt="0"/>
      <dgm:spPr/>
    </dgm:pt>
    <dgm:pt modelId="{9DFE3598-3156-417C-8AFA-A4DA5502C4CD}" type="pres">
      <dgm:prSet presAssocID="{7823228E-0907-41CF-A5F0-6AF921786D11}" presName="composite" presStyleCnt="0"/>
      <dgm:spPr/>
    </dgm:pt>
    <dgm:pt modelId="{D4F48F1B-A0FA-4718-B07B-87596C92431A}" type="pres">
      <dgm:prSet presAssocID="{7823228E-0907-41CF-A5F0-6AF921786D11}" presName="imgShp" presStyleLbl="fgImgPlace1" presStyleIdx="10" presStyleCnt="12" custScaleX="169254" custScaleY="170854" custLinFactY="-8062" custLinFactNeighborX="8805" custLinFactNeighborY="-100000"/>
      <dgm:spPr>
        <a:prstGeom prst="rect">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10000" r="-10000"/>
          </a:stretch>
        </a:blipFill>
      </dgm:spPr>
    </dgm:pt>
    <dgm:pt modelId="{F57D8853-64BD-4DA0-9840-B719A0AD7D7F}" type="pres">
      <dgm:prSet presAssocID="{7823228E-0907-41CF-A5F0-6AF921786D11}" presName="txShp" presStyleLbl="node1" presStyleIdx="10" presStyleCnt="12" custScaleY="110674" custLinFactY="-16206" custLinFactNeighborX="713" custLinFactNeighborY="-100000">
        <dgm:presLayoutVars>
          <dgm:bulletEnabled val="1"/>
        </dgm:presLayoutVars>
      </dgm:prSet>
      <dgm:spPr/>
      <dgm:t>
        <a:bodyPr/>
        <a:lstStyle/>
        <a:p>
          <a:endParaRPr lang="ru-RU"/>
        </a:p>
      </dgm:t>
    </dgm:pt>
    <dgm:pt modelId="{6DFEEF85-CC0F-45A7-AC60-B01B02FC26B3}" type="pres">
      <dgm:prSet presAssocID="{DE5A5AAB-6588-4A81-8775-166CF6CA6A81}" presName="spacing" presStyleCnt="0"/>
      <dgm:spPr/>
    </dgm:pt>
    <dgm:pt modelId="{459B13C6-E4BE-4F9B-9B25-3AA847AD69C1}" type="pres">
      <dgm:prSet presAssocID="{4FC006A0-D3CA-41D9-8504-983C540393EC}" presName="composite" presStyleCnt="0"/>
      <dgm:spPr/>
    </dgm:pt>
    <dgm:pt modelId="{5C2DDE9B-F9A4-4535-BE5C-A54FB7C34149}" type="pres">
      <dgm:prSet presAssocID="{4FC006A0-D3CA-41D9-8504-983C540393EC}" presName="imgShp" presStyleLbl="fgImgPlace1" presStyleIdx="11" presStyleCnt="12" custScaleX="161664" custScaleY="136315" custLinFactNeighborX="15219" custLinFactNeighborY="-94707"/>
      <dgm:spPr>
        <a:prstGeom prst="rect">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4000" r="-4000"/>
          </a:stretch>
        </a:blipFill>
      </dgm:spPr>
    </dgm:pt>
    <dgm:pt modelId="{7AB4C484-7E77-49FF-92E1-7A6B597B3615}" type="pres">
      <dgm:prSet presAssocID="{4FC006A0-D3CA-41D9-8504-983C540393EC}" presName="txShp" presStyleLbl="node1" presStyleIdx="11" presStyleCnt="12" custScaleY="114049" custLinFactNeighborX="1109" custLinFactNeighborY="-88598">
        <dgm:presLayoutVars>
          <dgm:bulletEnabled val="1"/>
        </dgm:presLayoutVars>
      </dgm:prSet>
      <dgm:spPr/>
      <dgm:t>
        <a:bodyPr/>
        <a:lstStyle/>
        <a:p>
          <a:endParaRPr lang="ru-RU"/>
        </a:p>
      </dgm:t>
    </dgm:pt>
  </dgm:ptLst>
  <dgm:cxnLst>
    <dgm:cxn modelId="{5672C133-52C9-4C19-A88C-146E7C6FD24E}" srcId="{8C4E1FCD-A6DE-4267-87DE-1A7CE2905082}" destId="{E788080A-DCC9-4232-90D8-F07675B903B2}" srcOrd="3" destOrd="0" parTransId="{FF2749F9-174A-4945-9B4C-7B46AC14E7DF}" sibTransId="{410EE56D-87F9-4807-B2A6-25B9F9611175}"/>
    <dgm:cxn modelId="{4D52A411-DEE5-4600-804E-265DA8A6CCF3}" srcId="{8C4E1FCD-A6DE-4267-87DE-1A7CE2905082}" destId="{7FB28E9F-40AE-4590-8140-D3496CC19410}" srcOrd="8" destOrd="0" parTransId="{6B65A7AB-DC06-4863-99A7-2549832D2010}" sibTransId="{A7C07C69-B592-4953-BFDB-8693A8BD0153}"/>
    <dgm:cxn modelId="{7AD526A4-64B9-4F84-B5D8-00B95A89F6A0}" srcId="{8C4E1FCD-A6DE-4267-87DE-1A7CE2905082}" destId="{7EB684A2-2426-4ADC-A884-0B95493FC6AF}" srcOrd="7" destOrd="0" parTransId="{9B220957-F711-4B4B-A484-316C60FBFA2A}" sibTransId="{F5603697-C3EC-4D07-9AAA-D2072B29EE64}"/>
    <dgm:cxn modelId="{28146598-63E8-435A-A61A-734B658F36CD}" type="presOf" srcId="{985C0A91-1429-4ECC-98FF-E17DADD4094F}" destId="{42581550-21F7-4A84-BA31-471EF970E346}" srcOrd="0" destOrd="0" presId="urn:microsoft.com/office/officeart/2005/8/layout/vList3"/>
    <dgm:cxn modelId="{9D27E4EF-F175-47B6-A00B-23F4B5314FA3}" srcId="{8C4E1FCD-A6DE-4267-87DE-1A7CE2905082}" destId="{E16E71C5-AA96-44D7-8BC2-96091E230BA8}" srcOrd="4" destOrd="0" parTransId="{F18002C6-1D93-4527-BB8B-CF60F571F709}" sibTransId="{9D44FCA5-C995-454F-A0E0-AC7F4275E108}"/>
    <dgm:cxn modelId="{CB8C3136-68D0-4F2B-B5A2-6C7BD4D8AC23}" srcId="{8C4E1FCD-A6DE-4267-87DE-1A7CE2905082}" destId="{4FC006A0-D3CA-41D9-8504-983C540393EC}" srcOrd="11" destOrd="0" parTransId="{52F1457A-358F-4FA5-AB97-EBC472E64C9C}" sibTransId="{21366700-2232-4E96-88F9-612310E1E107}"/>
    <dgm:cxn modelId="{41A089E0-5D83-42D9-9472-48AC974BACC8}" srcId="{8C4E1FCD-A6DE-4267-87DE-1A7CE2905082}" destId="{7823228E-0907-41CF-A5F0-6AF921786D11}" srcOrd="10" destOrd="0" parTransId="{01152A9A-8E94-412D-B21D-6A8A2C54F2B6}" sibTransId="{DE5A5AAB-6588-4A81-8775-166CF6CA6A81}"/>
    <dgm:cxn modelId="{EAEAB599-7A22-43CD-BAF5-AFF6D9A7DF66}" srcId="{8C4E1FCD-A6DE-4267-87DE-1A7CE2905082}" destId="{A20A10D1-38A4-4CDA-BCEF-FEF91C05DF81}" srcOrd="6" destOrd="0" parTransId="{DEC79608-684E-47D1-B377-DAE529538DA2}" sibTransId="{F60F814D-8F05-42D8-B1F8-FA26A27C163C}"/>
    <dgm:cxn modelId="{3DBF0325-7648-40CC-8DAF-7A1B7DE1AFB7}" srcId="{8C4E1FCD-A6DE-4267-87DE-1A7CE2905082}" destId="{A198A734-5121-4640-8186-D2E6D9FA640A}" srcOrd="5" destOrd="0" parTransId="{2174D9C9-B017-4A78-B178-F8BC16DF1074}" sibTransId="{8F58417C-E08F-4A82-ACE7-71508776E49D}"/>
    <dgm:cxn modelId="{3414592A-7987-4BAE-9276-DF3624892668}" type="presOf" srcId="{A20A10D1-38A4-4CDA-BCEF-FEF91C05DF81}" destId="{B778A237-D3F0-49AC-A8DB-ED1C73CFE4BD}" srcOrd="0" destOrd="0" presId="urn:microsoft.com/office/officeart/2005/8/layout/vList3"/>
    <dgm:cxn modelId="{14050E8C-01CB-4AD6-9204-0023A4C80E62}" type="presOf" srcId="{E788080A-DCC9-4232-90D8-F07675B903B2}" destId="{2A90A3E7-D961-40C7-9C33-5F431280B8A3}" srcOrd="0" destOrd="0" presId="urn:microsoft.com/office/officeart/2005/8/layout/vList3"/>
    <dgm:cxn modelId="{5806836B-1A06-46C3-B227-63BFF8F8859D}" type="presOf" srcId="{48AF0773-D6EC-4D53-8356-6DA49BCF5C51}" destId="{3267C46F-A2B1-4E42-B48C-19550316DC27}" srcOrd="0" destOrd="0" presId="urn:microsoft.com/office/officeart/2005/8/layout/vList3"/>
    <dgm:cxn modelId="{B0F12679-AE57-42B6-97D0-84CDB4780EE6}" type="presOf" srcId="{7FB28E9F-40AE-4590-8140-D3496CC19410}" destId="{F34CA36C-B856-4039-B50B-5F9F3E03084C}" srcOrd="0" destOrd="0" presId="urn:microsoft.com/office/officeart/2005/8/layout/vList3"/>
    <dgm:cxn modelId="{8DD1BD57-B142-409F-BF56-FD2841E3D5D3}" type="presOf" srcId="{8C4E1FCD-A6DE-4267-87DE-1A7CE2905082}" destId="{FFCC7A2A-20FE-4120-9398-48772D29E086}" srcOrd="0" destOrd="0" presId="urn:microsoft.com/office/officeart/2005/8/layout/vList3"/>
    <dgm:cxn modelId="{8A3289BA-0DAD-4551-98D3-7F98F36B0224}" type="presOf" srcId="{4FC006A0-D3CA-41D9-8504-983C540393EC}" destId="{7AB4C484-7E77-49FF-92E1-7A6B597B3615}" srcOrd="0" destOrd="0" presId="urn:microsoft.com/office/officeart/2005/8/layout/vList3"/>
    <dgm:cxn modelId="{7E894D68-C9DE-4C38-AAC7-4DDAE8EFB5D2}" srcId="{8C4E1FCD-A6DE-4267-87DE-1A7CE2905082}" destId="{234849E4-A207-418A-B2E7-27E69A76A358}" srcOrd="1" destOrd="0" parTransId="{DCADB85B-7102-404F-9B90-8D67B51A92C8}" sibTransId="{6A176AB9-74C7-4F58-BD9E-2645973E8057}"/>
    <dgm:cxn modelId="{9BBCF80F-BCA8-4748-9F9A-78DDB87793B8}" type="presOf" srcId="{4395D0B5-C6E4-4CCF-A344-21BF0948F0F6}" destId="{F5AEC4F3-ADA5-48D6-A02A-2B0395B49671}" srcOrd="0" destOrd="0" presId="urn:microsoft.com/office/officeart/2005/8/layout/vList3"/>
    <dgm:cxn modelId="{015372E4-A185-45DA-8AA7-A11F68C06A91}" type="presOf" srcId="{7EB684A2-2426-4ADC-A884-0B95493FC6AF}" destId="{5D16FA19-603A-460C-BF55-75F8D7F766D4}" srcOrd="0" destOrd="0" presId="urn:microsoft.com/office/officeart/2005/8/layout/vList3"/>
    <dgm:cxn modelId="{5523E5C0-521B-4D19-8DF2-45348C9733ED}" srcId="{8C4E1FCD-A6DE-4267-87DE-1A7CE2905082}" destId="{985C0A91-1429-4ECC-98FF-E17DADD4094F}" srcOrd="0" destOrd="0" parTransId="{B48F75D1-D3A1-4A20-8BB4-789DAF3A0484}" sibTransId="{29DF6F6A-0344-418C-8FD3-0BA9F7EF2406}"/>
    <dgm:cxn modelId="{54EA2B37-5AB2-4EC9-A4CB-A0CC33DBD67B}" srcId="{8C4E1FCD-A6DE-4267-87DE-1A7CE2905082}" destId="{4395D0B5-C6E4-4CCF-A344-21BF0948F0F6}" srcOrd="2" destOrd="0" parTransId="{D7738550-AF94-4611-AC75-3A3DA5104184}" sibTransId="{D01BA13D-ABF7-4EF1-9698-F6A56E4B5B20}"/>
    <dgm:cxn modelId="{92A60B49-C948-499F-91F6-54D8419F101E}" type="presOf" srcId="{A198A734-5121-4640-8186-D2E6D9FA640A}" destId="{84BF262A-233A-4A05-A3D2-7CCFB14CBD83}" srcOrd="0" destOrd="0" presId="urn:microsoft.com/office/officeart/2005/8/layout/vList3"/>
    <dgm:cxn modelId="{E7C5E077-D53C-4F49-8ABB-3A0EAE58C992}" type="presOf" srcId="{7823228E-0907-41CF-A5F0-6AF921786D11}" destId="{F57D8853-64BD-4DA0-9840-B719A0AD7D7F}" srcOrd="0" destOrd="0" presId="urn:microsoft.com/office/officeart/2005/8/layout/vList3"/>
    <dgm:cxn modelId="{982BC7F5-6B2B-417D-920E-127716F9C75E}" type="presOf" srcId="{234849E4-A207-418A-B2E7-27E69A76A358}" destId="{C4B3CEB3-E8C5-4D4F-AE1D-D2EE9D2091EF}" srcOrd="0" destOrd="0" presId="urn:microsoft.com/office/officeart/2005/8/layout/vList3"/>
    <dgm:cxn modelId="{0DB092B2-CF20-49DA-AA13-36D613EC1936}" type="presOf" srcId="{E16E71C5-AA96-44D7-8BC2-96091E230BA8}" destId="{9450EA83-5CB1-4B41-9BA4-0A18D139AC5C}" srcOrd="0" destOrd="0" presId="urn:microsoft.com/office/officeart/2005/8/layout/vList3"/>
    <dgm:cxn modelId="{9AC9B48E-676C-4793-955F-94CA017ECAFF}" srcId="{8C4E1FCD-A6DE-4267-87DE-1A7CE2905082}" destId="{48AF0773-D6EC-4D53-8356-6DA49BCF5C51}" srcOrd="9" destOrd="0" parTransId="{A080A27E-33BD-4088-8B59-2912EFF21E54}" sibTransId="{9C9E2436-186D-4B9F-9BA7-5EAC7ABB8292}"/>
    <dgm:cxn modelId="{F33F3EC8-6D80-4BE5-A8AC-497EE4570189}" type="presParOf" srcId="{FFCC7A2A-20FE-4120-9398-48772D29E086}" destId="{B4538185-8D9D-42F6-97C6-504E25A28A7F}" srcOrd="0" destOrd="0" presId="urn:microsoft.com/office/officeart/2005/8/layout/vList3"/>
    <dgm:cxn modelId="{729670B9-AAC7-419F-8914-1A42B9C0D550}" type="presParOf" srcId="{B4538185-8D9D-42F6-97C6-504E25A28A7F}" destId="{A09A9593-71ED-462E-88FC-8859EB3FB4AA}" srcOrd="0" destOrd="0" presId="urn:microsoft.com/office/officeart/2005/8/layout/vList3"/>
    <dgm:cxn modelId="{FDD67E2E-AFA1-4793-9DF7-2E0A987D94A8}" type="presParOf" srcId="{B4538185-8D9D-42F6-97C6-504E25A28A7F}" destId="{42581550-21F7-4A84-BA31-471EF970E346}" srcOrd="1" destOrd="0" presId="urn:microsoft.com/office/officeart/2005/8/layout/vList3"/>
    <dgm:cxn modelId="{2A1E1367-3C2D-4C3A-9207-5C237799983C}" type="presParOf" srcId="{FFCC7A2A-20FE-4120-9398-48772D29E086}" destId="{D21553CB-116A-4669-BAB8-8E267554D119}" srcOrd="1" destOrd="0" presId="urn:microsoft.com/office/officeart/2005/8/layout/vList3"/>
    <dgm:cxn modelId="{88D3CE36-A075-4926-9CF3-2DAD6E194589}" type="presParOf" srcId="{FFCC7A2A-20FE-4120-9398-48772D29E086}" destId="{F4DA5AA2-7CF9-4B2D-953E-C2558A4FD271}" srcOrd="2" destOrd="0" presId="urn:microsoft.com/office/officeart/2005/8/layout/vList3"/>
    <dgm:cxn modelId="{A5A6D17B-EDC2-48A5-9C75-C546572E12E6}" type="presParOf" srcId="{F4DA5AA2-7CF9-4B2D-953E-C2558A4FD271}" destId="{F5D76F8F-562C-478B-9B5E-1639DF1E7C8D}" srcOrd="0" destOrd="0" presId="urn:microsoft.com/office/officeart/2005/8/layout/vList3"/>
    <dgm:cxn modelId="{2352AE91-AB4D-4AED-8F75-8829A905C3E9}" type="presParOf" srcId="{F4DA5AA2-7CF9-4B2D-953E-C2558A4FD271}" destId="{C4B3CEB3-E8C5-4D4F-AE1D-D2EE9D2091EF}" srcOrd="1" destOrd="0" presId="urn:microsoft.com/office/officeart/2005/8/layout/vList3"/>
    <dgm:cxn modelId="{62D15B43-0932-4E35-B942-70069D033B9B}" type="presParOf" srcId="{FFCC7A2A-20FE-4120-9398-48772D29E086}" destId="{DA3367BE-6011-4FDF-8794-C673D634CE24}" srcOrd="3" destOrd="0" presId="urn:microsoft.com/office/officeart/2005/8/layout/vList3"/>
    <dgm:cxn modelId="{08588C75-D31C-4844-824E-12AAB1BD3CF5}" type="presParOf" srcId="{FFCC7A2A-20FE-4120-9398-48772D29E086}" destId="{703A902A-D9D1-4723-AEA4-8CF62C9C11D9}" srcOrd="4" destOrd="0" presId="urn:microsoft.com/office/officeart/2005/8/layout/vList3"/>
    <dgm:cxn modelId="{5C25C91F-D2EB-4E92-8F95-DE13ACF51B38}" type="presParOf" srcId="{703A902A-D9D1-4723-AEA4-8CF62C9C11D9}" destId="{35929675-D6EC-43E8-B766-7D5E1C2F6040}" srcOrd="0" destOrd="0" presId="urn:microsoft.com/office/officeart/2005/8/layout/vList3"/>
    <dgm:cxn modelId="{957BA4CB-A9FF-4CC3-B5A5-0FF9A70D21D1}" type="presParOf" srcId="{703A902A-D9D1-4723-AEA4-8CF62C9C11D9}" destId="{F5AEC4F3-ADA5-48D6-A02A-2B0395B49671}" srcOrd="1" destOrd="0" presId="urn:microsoft.com/office/officeart/2005/8/layout/vList3"/>
    <dgm:cxn modelId="{497BA679-5161-4ABB-81EC-383D6DD88BC4}" type="presParOf" srcId="{FFCC7A2A-20FE-4120-9398-48772D29E086}" destId="{DEEDC70E-4CA2-4F55-8F07-D7DE8C4D4661}" srcOrd="5" destOrd="0" presId="urn:microsoft.com/office/officeart/2005/8/layout/vList3"/>
    <dgm:cxn modelId="{59450925-A35B-4D2A-AF9E-2A4B6F8019EB}" type="presParOf" srcId="{FFCC7A2A-20FE-4120-9398-48772D29E086}" destId="{E88C6015-AE8C-4AAA-B88E-5E25C1BF2881}" srcOrd="6" destOrd="0" presId="urn:microsoft.com/office/officeart/2005/8/layout/vList3"/>
    <dgm:cxn modelId="{3FCEA026-B11D-4EA5-AF15-328473F9D886}" type="presParOf" srcId="{E88C6015-AE8C-4AAA-B88E-5E25C1BF2881}" destId="{E76C6184-5A8B-4B03-9EFE-C7ECEBA7CF8C}" srcOrd="0" destOrd="0" presId="urn:microsoft.com/office/officeart/2005/8/layout/vList3"/>
    <dgm:cxn modelId="{C70ED846-6313-4760-AB29-9BB86A47EDCF}" type="presParOf" srcId="{E88C6015-AE8C-4AAA-B88E-5E25C1BF2881}" destId="{2A90A3E7-D961-40C7-9C33-5F431280B8A3}" srcOrd="1" destOrd="0" presId="urn:microsoft.com/office/officeart/2005/8/layout/vList3"/>
    <dgm:cxn modelId="{11426D3B-66B5-4E8B-A419-9A4E20104078}" type="presParOf" srcId="{FFCC7A2A-20FE-4120-9398-48772D29E086}" destId="{462FA6F2-519B-434F-B95C-2D7D10602B93}" srcOrd="7" destOrd="0" presId="urn:microsoft.com/office/officeart/2005/8/layout/vList3"/>
    <dgm:cxn modelId="{D10E47C4-C245-4A8B-9E98-C28B1309F69F}" type="presParOf" srcId="{FFCC7A2A-20FE-4120-9398-48772D29E086}" destId="{67FECE7B-9130-4782-B1C9-112207244E13}" srcOrd="8" destOrd="0" presId="urn:microsoft.com/office/officeart/2005/8/layout/vList3"/>
    <dgm:cxn modelId="{C03A4E6C-187A-4541-84A3-A0292B019F43}" type="presParOf" srcId="{67FECE7B-9130-4782-B1C9-112207244E13}" destId="{37BA5CF9-256D-428F-913E-B24BC5B97ACE}" srcOrd="0" destOrd="0" presId="urn:microsoft.com/office/officeart/2005/8/layout/vList3"/>
    <dgm:cxn modelId="{D2FAA303-4870-41D3-9D5E-367E30D61E0B}" type="presParOf" srcId="{67FECE7B-9130-4782-B1C9-112207244E13}" destId="{9450EA83-5CB1-4B41-9BA4-0A18D139AC5C}" srcOrd="1" destOrd="0" presId="urn:microsoft.com/office/officeart/2005/8/layout/vList3"/>
    <dgm:cxn modelId="{42BE0B77-830E-404E-A56F-36FBA54CBCA5}" type="presParOf" srcId="{FFCC7A2A-20FE-4120-9398-48772D29E086}" destId="{DE743346-F628-4232-8BBA-7B1F3560BB87}" srcOrd="9" destOrd="0" presId="urn:microsoft.com/office/officeart/2005/8/layout/vList3"/>
    <dgm:cxn modelId="{9DB7B500-6F68-48F5-846A-921E0E832F81}" type="presParOf" srcId="{FFCC7A2A-20FE-4120-9398-48772D29E086}" destId="{2BD85E16-9AD3-4AD2-A665-1E91D7442F8C}" srcOrd="10" destOrd="0" presId="urn:microsoft.com/office/officeart/2005/8/layout/vList3"/>
    <dgm:cxn modelId="{588A89E2-5345-4752-B107-B8A2CA547174}" type="presParOf" srcId="{2BD85E16-9AD3-4AD2-A665-1E91D7442F8C}" destId="{4679213B-2004-4B98-B53E-CBC286B17FE4}" srcOrd="0" destOrd="0" presId="urn:microsoft.com/office/officeart/2005/8/layout/vList3"/>
    <dgm:cxn modelId="{9014D30F-3632-4B7C-B2A5-12847D1B4EC3}" type="presParOf" srcId="{2BD85E16-9AD3-4AD2-A665-1E91D7442F8C}" destId="{84BF262A-233A-4A05-A3D2-7CCFB14CBD83}" srcOrd="1" destOrd="0" presId="urn:microsoft.com/office/officeart/2005/8/layout/vList3"/>
    <dgm:cxn modelId="{9B2B585E-3CF0-4504-9688-1DD8BEDDABA6}" type="presParOf" srcId="{FFCC7A2A-20FE-4120-9398-48772D29E086}" destId="{49771310-52FE-4027-B181-B281C9C3D0DF}" srcOrd="11" destOrd="0" presId="urn:microsoft.com/office/officeart/2005/8/layout/vList3"/>
    <dgm:cxn modelId="{A0711014-0A0E-436F-A586-8ECC7BB7F3FE}" type="presParOf" srcId="{FFCC7A2A-20FE-4120-9398-48772D29E086}" destId="{86802F41-05FB-45B0-82C8-65502CFB2BC9}" srcOrd="12" destOrd="0" presId="urn:microsoft.com/office/officeart/2005/8/layout/vList3"/>
    <dgm:cxn modelId="{1414DC07-ECA6-49D3-BAA6-43161571F7E1}" type="presParOf" srcId="{86802F41-05FB-45B0-82C8-65502CFB2BC9}" destId="{DE4F4A56-D389-44B4-BE27-A08C13934A0F}" srcOrd="0" destOrd="0" presId="urn:microsoft.com/office/officeart/2005/8/layout/vList3"/>
    <dgm:cxn modelId="{C20BAED4-1899-49C8-BC3B-F14BFACC457D}" type="presParOf" srcId="{86802F41-05FB-45B0-82C8-65502CFB2BC9}" destId="{B778A237-D3F0-49AC-A8DB-ED1C73CFE4BD}" srcOrd="1" destOrd="0" presId="urn:microsoft.com/office/officeart/2005/8/layout/vList3"/>
    <dgm:cxn modelId="{74BD6286-B9CC-4E3C-88C4-31DC085542D5}" type="presParOf" srcId="{FFCC7A2A-20FE-4120-9398-48772D29E086}" destId="{0279D1BA-1BA4-4B4F-80F5-1C1B7AD3B721}" srcOrd="13" destOrd="0" presId="urn:microsoft.com/office/officeart/2005/8/layout/vList3"/>
    <dgm:cxn modelId="{23DF2FB6-2606-415D-B0A8-8014596E2548}" type="presParOf" srcId="{FFCC7A2A-20FE-4120-9398-48772D29E086}" destId="{9322117A-4511-43CC-A6D1-0ECBCA2DAA13}" srcOrd="14" destOrd="0" presId="urn:microsoft.com/office/officeart/2005/8/layout/vList3"/>
    <dgm:cxn modelId="{1FECFA0F-83A6-4F4D-8997-11783938B04C}" type="presParOf" srcId="{9322117A-4511-43CC-A6D1-0ECBCA2DAA13}" destId="{2AEB2AD1-FE10-4C8B-BB24-AEA36CBB782C}" srcOrd="0" destOrd="0" presId="urn:microsoft.com/office/officeart/2005/8/layout/vList3"/>
    <dgm:cxn modelId="{87C57AE7-0796-4F2B-A93A-8ACF17587545}" type="presParOf" srcId="{9322117A-4511-43CC-A6D1-0ECBCA2DAA13}" destId="{5D16FA19-603A-460C-BF55-75F8D7F766D4}" srcOrd="1" destOrd="0" presId="urn:microsoft.com/office/officeart/2005/8/layout/vList3"/>
    <dgm:cxn modelId="{73459E47-5DF4-483B-914C-6663BD33EB1B}" type="presParOf" srcId="{FFCC7A2A-20FE-4120-9398-48772D29E086}" destId="{7B84FADC-752B-4E68-95BD-A9084F9B045D}" srcOrd="15" destOrd="0" presId="urn:microsoft.com/office/officeart/2005/8/layout/vList3"/>
    <dgm:cxn modelId="{9AEA8DFD-8F5A-487C-927B-78A71861B3D2}" type="presParOf" srcId="{FFCC7A2A-20FE-4120-9398-48772D29E086}" destId="{6D1BB26A-DDE0-42CF-B272-56262E68485C}" srcOrd="16" destOrd="0" presId="urn:microsoft.com/office/officeart/2005/8/layout/vList3"/>
    <dgm:cxn modelId="{EEDDEBB9-33D2-4741-9DCE-6BB7406E6BF6}" type="presParOf" srcId="{6D1BB26A-DDE0-42CF-B272-56262E68485C}" destId="{623BECE2-E3B3-45C9-8FD0-F8E9A07908DE}" srcOrd="0" destOrd="0" presId="urn:microsoft.com/office/officeart/2005/8/layout/vList3"/>
    <dgm:cxn modelId="{C8001393-D77F-4132-B676-91897FAA6E2E}" type="presParOf" srcId="{6D1BB26A-DDE0-42CF-B272-56262E68485C}" destId="{F34CA36C-B856-4039-B50B-5F9F3E03084C}" srcOrd="1" destOrd="0" presId="urn:microsoft.com/office/officeart/2005/8/layout/vList3"/>
    <dgm:cxn modelId="{85B49C65-2F0E-4AA9-B630-F029892419B3}" type="presParOf" srcId="{FFCC7A2A-20FE-4120-9398-48772D29E086}" destId="{5F5AFE61-5FA7-476E-BED1-98C1FBEDB837}" srcOrd="17" destOrd="0" presId="urn:microsoft.com/office/officeart/2005/8/layout/vList3"/>
    <dgm:cxn modelId="{5609BD74-FC9C-4546-B1DB-7312B5F111D7}" type="presParOf" srcId="{FFCC7A2A-20FE-4120-9398-48772D29E086}" destId="{0517F10D-B065-4E3D-8216-C6146051E1AA}" srcOrd="18" destOrd="0" presId="urn:microsoft.com/office/officeart/2005/8/layout/vList3"/>
    <dgm:cxn modelId="{464F337B-D22C-468B-B00A-3D124C5FD9DB}" type="presParOf" srcId="{0517F10D-B065-4E3D-8216-C6146051E1AA}" destId="{EF1DB56B-708A-450B-97FD-97C2896E8E97}" srcOrd="0" destOrd="0" presId="urn:microsoft.com/office/officeart/2005/8/layout/vList3"/>
    <dgm:cxn modelId="{9156E76F-6588-48C3-A04C-DD54854BA65A}" type="presParOf" srcId="{0517F10D-B065-4E3D-8216-C6146051E1AA}" destId="{3267C46F-A2B1-4E42-B48C-19550316DC27}" srcOrd="1" destOrd="0" presId="urn:microsoft.com/office/officeart/2005/8/layout/vList3"/>
    <dgm:cxn modelId="{EFB4E4BD-E58A-4C1C-82A7-85278A60B432}" type="presParOf" srcId="{FFCC7A2A-20FE-4120-9398-48772D29E086}" destId="{C73DCFC7-7671-4928-BF13-4C0E721B8236}" srcOrd="19" destOrd="0" presId="urn:microsoft.com/office/officeart/2005/8/layout/vList3"/>
    <dgm:cxn modelId="{550BEDA5-AA85-4842-9002-AAC6198F34A7}" type="presParOf" srcId="{FFCC7A2A-20FE-4120-9398-48772D29E086}" destId="{9DFE3598-3156-417C-8AFA-A4DA5502C4CD}" srcOrd="20" destOrd="0" presId="urn:microsoft.com/office/officeart/2005/8/layout/vList3"/>
    <dgm:cxn modelId="{462ABA94-3C93-40BB-8F9F-4526CA0F8D80}" type="presParOf" srcId="{9DFE3598-3156-417C-8AFA-A4DA5502C4CD}" destId="{D4F48F1B-A0FA-4718-B07B-87596C92431A}" srcOrd="0" destOrd="0" presId="urn:microsoft.com/office/officeart/2005/8/layout/vList3"/>
    <dgm:cxn modelId="{6AE1908A-6D1E-4051-9EA8-9316D47B34E1}" type="presParOf" srcId="{9DFE3598-3156-417C-8AFA-A4DA5502C4CD}" destId="{F57D8853-64BD-4DA0-9840-B719A0AD7D7F}" srcOrd="1" destOrd="0" presId="urn:microsoft.com/office/officeart/2005/8/layout/vList3"/>
    <dgm:cxn modelId="{561CA5B3-F4CD-40A8-ABBD-C351116C989D}" type="presParOf" srcId="{FFCC7A2A-20FE-4120-9398-48772D29E086}" destId="{6DFEEF85-CC0F-45A7-AC60-B01B02FC26B3}" srcOrd="21" destOrd="0" presId="urn:microsoft.com/office/officeart/2005/8/layout/vList3"/>
    <dgm:cxn modelId="{651D35C8-2502-48A6-83E7-1BB2A53998EF}" type="presParOf" srcId="{FFCC7A2A-20FE-4120-9398-48772D29E086}" destId="{459B13C6-E4BE-4F9B-9B25-3AA847AD69C1}" srcOrd="22" destOrd="0" presId="urn:microsoft.com/office/officeart/2005/8/layout/vList3"/>
    <dgm:cxn modelId="{AFA2022B-4F9B-478C-B9D6-85BF5DC311B1}" type="presParOf" srcId="{459B13C6-E4BE-4F9B-9B25-3AA847AD69C1}" destId="{5C2DDE9B-F9A4-4535-BE5C-A54FB7C34149}" srcOrd="0" destOrd="0" presId="urn:microsoft.com/office/officeart/2005/8/layout/vList3"/>
    <dgm:cxn modelId="{1EF4CBC0-5CE2-4A76-A850-5EA81E8F17FD}" type="presParOf" srcId="{459B13C6-E4BE-4F9B-9B25-3AA847AD69C1}" destId="{7AB4C484-7E77-49FF-92E1-7A6B597B361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BF4207-DBF5-48B1-9E71-15016AB5AD89}" type="doc">
      <dgm:prSet loTypeId="urn:microsoft.com/office/officeart/2005/8/layout/pyramid2" loCatId="pyramid" qsTypeId="urn:microsoft.com/office/officeart/2005/8/quickstyle/3d6" qsCatId="3D" csTypeId="urn:microsoft.com/office/officeart/2005/8/colors/colorful4" csCatId="colorful" phldr="1"/>
      <dgm:spPr/>
      <dgm:t>
        <a:bodyPr/>
        <a:lstStyle/>
        <a:p>
          <a:endParaRPr lang="ru-RU"/>
        </a:p>
      </dgm:t>
    </dgm:pt>
    <dgm:pt modelId="{426D98C0-4A69-4C70-BF11-7EDFD6BEEAD5}">
      <dgm:prSet custT="1"/>
      <dgm:spPr/>
      <dgm:t>
        <a:bodyPr anchor="t"/>
        <a:lstStyle/>
        <a:p>
          <a:pPr rtl="0"/>
          <a:r>
            <a:rPr lang="ru-RU" sz="1100" b="1" i="0" dirty="0" err="1" smtClean="0"/>
            <a:t>Окрім</a:t>
          </a:r>
          <a:r>
            <a:rPr lang="ru-RU" sz="1100" b="1" i="0" dirty="0" smtClean="0"/>
            <a:t> </a:t>
          </a:r>
          <a:r>
            <a:rPr lang="ru-RU" sz="1100" b="1" i="0" dirty="0" err="1" smtClean="0"/>
            <a:t>Матісса</a:t>
          </a:r>
          <a:r>
            <a:rPr lang="ru-RU" sz="1100" b="1" i="0" dirty="0" smtClean="0"/>
            <a:t> та Дерена,  </a:t>
          </a:r>
          <a:r>
            <a:rPr lang="ru-RU" sz="1100" b="1" i="0" dirty="0" err="1" smtClean="0"/>
            <a:t>представниками</a:t>
          </a:r>
          <a:r>
            <a:rPr lang="ru-RU" sz="1100" b="1" i="0" dirty="0" smtClean="0"/>
            <a:t> цього </a:t>
          </a:r>
          <a:r>
            <a:rPr lang="ru-RU" sz="1100" b="1" i="0" dirty="0" err="1" smtClean="0"/>
            <a:t>напряму</a:t>
          </a:r>
          <a:r>
            <a:rPr lang="ru-RU" sz="1100" b="1" i="0" dirty="0" smtClean="0"/>
            <a:t> були також: Альбер Марке, Шарль </a:t>
          </a:r>
          <a:r>
            <a:rPr lang="ru-RU" sz="1100" b="1" i="0" dirty="0" err="1" smtClean="0"/>
            <a:t>Камуан</a:t>
          </a:r>
          <a:r>
            <a:rPr lang="ru-RU" sz="1100" b="1" i="0" dirty="0" smtClean="0"/>
            <a:t>, </a:t>
          </a:r>
          <a:r>
            <a:rPr lang="ru-RU" sz="1100" b="1" i="0" dirty="0" err="1" smtClean="0"/>
            <a:t>Луї</a:t>
          </a:r>
          <a:r>
            <a:rPr lang="ru-RU" sz="1100" b="1" i="0" dirty="0" smtClean="0"/>
            <a:t> </a:t>
          </a:r>
          <a:r>
            <a:rPr lang="ru-RU" sz="1100" b="1" i="0" dirty="0" err="1" smtClean="0"/>
            <a:t>Вальта</a:t>
          </a:r>
          <a:r>
            <a:rPr lang="ru-RU" sz="1100" b="1" i="0" dirty="0" smtClean="0"/>
            <a:t>, </a:t>
          </a:r>
          <a:r>
            <a:rPr lang="ru-RU" sz="1100" b="1" i="0" dirty="0" err="1" smtClean="0"/>
            <a:t>бельгійський</a:t>
          </a:r>
          <a:r>
            <a:rPr lang="ru-RU" sz="1100" b="1" i="0" dirty="0" smtClean="0"/>
            <a:t> художник </a:t>
          </a:r>
          <a:r>
            <a:rPr lang="ru-RU" sz="1100" b="1" i="0" dirty="0" err="1" smtClean="0"/>
            <a:t>Анрі</a:t>
          </a:r>
          <a:r>
            <a:rPr lang="ru-RU" sz="1100" b="1" i="0" dirty="0" smtClean="0"/>
            <a:t> </a:t>
          </a:r>
          <a:r>
            <a:rPr lang="ru-RU" sz="1100" b="1" i="0" dirty="0" err="1" smtClean="0"/>
            <a:t>Евенепул</a:t>
          </a:r>
          <a:r>
            <a:rPr lang="ru-RU" sz="1100" b="1" i="0" dirty="0" smtClean="0"/>
            <a:t>, </a:t>
          </a:r>
          <a:r>
            <a:rPr lang="ru-RU" sz="1100" b="1" i="0" dirty="0" err="1" smtClean="0"/>
            <a:t>Моріс</a:t>
          </a:r>
          <a:r>
            <a:rPr lang="ru-RU" sz="1100" b="1" i="0" dirty="0" smtClean="0"/>
            <a:t> </a:t>
          </a:r>
          <a:r>
            <a:rPr lang="ru-RU" sz="1100" b="1" i="0" dirty="0" err="1" smtClean="0"/>
            <a:t>Маріно</a:t>
          </a:r>
          <a:r>
            <a:rPr lang="ru-RU" sz="1100" b="1" i="0" dirty="0" smtClean="0"/>
            <a:t>, Жан </a:t>
          </a:r>
          <a:r>
            <a:rPr lang="ru-RU" sz="1100" b="1" i="0" dirty="0" err="1" smtClean="0"/>
            <a:t>Пюї</a:t>
          </a:r>
          <a:r>
            <a:rPr lang="ru-RU" sz="1100" b="1" i="0" dirty="0" smtClean="0"/>
            <a:t>, </a:t>
          </a:r>
          <a:r>
            <a:rPr lang="ru-RU" sz="1100" b="1" i="0" dirty="0" err="1" smtClean="0"/>
            <a:t>Моріс</a:t>
          </a:r>
          <a:r>
            <a:rPr lang="ru-RU" sz="1100" b="1" i="0" dirty="0" smtClean="0"/>
            <a:t> де </a:t>
          </a:r>
          <a:r>
            <a:rPr lang="ru-RU" sz="1100" b="1" i="0" dirty="0" err="1" smtClean="0"/>
            <a:t>Вламінк</a:t>
          </a:r>
          <a:r>
            <a:rPr lang="ru-RU" sz="1100" b="1" i="0" dirty="0" smtClean="0"/>
            <a:t>, </a:t>
          </a:r>
          <a:r>
            <a:rPr lang="ru-RU" sz="1100" b="1" i="0" dirty="0" err="1" smtClean="0"/>
            <a:t>Анрі</a:t>
          </a:r>
          <a:r>
            <a:rPr lang="ru-RU" sz="1100" b="1" i="0" dirty="0" smtClean="0"/>
            <a:t> </a:t>
          </a:r>
          <a:r>
            <a:rPr lang="ru-RU" sz="1100" b="1" i="0" dirty="0" err="1" smtClean="0"/>
            <a:t>Манген</a:t>
          </a:r>
          <a:r>
            <a:rPr lang="ru-RU" sz="1100" b="1" i="0" dirty="0" smtClean="0"/>
            <a:t>, Рауль </a:t>
          </a:r>
          <a:r>
            <a:rPr lang="ru-RU" sz="1100" b="1" i="0" dirty="0" err="1" smtClean="0"/>
            <a:t>Дюфі</a:t>
          </a:r>
          <a:r>
            <a:rPr lang="ru-RU" sz="1100" b="1" i="0" dirty="0" smtClean="0"/>
            <a:t>, </a:t>
          </a:r>
          <a:r>
            <a:rPr lang="ru-RU" sz="1100" b="1" i="0" dirty="0" err="1" smtClean="0"/>
            <a:t>Отон</a:t>
          </a:r>
          <a:r>
            <a:rPr lang="ru-RU" sz="1100" b="1" i="0" dirty="0" smtClean="0"/>
            <a:t> </a:t>
          </a:r>
          <a:r>
            <a:rPr lang="ru-RU" sz="1100" b="1" i="0" dirty="0" err="1" smtClean="0"/>
            <a:t>Фріез</a:t>
          </a:r>
          <a:r>
            <a:rPr lang="ru-RU" sz="1100" b="1" i="0" dirty="0" smtClean="0"/>
            <a:t>, Жорж </a:t>
          </a:r>
          <a:r>
            <a:rPr lang="ru-RU" sz="1100" b="1" i="0" dirty="0" err="1" smtClean="0"/>
            <a:t>Руо</a:t>
          </a:r>
          <a:r>
            <a:rPr lang="ru-RU" sz="1100" b="1" i="0" dirty="0" smtClean="0"/>
            <a:t>, Жан </a:t>
          </a:r>
          <a:r>
            <a:rPr lang="ru-RU" sz="1100" b="1" i="0" dirty="0" err="1" smtClean="0"/>
            <a:t>Метценже</a:t>
          </a:r>
          <a:r>
            <a:rPr lang="ru-RU" sz="1100" b="1" i="0" dirty="0" smtClean="0"/>
            <a:t>, </a:t>
          </a:r>
          <a:r>
            <a:rPr lang="ru-RU" sz="1100" b="1" i="0" dirty="0" err="1" smtClean="0"/>
            <a:t>голландський</a:t>
          </a:r>
          <a:r>
            <a:rPr lang="ru-RU" sz="1100" b="1" i="0" dirty="0" smtClean="0"/>
            <a:t> художник </a:t>
          </a:r>
          <a:r>
            <a:rPr lang="ru-RU" sz="1100" b="1" i="0" dirty="0" err="1" smtClean="0"/>
            <a:t>Кеес</a:t>
          </a:r>
          <a:r>
            <a:rPr lang="ru-RU" sz="1100" b="1" i="0" dirty="0" smtClean="0"/>
            <a:t> </a:t>
          </a:r>
          <a:r>
            <a:rPr lang="ru-RU" sz="1100" b="1" i="0" dirty="0" err="1" smtClean="0"/>
            <a:t>ван</a:t>
          </a:r>
          <a:r>
            <a:rPr lang="ru-RU" sz="1100" b="1" i="0" dirty="0" smtClean="0"/>
            <a:t> </a:t>
          </a:r>
          <a:r>
            <a:rPr lang="ru-RU" sz="1100" b="1" i="0" dirty="0" err="1" smtClean="0"/>
            <a:t>Донген</a:t>
          </a:r>
          <a:r>
            <a:rPr lang="ru-RU" sz="1100" b="1" i="0" dirty="0" smtClean="0"/>
            <a:t> та Жорж Брак (який </a:t>
          </a:r>
          <a:r>
            <a:rPr lang="ru-RU" sz="1100" b="1" i="0" dirty="0" err="1" smtClean="0"/>
            <a:t>згодом</a:t>
          </a:r>
          <a:r>
            <a:rPr lang="ru-RU" sz="1100" b="1" i="0" dirty="0" smtClean="0"/>
            <a:t> почав працювати у </a:t>
          </a:r>
          <a:r>
            <a:rPr lang="ru-RU" sz="1100" b="1" i="0" dirty="0" err="1" smtClean="0"/>
            <a:t>напрямі</a:t>
          </a:r>
          <a:r>
            <a:rPr lang="ru-RU" sz="1100" b="1" i="0" dirty="0" smtClean="0"/>
            <a:t> </a:t>
          </a:r>
          <a:r>
            <a:rPr lang="ru-RU" sz="1100" b="1" i="0" dirty="0" err="1" smtClean="0"/>
            <a:t>кубізму</a:t>
          </a:r>
          <a:r>
            <a:rPr lang="ru-RU" sz="1100" b="1" i="0" dirty="0" smtClean="0"/>
            <a:t>).</a:t>
          </a:r>
          <a:endParaRPr lang="ru-RU" sz="1100" dirty="0"/>
        </a:p>
      </dgm:t>
    </dgm:pt>
    <dgm:pt modelId="{C243E06D-2151-4CE6-AA73-CC65668EA03F}" type="parTrans" cxnId="{8C25EBED-FB2D-4A16-960A-61D55A33C737}">
      <dgm:prSet/>
      <dgm:spPr/>
      <dgm:t>
        <a:bodyPr/>
        <a:lstStyle/>
        <a:p>
          <a:endParaRPr lang="ru-RU"/>
        </a:p>
      </dgm:t>
    </dgm:pt>
    <dgm:pt modelId="{2B03E98E-39A4-4697-B95D-2A3BEB8ED70F}" type="sibTrans" cxnId="{8C25EBED-FB2D-4A16-960A-61D55A33C737}">
      <dgm:prSet/>
      <dgm:spPr/>
      <dgm:t>
        <a:bodyPr/>
        <a:lstStyle/>
        <a:p>
          <a:endParaRPr lang="ru-RU"/>
        </a:p>
      </dgm:t>
    </dgm:pt>
    <dgm:pt modelId="{C4060304-C6A0-4680-B7B6-A848284B6D90}">
      <dgm:prSet custT="1"/>
      <dgm:spPr>
        <a:effectLst/>
      </dgm:spPr>
      <dgm:t>
        <a:bodyPr/>
        <a:lstStyle/>
        <a:p>
          <a:pPr rtl="0"/>
          <a:r>
            <a:rPr lang="ru-RU" sz="1100" b="1" i="0" dirty="0" err="1" smtClean="0"/>
            <a:t>Картини</a:t>
          </a:r>
          <a:r>
            <a:rPr lang="ru-RU" sz="1100" b="1" i="0" dirty="0" smtClean="0"/>
            <a:t> </a:t>
          </a:r>
          <a:r>
            <a:rPr lang="ru-RU" sz="1100" b="1" i="0" dirty="0" err="1" smtClean="0"/>
            <a:t>фовістів</a:t>
          </a:r>
          <a:r>
            <a:rPr lang="ru-RU" sz="1100" b="1" i="0" dirty="0" smtClean="0"/>
            <a:t> </a:t>
          </a:r>
          <a:r>
            <a:rPr lang="ru-RU" sz="1100" b="1" i="0" dirty="0" err="1" smtClean="0"/>
            <a:t>характеризували</a:t>
          </a:r>
          <a:r>
            <a:rPr lang="ru-RU" sz="1100" b="1" i="0" dirty="0" smtClean="0"/>
            <a:t> </a:t>
          </a:r>
          <a:r>
            <a:rPr lang="ru-RU" sz="1100" b="1" i="0" dirty="0" err="1" smtClean="0"/>
            <a:t>разюче</a:t>
          </a:r>
          <a:r>
            <a:rPr lang="ru-RU" sz="1100" b="1" i="0" dirty="0" smtClean="0"/>
            <a:t> </a:t>
          </a:r>
          <a:r>
            <a:rPr lang="ru-RU" sz="1100" b="1" i="0" dirty="0" err="1" smtClean="0"/>
            <a:t>дикі</a:t>
          </a:r>
          <a:r>
            <a:rPr lang="ru-RU" sz="1100" b="1" i="0" dirty="0" smtClean="0"/>
            <a:t> мазки </a:t>
          </a:r>
          <a:r>
            <a:rPr lang="ru-RU" sz="1100" b="1" i="0" dirty="0" err="1" smtClean="0"/>
            <a:t>пензля</a:t>
          </a:r>
          <a:r>
            <a:rPr lang="ru-RU" sz="1100" b="1" i="0" dirty="0" smtClean="0"/>
            <a:t> та </a:t>
          </a:r>
          <a:r>
            <a:rPr lang="ru-RU" sz="1100" b="1" i="0" dirty="0" err="1" smtClean="0"/>
            <a:t>різкі</a:t>
          </a:r>
          <a:r>
            <a:rPr lang="ru-RU" sz="1100" b="1" i="0" dirty="0" smtClean="0"/>
            <a:t> </a:t>
          </a:r>
          <a:r>
            <a:rPr lang="ru-RU" sz="1100" b="1" i="0" dirty="0" err="1" smtClean="0"/>
            <a:t>кольори</a:t>
          </a:r>
          <a:r>
            <a:rPr lang="ru-RU" sz="1100" b="1" i="0" dirty="0" smtClean="0"/>
            <a:t>, у той час як </a:t>
          </a:r>
          <a:r>
            <a:rPr lang="ru-RU" sz="1100" b="1" i="0" dirty="0" err="1" smtClean="0"/>
            <a:t>зображуваний</a:t>
          </a:r>
          <a:r>
            <a:rPr lang="ru-RU" sz="1100" b="1" i="0" dirty="0" smtClean="0"/>
            <a:t> предмет </a:t>
          </a:r>
          <a:r>
            <a:rPr lang="ru-RU" sz="1100" b="1" i="0" dirty="0" err="1" smtClean="0"/>
            <a:t>мав</a:t>
          </a:r>
          <a:r>
            <a:rPr lang="ru-RU" sz="1100" b="1" i="0" dirty="0" smtClean="0"/>
            <a:t> </a:t>
          </a:r>
          <a:r>
            <a:rPr lang="ru-RU" sz="1100" b="1" i="0" dirty="0" err="1" smtClean="0"/>
            <a:t>високий</a:t>
          </a:r>
          <a:r>
            <a:rPr lang="ru-RU" sz="1100" b="1" i="0" dirty="0" smtClean="0"/>
            <a:t> </a:t>
          </a:r>
          <a:r>
            <a:rPr lang="ru-RU" sz="1100" b="1" i="0" dirty="0" err="1" smtClean="0"/>
            <a:t>ступінь</a:t>
          </a:r>
          <a:r>
            <a:rPr lang="ru-RU" sz="1100" b="1" i="0" dirty="0" smtClean="0"/>
            <a:t> </a:t>
          </a:r>
          <a:r>
            <a:rPr lang="ru-RU" sz="1100" b="1" i="0" dirty="0" err="1" smtClean="0"/>
            <a:t>спрощення</a:t>
          </a:r>
          <a:r>
            <a:rPr lang="ru-RU" sz="1100" b="1" i="0" dirty="0" smtClean="0"/>
            <a:t> та </a:t>
          </a:r>
          <a:r>
            <a:rPr lang="ru-RU" sz="1100" b="1" i="0" dirty="0" err="1" smtClean="0"/>
            <a:t>абстракції</a:t>
          </a:r>
          <a:r>
            <a:rPr lang="ru-RU" sz="1100" b="1" i="0" dirty="0" smtClean="0"/>
            <a:t>. Фовізм </a:t>
          </a:r>
          <a:r>
            <a:rPr lang="ru-RU" sz="1100" b="1" i="0" dirty="0" err="1" smtClean="0"/>
            <a:t>можна</a:t>
          </a:r>
          <a:r>
            <a:rPr lang="ru-RU" sz="1100" b="1" i="0" dirty="0" smtClean="0"/>
            <a:t> </a:t>
          </a:r>
          <a:r>
            <a:rPr lang="ru-RU" sz="1100" b="1" i="0" dirty="0" err="1" smtClean="0"/>
            <a:t>віднести</a:t>
          </a:r>
          <a:r>
            <a:rPr lang="ru-RU" sz="1100" b="1" i="0" dirty="0" smtClean="0"/>
            <a:t> до радикального </a:t>
          </a:r>
          <a:r>
            <a:rPr lang="ru-RU" sz="1100" b="1" i="0" dirty="0" err="1" smtClean="0"/>
            <a:t>напряму</a:t>
          </a:r>
          <a:r>
            <a:rPr lang="ru-RU" sz="1100" b="1" i="0" dirty="0" smtClean="0"/>
            <a:t> </a:t>
          </a:r>
          <a:r>
            <a:rPr lang="ru-RU" sz="1100" b="1" i="0" dirty="0" err="1" smtClean="0"/>
            <a:t>постімпресіонізму</a:t>
          </a:r>
          <a:r>
            <a:rPr lang="ru-RU" sz="1100" b="1" i="0" dirty="0" smtClean="0"/>
            <a:t> Ван Гога, </a:t>
          </a:r>
          <a:r>
            <a:rPr lang="ru-RU" sz="1100" b="1" i="0" dirty="0" err="1" smtClean="0"/>
            <a:t>змішаного</a:t>
          </a:r>
          <a:r>
            <a:rPr lang="ru-RU" sz="1100" b="1" i="0" dirty="0" smtClean="0"/>
            <a:t> з </a:t>
          </a:r>
          <a:r>
            <a:rPr lang="ru-RU" sz="1100" b="1" i="0" dirty="0" err="1" smtClean="0"/>
            <a:t>пуантилізмом</a:t>
          </a:r>
          <a:r>
            <a:rPr lang="ru-RU" sz="1100" b="1" i="0" dirty="0" smtClean="0"/>
            <a:t> Жоржа Сера та інших </a:t>
          </a:r>
          <a:r>
            <a:rPr lang="ru-RU" sz="1100" b="1" i="0" dirty="0" err="1" smtClean="0"/>
            <a:t>неоімпресіоністських</a:t>
          </a:r>
          <a:r>
            <a:rPr lang="ru-RU" sz="1100" b="1" i="0" dirty="0" smtClean="0"/>
            <a:t> </a:t>
          </a:r>
          <a:r>
            <a:rPr lang="ru-RU" sz="1100" b="1" i="0" dirty="0" err="1" smtClean="0"/>
            <a:t>художників</a:t>
          </a:r>
          <a:r>
            <a:rPr lang="ru-RU" sz="1100" b="1" i="0" dirty="0" smtClean="0"/>
            <a:t>, </a:t>
          </a:r>
          <a:r>
            <a:rPr lang="ru-RU" sz="1100" b="1" i="0" dirty="0" err="1" smtClean="0"/>
            <a:t>зокрема</a:t>
          </a:r>
          <a:r>
            <a:rPr lang="ru-RU" sz="1100" b="1" i="0" dirty="0" smtClean="0"/>
            <a:t> Поля </a:t>
          </a:r>
          <a:r>
            <a:rPr lang="ru-RU" sz="1100" b="1" i="0" dirty="0" err="1" smtClean="0"/>
            <a:t>Сіньяка</a:t>
          </a:r>
          <a:r>
            <a:rPr lang="ru-RU" sz="1100" b="1" i="0" dirty="0" smtClean="0"/>
            <a:t>. </a:t>
          </a:r>
          <a:r>
            <a:rPr lang="ru-RU" sz="1100" b="1" i="0" dirty="0" err="1" smtClean="0"/>
            <a:t>Ключовий</a:t>
          </a:r>
          <a:r>
            <a:rPr lang="ru-RU" sz="1100" b="1" i="0" dirty="0" smtClean="0"/>
            <a:t> вплив </a:t>
          </a:r>
          <a:r>
            <a:rPr lang="ru-RU" sz="1100" b="1" i="0" dirty="0" err="1" smtClean="0"/>
            <a:t>мали</a:t>
          </a:r>
          <a:r>
            <a:rPr lang="ru-RU" sz="1100" b="1" i="0" dirty="0" smtClean="0"/>
            <a:t> також Поль Сезанн та Поль Гоген.</a:t>
          </a:r>
          <a:endParaRPr lang="ru-RU" sz="1100" dirty="0"/>
        </a:p>
      </dgm:t>
    </dgm:pt>
    <dgm:pt modelId="{1FA5D143-58D4-43A7-BAAB-0E387B3056B2}" type="parTrans" cxnId="{C8622720-E39E-4D65-ACD9-2EC52D377209}">
      <dgm:prSet/>
      <dgm:spPr/>
      <dgm:t>
        <a:bodyPr/>
        <a:lstStyle/>
        <a:p>
          <a:endParaRPr lang="ru-RU"/>
        </a:p>
      </dgm:t>
    </dgm:pt>
    <dgm:pt modelId="{28BC2BF6-1AB9-4A73-9293-54F6222F80D9}" type="sibTrans" cxnId="{C8622720-E39E-4D65-ACD9-2EC52D377209}">
      <dgm:prSet/>
      <dgm:spPr/>
      <dgm:t>
        <a:bodyPr/>
        <a:lstStyle/>
        <a:p>
          <a:endParaRPr lang="ru-RU"/>
        </a:p>
      </dgm:t>
    </dgm:pt>
    <dgm:pt modelId="{3DDC4188-099F-4521-BF0D-75C0204B7697}" type="pres">
      <dgm:prSet presAssocID="{37BF4207-DBF5-48B1-9E71-15016AB5AD89}" presName="compositeShape" presStyleCnt="0">
        <dgm:presLayoutVars>
          <dgm:dir/>
          <dgm:resizeHandles/>
        </dgm:presLayoutVars>
      </dgm:prSet>
      <dgm:spPr/>
      <dgm:t>
        <a:bodyPr/>
        <a:lstStyle/>
        <a:p>
          <a:endParaRPr lang="ru-RU"/>
        </a:p>
      </dgm:t>
    </dgm:pt>
    <dgm:pt modelId="{3123FF7F-2201-4E7F-A316-6CCBD9052897}" type="pres">
      <dgm:prSet presAssocID="{37BF4207-DBF5-48B1-9E71-15016AB5AD89}" presName="pyramid" presStyleLbl="node1" presStyleIdx="0" presStyleCnt="1" custLinFactNeighborX="-1273" custLinFactNeighborY="401"/>
      <dgm:spPr>
        <a:effectLst/>
      </dgm:spPr>
      <dgm:t>
        <a:bodyPr/>
        <a:lstStyle/>
        <a:p>
          <a:endParaRPr lang="ru-RU"/>
        </a:p>
      </dgm:t>
    </dgm:pt>
    <dgm:pt modelId="{987431D3-C76C-40AE-B10B-C12D42A2EB96}" type="pres">
      <dgm:prSet presAssocID="{37BF4207-DBF5-48B1-9E71-15016AB5AD89}" presName="theList" presStyleCnt="0"/>
      <dgm:spPr/>
    </dgm:pt>
    <dgm:pt modelId="{F9458EE3-32C2-4F6A-844C-D764F5CFEC29}" type="pres">
      <dgm:prSet presAssocID="{426D98C0-4A69-4C70-BF11-7EDFD6BEEAD5}" presName="aNode" presStyleLbl="fgAcc1" presStyleIdx="0" presStyleCnt="2" custLinFactNeighborX="-3771" custLinFactNeighborY="46886">
        <dgm:presLayoutVars>
          <dgm:bulletEnabled val="1"/>
        </dgm:presLayoutVars>
      </dgm:prSet>
      <dgm:spPr/>
      <dgm:t>
        <a:bodyPr/>
        <a:lstStyle/>
        <a:p>
          <a:endParaRPr lang="ru-RU"/>
        </a:p>
      </dgm:t>
    </dgm:pt>
    <dgm:pt modelId="{84E939D7-F63F-4533-B079-42F0CD32DCA8}" type="pres">
      <dgm:prSet presAssocID="{426D98C0-4A69-4C70-BF11-7EDFD6BEEAD5}" presName="aSpace" presStyleCnt="0"/>
      <dgm:spPr/>
    </dgm:pt>
    <dgm:pt modelId="{5A0F6D13-3F7E-4926-9D25-D49B651C1FC8}" type="pres">
      <dgm:prSet presAssocID="{C4060304-C6A0-4680-B7B6-A848284B6D90}" presName="aNode" presStyleLbl="fgAcc1" presStyleIdx="1" presStyleCnt="2" custLinFactNeighborY="-27102">
        <dgm:presLayoutVars>
          <dgm:bulletEnabled val="1"/>
        </dgm:presLayoutVars>
      </dgm:prSet>
      <dgm:spPr/>
      <dgm:t>
        <a:bodyPr/>
        <a:lstStyle/>
        <a:p>
          <a:endParaRPr lang="ru-RU"/>
        </a:p>
      </dgm:t>
    </dgm:pt>
    <dgm:pt modelId="{AEAEC05E-9651-46BB-AD88-19120C3068F7}" type="pres">
      <dgm:prSet presAssocID="{C4060304-C6A0-4680-B7B6-A848284B6D90}" presName="aSpace" presStyleCnt="0"/>
      <dgm:spPr/>
    </dgm:pt>
  </dgm:ptLst>
  <dgm:cxnLst>
    <dgm:cxn modelId="{04AB0435-CAF9-420E-B107-D02BFB2E7BB8}" type="presOf" srcId="{37BF4207-DBF5-48B1-9E71-15016AB5AD89}" destId="{3DDC4188-099F-4521-BF0D-75C0204B7697}" srcOrd="0" destOrd="0" presId="urn:microsoft.com/office/officeart/2005/8/layout/pyramid2"/>
    <dgm:cxn modelId="{C8622720-E39E-4D65-ACD9-2EC52D377209}" srcId="{37BF4207-DBF5-48B1-9E71-15016AB5AD89}" destId="{C4060304-C6A0-4680-B7B6-A848284B6D90}" srcOrd="1" destOrd="0" parTransId="{1FA5D143-58D4-43A7-BAAB-0E387B3056B2}" sibTransId="{28BC2BF6-1AB9-4A73-9293-54F6222F80D9}"/>
    <dgm:cxn modelId="{3F1A94E3-39A1-46F9-AED0-D00036CE1275}" type="presOf" srcId="{C4060304-C6A0-4680-B7B6-A848284B6D90}" destId="{5A0F6D13-3F7E-4926-9D25-D49B651C1FC8}" srcOrd="0" destOrd="0" presId="urn:microsoft.com/office/officeart/2005/8/layout/pyramid2"/>
    <dgm:cxn modelId="{CF25558C-60B0-40CB-8C28-6C3F8CC61120}" type="presOf" srcId="{426D98C0-4A69-4C70-BF11-7EDFD6BEEAD5}" destId="{F9458EE3-32C2-4F6A-844C-D764F5CFEC29}" srcOrd="0" destOrd="0" presId="urn:microsoft.com/office/officeart/2005/8/layout/pyramid2"/>
    <dgm:cxn modelId="{8C25EBED-FB2D-4A16-960A-61D55A33C737}" srcId="{37BF4207-DBF5-48B1-9E71-15016AB5AD89}" destId="{426D98C0-4A69-4C70-BF11-7EDFD6BEEAD5}" srcOrd="0" destOrd="0" parTransId="{C243E06D-2151-4CE6-AA73-CC65668EA03F}" sibTransId="{2B03E98E-39A4-4697-B95D-2A3BEB8ED70F}"/>
    <dgm:cxn modelId="{81DF98B0-FFC9-47AF-AE90-4777A6F07B94}" type="presParOf" srcId="{3DDC4188-099F-4521-BF0D-75C0204B7697}" destId="{3123FF7F-2201-4E7F-A316-6CCBD9052897}" srcOrd="0" destOrd="0" presId="urn:microsoft.com/office/officeart/2005/8/layout/pyramid2"/>
    <dgm:cxn modelId="{6104EBE4-4DE0-4E28-A383-1187E06CFB15}" type="presParOf" srcId="{3DDC4188-099F-4521-BF0D-75C0204B7697}" destId="{987431D3-C76C-40AE-B10B-C12D42A2EB96}" srcOrd="1" destOrd="0" presId="urn:microsoft.com/office/officeart/2005/8/layout/pyramid2"/>
    <dgm:cxn modelId="{66D0C719-8060-441D-9EA0-D1212D4E922E}" type="presParOf" srcId="{987431D3-C76C-40AE-B10B-C12D42A2EB96}" destId="{F9458EE3-32C2-4F6A-844C-D764F5CFEC29}" srcOrd="0" destOrd="0" presId="urn:microsoft.com/office/officeart/2005/8/layout/pyramid2"/>
    <dgm:cxn modelId="{3A8725A0-D007-4B46-8B94-C11FE920A468}" type="presParOf" srcId="{987431D3-C76C-40AE-B10B-C12D42A2EB96}" destId="{84E939D7-F63F-4533-B079-42F0CD32DCA8}" srcOrd="1" destOrd="0" presId="urn:microsoft.com/office/officeart/2005/8/layout/pyramid2"/>
    <dgm:cxn modelId="{25813777-7481-44F0-813B-09951AB8DDC6}" type="presParOf" srcId="{987431D3-C76C-40AE-B10B-C12D42A2EB96}" destId="{5A0F6D13-3F7E-4926-9D25-D49B651C1FC8}" srcOrd="2" destOrd="0" presId="urn:microsoft.com/office/officeart/2005/8/layout/pyramid2"/>
    <dgm:cxn modelId="{A2456EF5-F05C-4712-8C23-42D7DBD8DCF1}" type="presParOf" srcId="{987431D3-C76C-40AE-B10B-C12D42A2EB96}" destId="{AEAEC05E-9651-46BB-AD88-19120C3068F7}"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FE14F58-A5A0-45A0-93D2-5C949D0B5361}" type="doc">
      <dgm:prSet loTypeId="urn:microsoft.com/office/officeart/2005/8/layout/lProcess3" loCatId="process" qsTypeId="urn:microsoft.com/office/officeart/2005/8/quickstyle/simple1" qsCatId="simple" csTypeId="urn:microsoft.com/office/officeart/2005/8/colors/colorful3" csCatId="colorful"/>
      <dgm:spPr/>
      <dgm:t>
        <a:bodyPr/>
        <a:lstStyle/>
        <a:p>
          <a:endParaRPr lang="ru-RU"/>
        </a:p>
      </dgm:t>
    </dgm:pt>
    <dgm:pt modelId="{D396148F-CFFE-47AC-B187-7860A081AF6B}">
      <dgm:prSet/>
      <dgm:spPr/>
      <dgm:t>
        <a:bodyPr/>
        <a:lstStyle/>
        <a:p>
          <a:pPr rtl="0"/>
          <a:r>
            <a:rPr lang="ru-RU" b="0" i="0" dirty="0" smtClean="0"/>
            <a:t>Його </a:t>
          </a:r>
          <a:r>
            <a:rPr lang="ru-RU" b="0" i="0" dirty="0" err="1" smtClean="0"/>
            <a:t>засновники</a:t>
          </a:r>
          <a:r>
            <a:rPr lang="ru-RU" b="0" i="0" dirty="0" smtClean="0"/>
            <a:t>, Жорж Брак і Пабло </a:t>
          </a:r>
          <a:r>
            <a:rPr lang="ru-RU" b="0" i="0" dirty="0" err="1" smtClean="0"/>
            <a:t>Пікассо</a:t>
          </a:r>
          <a:r>
            <a:rPr lang="ru-RU" b="0" i="0" dirty="0" smtClean="0"/>
            <a:t>, </a:t>
          </a:r>
          <a:r>
            <a:rPr lang="ru-RU" b="0" i="0" dirty="0" err="1" smtClean="0"/>
            <a:t>захоплювалися</a:t>
          </a:r>
          <a:r>
            <a:rPr lang="ru-RU" b="0" i="0" dirty="0" smtClean="0"/>
            <a:t> роботами Поля Сезанна і були </a:t>
          </a:r>
          <a:r>
            <a:rPr lang="ru-RU" b="0" i="0" dirty="0" err="1" smtClean="0"/>
            <a:t>натхненні</a:t>
          </a:r>
          <a:r>
            <a:rPr lang="ru-RU" b="0" i="0" dirty="0" smtClean="0"/>
            <a:t> його </a:t>
          </a:r>
          <a:r>
            <a:rPr lang="ru-RU" b="0" i="0" dirty="0" err="1" smtClean="0"/>
            <a:t>спробою</a:t>
          </a:r>
          <a:r>
            <a:rPr lang="ru-RU" b="0" i="0" dirty="0" smtClean="0"/>
            <a:t> </a:t>
          </a:r>
          <a:r>
            <a:rPr lang="ru-RU" b="0" i="0" dirty="0" err="1" smtClean="0"/>
            <a:t>створити</a:t>
          </a:r>
          <a:r>
            <a:rPr lang="ru-RU" b="0" i="0" dirty="0" smtClean="0"/>
            <a:t> </a:t>
          </a:r>
          <a:r>
            <a:rPr lang="ru-RU" b="0" i="0" dirty="0" err="1" smtClean="0"/>
            <a:t>об'ємну</a:t>
          </a:r>
          <a:r>
            <a:rPr lang="ru-RU" b="0" i="0" dirty="0" smtClean="0"/>
            <a:t> структуру на </a:t>
          </a:r>
          <a:r>
            <a:rPr lang="ru-RU" b="0" i="0" dirty="0" err="1" smtClean="0"/>
            <a:t>поверхні</a:t>
          </a:r>
          <a:r>
            <a:rPr lang="ru-RU" b="0" i="0" dirty="0" smtClean="0"/>
            <a:t> полотна. У 1907-1910 роках у Франції </a:t>
          </a:r>
          <a:r>
            <a:rPr lang="ru-RU" b="0" i="0" dirty="0" err="1" smtClean="0"/>
            <a:t>кубісти</a:t>
          </a:r>
          <a:r>
            <a:rPr lang="ru-RU" b="0" i="0" dirty="0" smtClean="0"/>
            <a:t> почали усе </a:t>
          </a:r>
          <a:r>
            <a:rPr lang="ru-RU" b="0" i="0" dirty="0" err="1" smtClean="0"/>
            <a:t>більше</a:t>
          </a:r>
          <a:r>
            <a:rPr lang="ru-RU" b="0" i="0" dirty="0" smtClean="0"/>
            <a:t> </a:t>
          </a:r>
          <a:r>
            <a:rPr lang="ru-RU" b="0" i="0" dirty="0" err="1" smtClean="0"/>
            <a:t>абстрагуватися</a:t>
          </a:r>
          <a:r>
            <a:rPr lang="ru-RU" b="0" i="0" dirty="0" smtClean="0"/>
            <a:t> від </a:t>
          </a:r>
          <a:r>
            <a:rPr lang="ru-RU" b="0" i="0" dirty="0" err="1" smtClean="0"/>
            <a:t>дійсності</a:t>
          </a:r>
          <a:r>
            <a:rPr lang="ru-RU" b="0" i="0" dirty="0" smtClean="0"/>
            <a:t>, </a:t>
          </a:r>
          <a:r>
            <a:rPr lang="ru-RU" b="0" i="0" dirty="0" err="1" smtClean="0"/>
            <a:t>їхні</a:t>
          </a:r>
          <a:r>
            <a:rPr lang="ru-RU" b="0" i="0" dirty="0" smtClean="0"/>
            <a:t> </a:t>
          </a:r>
          <a:r>
            <a:rPr lang="ru-RU" b="0" i="0" dirty="0" err="1" smtClean="0"/>
            <a:t>картини</a:t>
          </a:r>
          <a:r>
            <a:rPr lang="ru-RU" b="0" i="0" dirty="0" smtClean="0"/>
            <a:t> усе </a:t>
          </a:r>
          <a:r>
            <a:rPr lang="ru-RU" b="0" i="0" dirty="0" err="1" smtClean="0"/>
            <a:t>менше</a:t>
          </a:r>
          <a:r>
            <a:rPr lang="ru-RU" b="0" i="0" dirty="0" smtClean="0"/>
            <a:t> </a:t>
          </a:r>
          <a:r>
            <a:rPr lang="ru-RU" b="0" i="0" dirty="0" err="1" smtClean="0"/>
            <a:t>нагадували</a:t>
          </a:r>
          <a:r>
            <a:rPr lang="ru-RU" b="0" i="0" dirty="0" smtClean="0"/>
            <a:t> </a:t>
          </a:r>
          <a:r>
            <a:rPr lang="ru-RU" b="0" i="0" dirty="0" err="1" smtClean="0"/>
            <a:t>реальність</a:t>
          </a:r>
          <a:r>
            <a:rPr lang="ru-RU" b="0" i="0" dirty="0" smtClean="0"/>
            <a:t>. </a:t>
          </a:r>
          <a:r>
            <a:rPr lang="ru-RU" b="0" i="0" dirty="0" err="1" smtClean="0"/>
            <a:t>Кубізм</a:t>
          </a:r>
          <a:r>
            <a:rPr lang="ru-RU" b="0" i="0" dirty="0" smtClean="0"/>
            <a:t> </a:t>
          </a:r>
          <a:r>
            <a:rPr lang="ru-RU" b="0" i="0" dirty="0" err="1" smtClean="0"/>
            <a:t>оголосив</a:t>
          </a:r>
          <a:r>
            <a:rPr lang="ru-RU" b="0" i="0" dirty="0" smtClean="0"/>
            <a:t>, що </a:t>
          </a:r>
          <a:r>
            <a:rPr lang="ru-RU" b="0" i="0" dirty="0" err="1" smtClean="0"/>
            <a:t>мистецтво</a:t>
          </a:r>
          <a:r>
            <a:rPr lang="ru-RU" b="0" i="0" dirty="0" smtClean="0"/>
            <a:t> </a:t>
          </a:r>
          <a:r>
            <a:rPr lang="ru-RU" b="0" i="0" dirty="0" err="1" smtClean="0"/>
            <a:t>існує</a:t>
          </a:r>
          <a:r>
            <a:rPr lang="ru-RU" b="0" i="0" dirty="0" smtClean="0"/>
            <a:t> </a:t>
          </a:r>
          <a:r>
            <a:rPr lang="ru-RU" b="0" i="0" dirty="0" err="1" smtClean="0"/>
            <a:t>заради</a:t>
          </a:r>
          <a:r>
            <a:rPr lang="ru-RU" b="0" i="0" dirty="0" smtClean="0"/>
            <a:t> самого себе, а не для </a:t>
          </a:r>
          <a:r>
            <a:rPr lang="ru-RU" b="0" i="0" dirty="0" err="1" smtClean="0"/>
            <a:t>відтворення</a:t>
          </a:r>
          <a:r>
            <a:rPr lang="ru-RU" b="0" i="0" dirty="0" smtClean="0"/>
            <a:t> </a:t>
          </a:r>
          <a:r>
            <a:rPr lang="ru-RU" b="0" i="0" dirty="0" err="1" smtClean="0"/>
            <a:t>дійсності</a:t>
          </a:r>
          <a:r>
            <a:rPr lang="ru-RU" b="0" i="0" dirty="0" smtClean="0"/>
            <a:t>.</a:t>
          </a:r>
          <a:endParaRPr lang="ru-RU" dirty="0"/>
        </a:p>
      </dgm:t>
    </dgm:pt>
    <dgm:pt modelId="{B4814F8E-F7CE-4789-96BD-565CAD488F0F}" type="parTrans" cxnId="{89FC02ED-F871-4CF6-8AB5-82D80714D47E}">
      <dgm:prSet/>
      <dgm:spPr/>
      <dgm:t>
        <a:bodyPr/>
        <a:lstStyle/>
        <a:p>
          <a:endParaRPr lang="ru-RU"/>
        </a:p>
      </dgm:t>
    </dgm:pt>
    <dgm:pt modelId="{40047FF8-D6EB-45EC-9D91-B0FD7C883736}" type="sibTrans" cxnId="{89FC02ED-F871-4CF6-8AB5-82D80714D47E}">
      <dgm:prSet/>
      <dgm:spPr/>
      <dgm:t>
        <a:bodyPr/>
        <a:lstStyle/>
        <a:p>
          <a:endParaRPr lang="ru-RU"/>
        </a:p>
      </dgm:t>
    </dgm:pt>
    <dgm:pt modelId="{9D9F8A99-42EF-42FE-BDC2-CB728698EDC9}">
      <dgm:prSet/>
      <dgm:spPr/>
      <dgm:t>
        <a:bodyPr/>
        <a:lstStyle/>
        <a:p>
          <a:pPr rtl="0"/>
          <a:r>
            <a:rPr lang="ru-RU" b="0" i="0" smtClean="0"/>
            <a:t>Кубізм мав бути мистецтвом, котре, за словами Пабло Пікассо, відтворює світ не таким, яким його бачить митець, а таким, яким він його мислить. Шляхом розкладання всіх предметів і форм на прості геометричні фігури та їх перекомбінування відповідно до задуму митця кубісти сподівалися прийти до створення інтелектуального й аналітичного живопису, здатного розкривати структуру речей і їхню внутрішню сутність, виражати «константи буття», підніматися до рівня вимог сучасності, входити в неї і сприяти її перебудові.</a:t>
          </a:r>
          <a:endParaRPr lang="ru-RU"/>
        </a:p>
      </dgm:t>
    </dgm:pt>
    <dgm:pt modelId="{D6CE5B78-E969-4404-BD68-129917910131}" type="parTrans" cxnId="{07636DAB-26A1-4016-B65E-4B905212F98A}">
      <dgm:prSet/>
      <dgm:spPr/>
      <dgm:t>
        <a:bodyPr/>
        <a:lstStyle/>
        <a:p>
          <a:endParaRPr lang="ru-RU"/>
        </a:p>
      </dgm:t>
    </dgm:pt>
    <dgm:pt modelId="{815E3743-1999-4C0C-BA91-5ACD28CF59C2}" type="sibTrans" cxnId="{07636DAB-26A1-4016-B65E-4B905212F98A}">
      <dgm:prSet/>
      <dgm:spPr/>
      <dgm:t>
        <a:bodyPr/>
        <a:lstStyle/>
        <a:p>
          <a:endParaRPr lang="ru-RU"/>
        </a:p>
      </dgm:t>
    </dgm:pt>
    <dgm:pt modelId="{94107FB6-FF5E-4163-B660-7A49C5057E02}" type="pres">
      <dgm:prSet presAssocID="{EFE14F58-A5A0-45A0-93D2-5C949D0B5361}" presName="Name0" presStyleCnt="0">
        <dgm:presLayoutVars>
          <dgm:chPref val="3"/>
          <dgm:dir/>
          <dgm:animLvl val="lvl"/>
          <dgm:resizeHandles/>
        </dgm:presLayoutVars>
      </dgm:prSet>
      <dgm:spPr/>
      <dgm:t>
        <a:bodyPr/>
        <a:lstStyle/>
        <a:p>
          <a:endParaRPr lang="ru-RU"/>
        </a:p>
      </dgm:t>
    </dgm:pt>
    <dgm:pt modelId="{6EC9B9A4-5301-4333-9334-832ADC284E68}" type="pres">
      <dgm:prSet presAssocID="{D396148F-CFFE-47AC-B187-7860A081AF6B}" presName="horFlow" presStyleCnt="0"/>
      <dgm:spPr/>
    </dgm:pt>
    <dgm:pt modelId="{ACD5F9B3-13E8-428B-9BFB-CC3838BF83A6}" type="pres">
      <dgm:prSet presAssocID="{D396148F-CFFE-47AC-B187-7860A081AF6B}" presName="bigChev" presStyleLbl="node1" presStyleIdx="0" presStyleCnt="2"/>
      <dgm:spPr/>
      <dgm:t>
        <a:bodyPr/>
        <a:lstStyle/>
        <a:p>
          <a:endParaRPr lang="ru-RU"/>
        </a:p>
      </dgm:t>
    </dgm:pt>
    <dgm:pt modelId="{69C0A6B9-51F8-4F55-8592-49DED832BE43}" type="pres">
      <dgm:prSet presAssocID="{D396148F-CFFE-47AC-B187-7860A081AF6B}" presName="vSp" presStyleCnt="0"/>
      <dgm:spPr/>
    </dgm:pt>
    <dgm:pt modelId="{C9574266-E581-4CD1-8315-9D45C1389931}" type="pres">
      <dgm:prSet presAssocID="{9D9F8A99-42EF-42FE-BDC2-CB728698EDC9}" presName="horFlow" presStyleCnt="0"/>
      <dgm:spPr/>
    </dgm:pt>
    <dgm:pt modelId="{C84D4C82-5912-45C3-9D3F-9E4EACBD7D71}" type="pres">
      <dgm:prSet presAssocID="{9D9F8A99-42EF-42FE-BDC2-CB728698EDC9}" presName="bigChev" presStyleLbl="node1" presStyleIdx="1" presStyleCnt="2"/>
      <dgm:spPr/>
      <dgm:t>
        <a:bodyPr/>
        <a:lstStyle/>
        <a:p>
          <a:endParaRPr lang="ru-RU"/>
        </a:p>
      </dgm:t>
    </dgm:pt>
  </dgm:ptLst>
  <dgm:cxnLst>
    <dgm:cxn modelId="{07636DAB-26A1-4016-B65E-4B905212F98A}" srcId="{EFE14F58-A5A0-45A0-93D2-5C949D0B5361}" destId="{9D9F8A99-42EF-42FE-BDC2-CB728698EDC9}" srcOrd="1" destOrd="0" parTransId="{D6CE5B78-E969-4404-BD68-129917910131}" sibTransId="{815E3743-1999-4C0C-BA91-5ACD28CF59C2}"/>
    <dgm:cxn modelId="{6BCDAFFA-D7B4-448E-B6BF-98B19307206D}" type="presOf" srcId="{D396148F-CFFE-47AC-B187-7860A081AF6B}" destId="{ACD5F9B3-13E8-428B-9BFB-CC3838BF83A6}" srcOrd="0" destOrd="0" presId="urn:microsoft.com/office/officeart/2005/8/layout/lProcess3"/>
    <dgm:cxn modelId="{89FC02ED-F871-4CF6-8AB5-82D80714D47E}" srcId="{EFE14F58-A5A0-45A0-93D2-5C949D0B5361}" destId="{D396148F-CFFE-47AC-B187-7860A081AF6B}" srcOrd="0" destOrd="0" parTransId="{B4814F8E-F7CE-4789-96BD-565CAD488F0F}" sibTransId="{40047FF8-D6EB-45EC-9D91-B0FD7C883736}"/>
    <dgm:cxn modelId="{8E8CCB50-14C6-4A9E-AC23-4C6685775545}" type="presOf" srcId="{EFE14F58-A5A0-45A0-93D2-5C949D0B5361}" destId="{94107FB6-FF5E-4163-B660-7A49C5057E02}" srcOrd="0" destOrd="0" presId="urn:microsoft.com/office/officeart/2005/8/layout/lProcess3"/>
    <dgm:cxn modelId="{ABC0A914-6C76-45E1-A1B5-868D0C349F85}" type="presOf" srcId="{9D9F8A99-42EF-42FE-BDC2-CB728698EDC9}" destId="{C84D4C82-5912-45C3-9D3F-9E4EACBD7D71}" srcOrd="0" destOrd="0" presId="urn:microsoft.com/office/officeart/2005/8/layout/lProcess3"/>
    <dgm:cxn modelId="{2BAA7A2B-075A-47F8-A42E-415E690B0365}" type="presParOf" srcId="{94107FB6-FF5E-4163-B660-7A49C5057E02}" destId="{6EC9B9A4-5301-4333-9334-832ADC284E68}" srcOrd="0" destOrd="0" presId="urn:microsoft.com/office/officeart/2005/8/layout/lProcess3"/>
    <dgm:cxn modelId="{B9866A3E-05D5-4FD0-B10C-8C2345A8E9F2}" type="presParOf" srcId="{6EC9B9A4-5301-4333-9334-832ADC284E68}" destId="{ACD5F9B3-13E8-428B-9BFB-CC3838BF83A6}" srcOrd="0" destOrd="0" presId="urn:microsoft.com/office/officeart/2005/8/layout/lProcess3"/>
    <dgm:cxn modelId="{8982C324-2390-4013-B152-35E716788B40}" type="presParOf" srcId="{94107FB6-FF5E-4163-B660-7A49C5057E02}" destId="{69C0A6B9-51F8-4F55-8592-49DED832BE43}" srcOrd="1" destOrd="0" presId="urn:microsoft.com/office/officeart/2005/8/layout/lProcess3"/>
    <dgm:cxn modelId="{8E6D3913-0498-4B9A-811B-A4B5FEC918AB}" type="presParOf" srcId="{94107FB6-FF5E-4163-B660-7A49C5057E02}" destId="{C9574266-E581-4CD1-8315-9D45C1389931}" srcOrd="2" destOrd="0" presId="urn:microsoft.com/office/officeart/2005/8/layout/lProcess3"/>
    <dgm:cxn modelId="{7ABCD2E2-7954-42D3-A96F-8DE79A2F15EE}" type="presParOf" srcId="{C9574266-E581-4CD1-8315-9D45C1389931}" destId="{C84D4C82-5912-45C3-9D3F-9E4EACBD7D71}"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81550-21F7-4A84-BA31-471EF970E346}">
      <dsp:nvSpPr>
        <dsp:cNvPr id="0" name=""/>
        <dsp:cNvSpPr/>
      </dsp:nvSpPr>
      <dsp:spPr>
        <a:xfrm rot="10800000">
          <a:off x="1601489" y="1803"/>
          <a:ext cx="6122220" cy="339585"/>
        </a:xfrm>
        <a:prstGeom prst="round2Diag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748" tIns="68580" rIns="128016" bIns="68580" numCol="1" spcCol="1270" anchor="ctr" anchorCtr="0">
          <a:noAutofit/>
        </a:bodyPr>
        <a:lstStyle/>
        <a:p>
          <a:pPr lvl="0" algn="ctr" defTabSz="800100" rtl="0">
            <a:lnSpc>
              <a:spcPct val="90000"/>
            </a:lnSpc>
            <a:spcBef>
              <a:spcPct val="0"/>
            </a:spcBef>
            <a:spcAft>
              <a:spcPct val="35000"/>
            </a:spcAft>
          </a:pPr>
          <a:r>
            <a:rPr lang="ru-RU" sz="1800" b="0" i="0" kern="1200" cap="none" spc="0" dirty="0" smtClean="0">
              <a:ln w="0"/>
              <a:solidFill>
                <a:schemeClr val="tx1"/>
              </a:solidFill>
              <a:effectLst>
                <a:outerShdw blurRad="38100" dist="19050" dir="2700000" algn="tl" rotWithShape="0">
                  <a:schemeClr val="dk1">
                    <a:alpha val="40000"/>
                  </a:schemeClr>
                </a:outerShdw>
              </a:effectLst>
            </a:rPr>
            <a:t>Головні представники</a:t>
          </a:r>
          <a:endParaRPr lang="ru-RU" sz="1800" b="0" kern="1200" cap="none" spc="0" dirty="0">
            <a:ln w="0"/>
            <a:solidFill>
              <a:schemeClr val="tx1"/>
            </a:solidFill>
            <a:effectLst>
              <a:outerShdw blurRad="38100" dist="19050" dir="2700000" algn="tl" rotWithShape="0">
                <a:schemeClr val="dk1">
                  <a:alpha val="40000"/>
                </a:schemeClr>
              </a:outerShdw>
            </a:effectLst>
          </a:endParaRPr>
        </a:p>
      </dsp:txBody>
      <dsp:txXfrm rot="10800000">
        <a:off x="1618066" y="18380"/>
        <a:ext cx="6089066" cy="306431"/>
      </dsp:txXfrm>
    </dsp:sp>
    <dsp:sp modelId="{A09A9593-71ED-462E-88FC-8859EB3FB4AA}">
      <dsp:nvSpPr>
        <dsp:cNvPr id="0" name=""/>
        <dsp:cNvSpPr/>
      </dsp:nvSpPr>
      <dsp:spPr>
        <a:xfrm flipH="1" flipV="1">
          <a:off x="6943169" y="5091952"/>
          <a:ext cx="237706" cy="200324"/>
        </a:xfrm>
        <a:prstGeom prst="ellipse">
          <a:avLst/>
        </a:prstGeom>
        <a:solidFill>
          <a:schemeClr val="accent5">
            <a:tint val="50000"/>
            <a:hueOff val="0"/>
            <a:satOff val="0"/>
            <a:lumOff val="0"/>
            <a:alphaOff val="0"/>
          </a:schemeClr>
        </a:soli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C4B3CEB3-E8C5-4D4F-AE1D-D2EE9D2091EF}">
      <dsp:nvSpPr>
        <dsp:cNvPr id="0" name=""/>
        <dsp:cNvSpPr/>
      </dsp:nvSpPr>
      <dsp:spPr>
        <a:xfrm rot="10800000">
          <a:off x="1640385" y="531856"/>
          <a:ext cx="6122220" cy="339585"/>
        </a:xfrm>
        <a:prstGeom prst="homePlate">
          <a:avLst/>
        </a:prstGeom>
        <a:gradFill rotWithShape="0">
          <a:gsLst>
            <a:gs pos="0">
              <a:schemeClr val="accent5">
                <a:hueOff val="567022"/>
                <a:satOff val="-365"/>
                <a:lumOff val="249"/>
                <a:alphaOff val="0"/>
                <a:tint val="98000"/>
                <a:lumMod val="114000"/>
              </a:schemeClr>
            </a:gs>
            <a:gs pos="100000">
              <a:schemeClr val="accent5">
                <a:hueOff val="567022"/>
                <a:satOff val="-365"/>
                <a:lumOff val="249"/>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748" tIns="34290" rIns="64008" bIns="34290" numCol="1" spcCol="1270" anchor="ctr" anchorCtr="0">
          <a:noAutofit/>
        </a:bodyPr>
        <a:lstStyle/>
        <a:p>
          <a:pPr lvl="0" algn="ctr" defTabSz="400050" rtl="0">
            <a:lnSpc>
              <a:spcPct val="90000"/>
            </a:lnSpc>
            <a:spcBef>
              <a:spcPct val="0"/>
            </a:spcBef>
            <a:spcAft>
              <a:spcPct val="35000"/>
            </a:spcAft>
          </a:pPr>
          <a:r>
            <a:rPr lang="ru-RU" sz="900" b="0" i="0" kern="1200" cap="none" spc="0" smtClean="0">
              <a:ln w="0"/>
              <a:solidFill>
                <a:schemeClr val="tx1"/>
              </a:solidFill>
              <a:effectLst>
                <a:outerShdw blurRad="38100" dist="19050" dir="2700000" algn="tl" rotWithShape="0">
                  <a:schemeClr val="dk1">
                    <a:alpha val="40000"/>
                  </a:schemeClr>
                </a:outerShdw>
              </a:effectLst>
            </a:rPr>
            <a:t>Австрія: художник Густав Клімт</a:t>
          </a:r>
          <a:endParaRPr lang="ru-RU" sz="900" b="0" kern="1200" cap="none" spc="0">
            <a:ln w="0"/>
            <a:solidFill>
              <a:schemeClr val="tx1"/>
            </a:solidFill>
            <a:effectLst>
              <a:outerShdw blurRad="38100" dist="19050" dir="2700000" algn="tl" rotWithShape="0">
                <a:schemeClr val="dk1">
                  <a:alpha val="40000"/>
                </a:schemeClr>
              </a:outerShdw>
            </a:effectLst>
          </a:endParaRPr>
        </a:p>
      </dsp:txBody>
      <dsp:txXfrm rot="10800000">
        <a:off x="1725281" y="531856"/>
        <a:ext cx="6037324" cy="339585"/>
      </dsp:txXfrm>
    </dsp:sp>
    <dsp:sp modelId="{F5D76F8F-562C-478B-9B5E-1639DF1E7C8D}">
      <dsp:nvSpPr>
        <dsp:cNvPr id="0" name=""/>
        <dsp:cNvSpPr/>
      </dsp:nvSpPr>
      <dsp:spPr>
        <a:xfrm>
          <a:off x="1364410" y="431985"/>
          <a:ext cx="495162" cy="483307"/>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F5AEC4F3-ADA5-48D6-A02A-2B0395B49671}">
      <dsp:nvSpPr>
        <dsp:cNvPr id="0" name=""/>
        <dsp:cNvSpPr/>
      </dsp:nvSpPr>
      <dsp:spPr>
        <a:xfrm rot="10800000">
          <a:off x="1598715" y="962564"/>
          <a:ext cx="6122220" cy="339585"/>
        </a:xfrm>
        <a:prstGeom prst="homePlate">
          <a:avLst/>
        </a:prstGeom>
        <a:gradFill rotWithShape="0">
          <a:gsLst>
            <a:gs pos="0">
              <a:schemeClr val="accent5">
                <a:hueOff val="1134043"/>
                <a:satOff val="-730"/>
                <a:lumOff val="499"/>
                <a:alphaOff val="0"/>
                <a:tint val="98000"/>
                <a:lumMod val="114000"/>
              </a:schemeClr>
            </a:gs>
            <a:gs pos="100000">
              <a:schemeClr val="accent5">
                <a:hueOff val="1134043"/>
                <a:satOff val="-730"/>
                <a:lumOff val="499"/>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748" tIns="34290" rIns="64008" bIns="34290" numCol="1" spcCol="1270" anchor="ctr" anchorCtr="0">
          <a:noAutofit/>
        </a:bodyPr>
        <a:lstStyle/>
        <a:p>
          <a:pPr lvl="0" algn="ctr" defTabSz="400050" rtl="0">
            <a:lnSpc>
              <a:spcPct val="90000"/>
            </a:lnSpc>
            <a:spcBef>
              <a:spcPct val="0"/>
            </a:spcBef>
            <a:spcAft>
              <a:spcPct val="35000"/>
            </a:spcAft>
          </a:pPr>
          <a:r>
            <a:rPr lang="ru-RU" sz="900" b="0" i="0" kern="1200" cap="none" spc="0" smtClean="0">
              <a:ln w="0"/>
              <a:solidFill>
                <a:schemeClr val="tx1"/>
              </a:solidFill>
              <a:effectLst>
                <a:outerShdw blurRad="38100" dist="19050" dir="2700000" algn="tl" rotWithShape="0">
                  <a:schemeClr val="dk1">
                    <a:alpha val="40000"/>
                  </a:schemeClr>
                </a:outerShdw>
              </a:effectLst>
            </a:rPr>
            <a:t>Англія: художник-ілюстратор Обрі Бердслі</a:t>
          </a:r>
          <a:endParaRPr lang="ru-RU" sz="900" b="0" kern="1200" cap="none" spc="0">
            <a:ln w="0"/>
            <a:solidFill>
              <a:schemeClr val="tx1"/>
            </a:solidFill>
            <a:effectLst>
              <a:outerShdw blurRad="38100" dist="19050" dir="2700000" algn="tl" rotWithShape="0">
                <a:schemeClr val="dk1">
                  <a:alpha val="40000"/>
                </a:schemeClr>
              </a:outerShdw>
            </a:effectLst>
          </a:endParaRPr>
        </a:p>
      </dsp:txBody>
      <dsp:txXfrm rot="10800000">
        <a:off x="1683611" y="962564"/>
        <a:ext cx="6037324" cy="339585"/>
      </dsp:txXfrm>
    </dsp:sp>
    <dsp:sp modelId="{35929675-D6EC-43E8-B766-7D5E1C2F6040}">
      <dsp:nvSpPr>
        <dsp:cNvPr id="0" name=""/>
        <dsp:cNvSpPr/>
      </dsp:nvSpPr>
      <dsp:spPr>
        <a:xfrm>
          <a:off x="1412116" y="961615"/>
          <a:ext cx="444561" cy="437042"/>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0000" b="-20000"/>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2A90A3E7-D961-40C7-9C33-5F431280B8A3}">
      <dsp:nvSpPr>
        <dsp:cNvPr id="0" name=""/>
        <dsp:cNvSpPr/>
      </dsp:nvSpPr>
      <dsp:spPr>
        <a:xfrm rot="10800000">
          <a:off x="1614048" y="1443898"/>
          <a:ext cx="6122220" cy="339585"/>
        </a:xfrm>
        <a:prstGeom prst="homePlate">
          <a:avLst/>
        </a:prstGeom>
        <a:gradFill rotWithShape="0">
          <a:gsLst>
            <a:gs pos="0">
              <a:schemeClr val="accent5">
                <a:hueOff val="1701065"/>
                <a:satOff val="-1094"/>
                <a:lumOff val="748"/>
                <a:alphaOff val="0"/>
                <a:tint val="98000"/>
                <a:lumMod val="114000"/>
              </a:schemeClr>
            </a:gs>
            <a:gs pos="100000">
              <a:schemeClr val="accent5">
                <a:hueOff val="1701065"/>
                <a:satOff val="-1094"/>
                <a:lumOff val="748"/>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748" tIns="34290" rIns="64008" bIns="34290" numCol="1" spcCol="1270" anchor="ctr" anchorCtr="0">
          <a:noAutofit/>
        </a:bodyPr>
        <a:lstStyle/>
        <a:p>
          <a:pPr lvl="0" algn="ctr" defTabSz="400050" rtl="0">
            <a:lnSpc>
              <a:spcPct val="90000"/>
            </a:lnSpc>
            <a:spcBef>
              <a:spcPct val="0"/>
            </a:spcBef>
            <a:spcAft>
              <a:spcPct val="35000"/>
            </a:spcAft>
          </a:pPr>
          <a:r>
            <a:rPr lang="ru-RU" sz="900" b="0" i="0" kern="1200" cap="none" spc="0" smtClean="0">
              <a:ln w="0"/>
              <a:solidFill>
                <a:schemeClr val="tx1"/>
              </a:solidFill>
              <a:effectLst>
                <a:outerShdw blurRad="38100" dist="19050" dir="2700000" algn="tl" rotWithShape="0">
                  <a:schemeClr val="dk1">
                    <a:alpha val="40000"/>
                  </a:schemeClr>
                </a:outerShdw>
              </a:effectLst>
            </a:rPr>
            <a:t>Бельгія : архітектор Віктор Орта (або Хорта, 1861–1947), скло Рене Лалі</a:t>
          </a:r>
          <a:endParaRPr lang="ru-RU" sz="900" b="0" kern="1200" cap="none" spc="0">
            <a:ln w="0"/>
            <a:solidFill>
              <a:schemeClr val="tx1"/>
            </a:solidFill>
            <a:effectLst>
              <a:outerShdw blurRad="38100" dist="19050" dir="2700000" algn="tl" rotWithShape="0">
                <a:schemeClr val="dk1">
                  <a:alpha val="40000"/>
                </a:schemeClr>
              </a:outerShdw>
            </a:effectLst>
          </a:endParaRPr>
        </a:p>
      </dsp:txBody>
      <dsp:txXfrm rot="10800000">
        <a:off x="1698944" y="1443898"/>
        <a:ext cx="6037324" cy="339585"/>
      </dsp:txXfrm>
    </dsp:sp>
    <dsp:sp modelId="{E76C6184-5A8B-4B03-9EFE-C7ECEBA7CF8C}">
      <dsp:nvSpPr>
        <dsp:cNvPr id="0" name=""/>
        <dsp:cNvSpPr/>
      </dsp:nvSpPr>
      <dsp:spPr>
        <a:xfrm>
          <a:off x="1364468" y="1447927"/>
          <a:ext cx="505893" cy="41845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9450EA83-5CB1-4B41-9BA4-0A18D139AC5C}">
      <dsp:nvSpPr>
        <dsp:cNvPr id="0" name=""/>
        <dsp:cNvSpPr/>
      </dsp:nvSpPr>
      <dsp:spPr>
        <a:xfrm rot="10800000">
          <a:off x="1585528" y="1959024"/>
          <a:ext cx="6122220" cy="339585"/>
        </a:xfrm>
        <a:prstGeom prst="homePlate">
          <a:avLst/>
        </a:prstGeom>
        <a:gradFill rotWithShape="0">
          <a:gsLst>
            <a:gs pos="0">
              <a:schemeClr val="accent5">
                <a:hueOff val="2268086"/>
                <a:satOff val="-1459"/>
                <a:lumOff val="998"/>
                <a:alphaOff val="0"/>
                <a:tint val="98000"/>
                <a:lumMod val="114000"/>
              </a:schemeClr>
            </a:gs>
            <a:gs pos="100000">
              <a:schemeClr val="accent5">
                <a:hueOff val="2268086"/>
                <a:satOff val="-1459"/>
                <a:lumOff val="998"/>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748" tIns="34290" rIns="64008" bIns="34290" numCol="1" spcCol="1270" anchor="ctr" anchorCtr="0">
          <a:noAutofit/>
        </a:bodyPr>
        <a:lstStyle/>
        <a:p>
          <a:pPr lvl="0" algn="ctr" defTabSz="400050" rtl="0">
            <a:lnSpc>
              <a:spcPct val="90000"/>
            </a:lnSpc>
            <a:spcBef>
              <a:spcPct val="0"/>
            </a:spcBef>
            <a:spcAft>
              <a:spcPct val="35000"/>
            </a:spcAft>
          </a:pPr>
          <a:r>
            <a:rPr lang="ru-RU" sz="900" b="0" i="0" kern="1200" cap="none" spc="0" smtClean="0">
              <a:ln w="0"/>
              <a:solidFill>
                <a:schemeClr val="tx1"/>
              </a:solidFill>
              <a:effectLst>
                <a:outerShdw blurRad="38100" dist="19050" dir="2700000" algn="tl" rotWithShape="0">
                  <a:schemeClr val="dk1">
                    <a:alpha val="40000"/>
                  </a:schemeClr>
                </a:outerShdw>
              </a:effectLst>
            </a:rPr>
            <a:t>Іспанія: архітектор Антоніо Ґауді</a:t>
          </a:r>
          <a:endParaRPr lang="ru-RU" sz="900" b="0" kern="1200" cap="none" spc="0">
            <a:ln w="0"/>
            <a:solidFill>
              <a:schemeClr val="tx1"/>
            </a:solidFill>
            <a:effectLst>
              <a:outerShdw blurRad="38100" dist="19050" dir="2700000" algn="tl" rotWithShape="0">
                <a:schemeClr val="dk1">
                  <a:alpha val="40000"/>
                </a:schemeClr>
              </a:outerShdw>
            </a:effectLst>
          </a:endParaRPr>
        </a:p>
      </dsp:txBody>
      <dsp:txXfrm rot="10800000">
        <a:off x="1670424" y="1959024"/>
        <a:ext cx="6037324" cy="339585"/>
      </dsp:txXfrm>
    </dsp:sp>
    <dsp:sp modelId="{37BA5CF9-256D-428F-913E-B24BC5B97ACE}">
      <dsp:nvSpPr>
        <dsp:cNvPr id="0" name=""/>
        <dsp:cNvSpPr/>
      </dsp:nvSpPr>
      <dsp:spPr>
        <a:xfrm>
          <a:off x="1411416" y="1921570"/>
          <a:ext cx="522584" cy="462402"/>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7000" b="-17000"/>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84BF262A-233A-4A05-A3D2-7CCFB14CBD83}">
      <dsp:nvSpPr>
        <dsp:cNvPr id="0" name=""/>
        <dsp:cNvSpPr/>
      </dsp:nvSpPr>
      <dsp:spPr>
        <a:xfrm rot="10800000">
          <a:off x="1578147" y="2526051"/>
          <a:ext cx="6122220" cy="339585"/>
        </a:xfrm>
        <a:prstGeom prst="homePlate">
          <a:avLst/>
        </a:prstGeom>
        <a:gradFill rotWithShape="0">
          <a:gsLst>
            <a:gs pos="0">
              <a:schemeClr val="accent5">
                <a:hueOff val="2835108"/>
                <a:satOff val="-1824"/>
                <a:lumOff val="1247"/>
                <a:alphaOff val="0"/>
                <a:tint val="98000"/>
                <a:lumMod val="114000"/>
              </a:schemeClr>
            </a:gs>
            <a:gs pos="100000">
              <a:schemeClr val="accent5">
                <a:hueOff val="2835108"/>
                <a:satOff val="-1824"/>
                <a:lumOff val="1247"/>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748" tIns="34290" rIns="64008" bIns="34290" numCol="1" spcCol="1270" anchor="ctr" anchorCtr="0">
          <a:noAutofit/>
        </a:bodyPr>
        <a:lstStyle/>
        <a:p>
          <a:pPr lvl="0" algn="ctr" defTabSz="400050" rtl="0">
            <a:lnSpc>
              <a:spcPct val="90000"/>
            </a:lnSpc>
            <a:spcBef>
              <a:spcPct val="0"/>
            </a:spcBef>
            <a:spcAft>
              <a:spcPct val="35000"/>
            </a:spcAft>
          </a:pPr>
          <a:r>
            <a:rPr lang="ru-RU" sz="900" b="0" i="0" kern="1200" cap="none" spc="0" smtClean="0">
              <a:ln w="0"/>
              <a:solidFill>
                <a:schemeClr val="tx1"/>
              </a:solidFill>
              <a:effectLst>
                <a:outerShdw blurRad="38100" dist="19050" dir="2700000" algn="tl" rotWithShape="0">
                  <a:schemeClr val="dk1">
                    <a:alpha val="40000"/>
                  </a:schemeClr>
                </a:outerShdw>
              </a:effectLst>
            </a:rPr>
            <a:t>Франція: архітектор Ектор Гімар</a:t>
          </a:r>
          <a:endParaRPr lang="ru-RU" sz="900" b="0" kern="1200" cap="none" spc="0">
            <a:ln w="0"/>
            <a:solidFill>
              <a:schemeClr val="tx1"/>
            </a:solidFill>
            <a:effectLst>
              <a:outerShdw blurRad="38100" dist="19050" dir="2700000" algn="tl" rotWithShape="0">
                <a:schemeClr val="dk1">
                  <a:alpha val="40000"/>
                </a:schemeClr>
              </a:outerShdw>
            </a:effectLst>
          </a:endParaRPr>
        </a:p>
      </dsp:txBody>
      <dsp:txXfrm rot="10800000">
        <a:off x="1663043" y="2526051"/>
        <a:ext cx="6037324" cy="339585"/>
      </dsp:txXfrm>
    </dsp:sp>
    <dsp:sp modelId="{4679213B-2004-4B98-B53E-CBC286B17FE4}">
      <dsp:nvSpPr>
        <dsp:cNvPr id="0" name=""/>
        <dsp:cNvSpPr/>
      </dsp:nvSpPr>
      <dsp:spPr>
        <a:xfrm>
          <a:off x="1407900" y="2451984"/>
          <a:ext cx="536649" cy="506525"/>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28000" b="-28000"/>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B778A237-D3F0-49AC-A8DB-ED1C73CFE4BD}">
      <dsp:nvSpPr>
        <dsp:cNvPr id="0" name=""/>
        <dsp:cNvSpPr/>
      </dsp:nvSpPr>
      <dsp:spPr>
        <a:xfrm rot="10800000">
          <a:off x="1817456" y="3092704"/>
          <a:ext cx="5919513" cy="339585"/>
        </a:xfrm>
        <a:prstGeom prst="homePlate">
          <a:avLst/>
        </a:prstGeom>
        <a:gradFill rotWithShape="0">
          <a:gsLst>
            <a:gs pos="0">
              <a:schemeClr val="accent5">
                <a:hueOff val="3402130"/>
                <a:satOff val="-2189"/>
                <a:lumOff val="1497"/>
                <a:alphaOff val="0"/>
                <a:tint val="98000"/>
                <a:lumMod val="114000"/>
              </a:schemeClr>
            </a:gs>
            <a:gs pos="100000">
              <a:schemeClr val="accent5">
                <a:hueOff val="3402130"/>
                <a:satOff val="-2189"/>
                <a:lumOff val="1497"/>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748" tIns="34290" rIns="64008" bIns="34290" numCol="1" spcCol="1270" anchor="ctr" anchorCtr="0">
          <a:noAutofit/>
        </a:bodyPr>
        <a:lstStyle/>
        <a:p>
          <a:pPr lvl="0" algn="ctr" defTabSz="400050" rtl="0">
            <a:lnSpc>
              <a:spcPct val="90000"/>
            </a:lnSpc>
            <a:spcBef>
              <a:spcPct val="0"/>
            </a:spcBef>
            <a:spcAft>
              <a:spcPct val="35000"/>
            </a:spcAft>
          </a:pPr>
          <a:r>
            <a:rPr lang="ru-RU" sz="900" b="0" i="0" kern="1200" cap="none" spc="0" dirty="0" err="1" smtClean="0">
              <a:ln w="0"/>
              <a:solidFill>
                <a:schemeClr val="tx1"/>
              </a:solidFill>
              <a:effectLst>
                <a:outerShdw blurRad="38100" dist="19050" dir="2700000" algn="tl" rotWithShape="0">
                  <a:schemeClr val="dk1">
                    <a:alpha val="40000"/>
                  </a:schemeClr>
                </a:outerShdw>
              </a:effectLst>
            </a:rPr>
            <a:t>Російська</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імперія</a:t>
          </a:r>
          <a:r>
            <a:rPr lang="ru-RU" sz="900" b="0" i="0" kern="1200" cap="none" spc="0" dirty="0" smtClean="0">
              <a:ln w="0"/>
              <a:solidFill>
                <a:schemeClr val="tx1"/>
              </a:solidFill>
              <a:effectLst>
                <a:outerShdw blurRad="38100" dist="19050" dir="2700000" algn="tl" rotWithShape="0">
                  <a:schemeClr val="dk1">
                    <a:alpha val="40000"/>
                  </a:schemeClr>
                </a:outerShdw>
              </a:effectLst>
            </a:rPr>
            <a:t> : </a:t>
          </a:r>
          <a:r>
            <a:rPr lang="ru-RU" sz="900" b="0" i="0" kern="1200" cap="none" spc="0" dirty="0" err="1" smtClean="0">
              <a:ln w="0"/>
              <a:solidFill>
                <a:schemeClr val="tx1"/>
              </a:solidFill>
              <a:effectLst>
                <a:outerShdw blurRad="38100" dist="19050" dir="2700000" algn="tl" rotWithShape="0">
                  <a:schemeClr val="dk1">
                    <a:alpha val="40000"/>
                  </a:schemeClr>
                </a:outerShdw>
              </a:effectLst>
            </a:rPr>
            <a:t>архітектори</a:t>
          </a:r>
          <a:r>
            <a:rPr lang="ru-RU" sz="900" b="0" i="0" kern="1200" cap="none" spc="0" dirty="0" smtClean="0">
              <a:ln w="0"/>
              <a:solidFill>
                <a:schemeClr val="tx1"/>
              </a:solidFill>
              <a:effectLst>
                <a:outerShdw blurRad="38100" dist="19050" dir="2700000" algn="tl" rotWithShape="0">
                  <a:schemeClr val="dk1">
                    <a:alpha val="40000"/>
                  </a:schemeClr>
                </a:outerShdw>
              </a:effectLst>
            </a:rPr>
            <a:t> Федір </a:t>
          </a:r>
          <a:r>
            <a:rPr lang="ru-RU" sz="900" b="0" i="0" kern="1200" cap="none" spc="0" dirty="0" err="1" smtClean="0">
              <a:ln w="0"/>
              <a:solidFill>
                <a:schemeClr val="tx1"/>
              </a:solidFill>
              <a:effectLst>
                <a:outerShdw blurRad="38100" dist="19050" dir="2700000" algn="tl" rotWithShape="0">
                  <a:schemeClr val="dk1">
                    <a:alpha val="40000"/>
                  </a:schemeClr>
                </a:outerShdw>
              </a:effectLst>
            </a:rPr>
            <a:t>Шехтель</a:t>
          </a:r>
          <a:r>
            <a:rPr lang="ru-RU" sz="900" b="0" i="0" kern="1200" cap="none" spc="0" dirty="0" smtClean="0">
              <a:ln w="0"/>
              <a:solidFill>
                <a:schemeClr val="tx1"/>
              </a:solidFill>
              <a:effectLst>
                <a:outerShdw blurRad="38100" dist="19050" dir="2700000" algn="tl" rotWithShape="0">
                  <a:schemeClr val="dk1">
                    <a:alpha val="40000"/>
                  </a:schemeClr>
                </a:outerShdw>
              </a:effectLst>
            </a:rPr>
            <a:t>, Петро Бойцов, </a:t>
          </a:r>
          <a:r>
            <a:rPr lang="ru-RU" sz="900" b="0" i="0" kern="1200" cap="none" spc="0" dirty="0" err="1" smtClean="0">
              <a:ln w="0"/>
              <a:solidFill>
                <a:schemeClr val="tx1"/>
              </a:solidFill>
              <a:effectLst>
                <a:outerShdw blurRad="38100" dist="19050" dir="2700000" algn="tl" rotWithShape="0">
                  <a:schemeClr val="dk1">
                    <a:alpha val="40000"/>
                  </a:schemeClr>
                </a:outerShdw>
              </a:effectLst>
            </a:rPr>
            <a:t>Кекушев</a:t>
          </a:r>
          <a:r>
            <a:rPr lang="ru-RU" sz="900" b="0" i="0" kern="1200" cap="none" spc="0" dirty="0" smtClean="0">
              <a:ln w="0"/>
              <a:solidFill>
                <a:schemeClr val="tx1"/>
              </a:solidFill>
              <a:effectLst>
                <a:outerShdw blurRad="38100" dist="19050" dir="2700000" algn="tl" rotWithShape="0">
                  <a:schemeClr val="dk1">
                    <a:alpha val="40000"/>
                  </a:schemeClr>
                </a:outerShdw>
              </a:effectLst>
            </a:rPr>
            <a:t> Лев </a:t>
          </a:r>
          <a:r>
            <a:rPr lang="ru-RU" sz="900" b="0" i="0" kern="1200" cap="none" spc="0" dirty="0" err="1" smtClean="0">
              <a:ln w="0"/>
              <a:solidFill>
                <a:schemeClr val="tx1"/>
              </a:solidFill>
              <a:effectLst>
                <a:outerShdw blurRad="38100" dist="19050" dir="2700000" algn="tl" rotWithShape="0">
                  <a:schemeClr val="dk1">
                    <a:alpha val="40000"/>
                  </a:schemeClr>
                </a:outerShdw>
              </a:effectLst>
            </a:rPr>
            <a:t>Миколайович</a:t>
          </a:r>
          <a:r>
            <a:rPr lang="ru-RU" sz="900" b="0" i="0" kern="1200" cap="none" spc="0" dirty="0" smtClean="0">
              <a:ln w="0"/>
              <a:solidFill>
                <a:schemeClr val="tx1"/>
              </a:solidFill>
              <a:effectLst>
                <a:outerShdw blurRad="38100" dist="19050" dir="2700000" algn="tl" rotWithShape="0">
                  <a:schemeClr val="dk1">
                    <a:alpha val="40000"/>
                  </a:schemeClr>
                </a:outerShdw>
              </a:effectLst>
            </a:rPr>
            <a:t> (1859–1919 ?)</a:t>
          </a:r>
          <a:endParaRPr lang="ru-RU" sz="900" b="0" kern="1200" cap="none" spc="0" dirty="0">
            <a:ln w="0"/>
            <a:solidFill>
              <a:schemeClr val="tx1"/>
            </a:solidFill>
            <a:effectLst>
              <a:outerShdw blurRad="38100" dist="19050" dir="2700000" algn="tl" rotWithShape="0">
                <a:schemeClr val="dk1">
                  <a:alpha val="40000"/>
                </a:schemeClr>
              </a:outerShdw>
            </a:effectLst>
          </a:endParaRPr>
        </a:p>
      </dsp:txBody>
      <dsp:txXfrm rot="10800000">
        <a:off x="1902352" y="3092704"/>
        <a:ext cx="5834617" cy="339585"/>
      </dsp:txXfrm>
    </dsp:sp>
    <dsp:sp modelId="{DE4F4A56-D389-44B4-BE27-A08C13934A0F}">
      <dsp:nvSpPr>
        <dsp:cNvPr id="0" name=""/>
        <dsp:cNvSpPr/>
      </dsp:nvSpPr>
      <dsp:spPr>
        <a:xfrm>
          <a:off x="1441105" y="2994059"/>
          <a:ext cx="493699" cy="516532"/>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1000" r="-11000"/>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5D16FA19-603A-460C-BF55-75F8D7F766D4}">
      <dsp:nvSpPr>
        <dsp:cNvPr id="0" name=""/>
        <dsp:cNvSpPr/>
      </dsp:nvSpPr>
      <dsp:spPr>
        <a:xfrm rot="10800000">
          <a:off x="1627268" y="3583925"/>
          <a:ext cx="6122220" cy="339585"/>
        </a:xfrm>
        <a:prstGeom prst="homePlate">
          <a:avLst/>
        </a:prstGeom>
        <a:gradFill rotWithShape="0">
          <a:gsLst>
            <a:gs pos="0">
              <a:schemeClr val="accent5">
                <a:hueOff val="3969151"/>
                <a:satOff val="-2554"/>
                <a:lumOff val="1746"/>
                <a:alphaOff val="0"/>
                <a:tint val="98000"/>
                <a:lumMod val="114000"/>
              </a:schemeClr>
            </a:gs>
            <a:gs pos="100000">
              <a:schemeClr val="accent5">
                <a:hueOff val="3969151"/>
                <a:satOff val="-2554"/>
                <a:lumOff val="1746"/>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748" tIns="34290" rIns="64008" bIns="34290" numCol="1" spcCol="1270" anchor="ctr" anchorCtr="0">
          <a:noAutofit/>
        </a:bodyPr>
        <a:lstStyle/>
        <a:p>
          <a:pPr lvl="0" algn="ctr" defTabSz="400050" rtl="0">
            <a:lnSpc>
              <a:spcPct val="90000"/>
            </a:lnSpc>
            <a:spcBef>
              <a:spcPct val="0"/>
            </a:spcBef>
            <a:spcAft>
              <a:spcPct val="35000"/>
            </a:spcAft>
          </a:pPr>
          <a:r>
            <a:rPr lang="ru-RU" sz="900" b="0" i="0" kern="1200" cap="none" spc="0" dirty="0" smtClean="0">
              <a:ln w="0"/>
              <a:solidFill>
                <a:schemeClr val="tx1"/>
              </a:solidFill>
              <a:effectLst>
                <a:outerShdw blurRad="38100" dist="19050" dir="2700000" algn="tl" rotWithShape="0">
                  <a:schemeClr val="dk1">
                    <a:alpha val="40000"/>
                  </a:schemeClr>
                </a:outerShdw>
              </a:effectLst>
            </a:rPr>
            <a:t>США: </a:t>
          </a:r>
          <a:r>
            <a:rPr lang="ru-RU" sz="900" b="0" i="0" kern="1200" cap="none" spc="0" dirty="0" err="1" smtClean="0">
              <a:ln w="0"/>
              <a:solidFill>
                <a:schemeClr val="tx1"/>
              </a:solidFill>
              <a:effectLst>
                <a:outerShdw blurRad="38100" dist="19050" dir="2700000" algn="tl" rotWithShape="0">
                  <a:schemeClr val="dk1">
                    <a:alpha val="40000"/>
                  </a:schemeClr>
                </a:outerShdw>
              </a:effectLst>
            </a:rPr>
            <a:t>лампи</a:t>
          </a:r>
          <a:r>
            <a:rPr lang="ru-RU" sz="900" b="0" i="0" kern="1200" cap="none" spc="0" dirty="0" smtClean="0">
              <a:ln w="0"/>
              <a:solidFill>
                <a:schemeClr val="tx1"/>
              </a:solidFill>
              <a:effectLst>
                <a:outerShdw blurRad="38100" dist="19050" dir="2700000" algn="tl" rotWithShape="0">
                  <a:schemeClr val="dk1">
                    <a:alpha val="40000"/>
                  </a:schemeClr>
                </a:outerShdw>
              </a:effectLst>
            </a:rPr>
            <a:t> і </a:t>
          </a:r>
          <a:r>
            <a:rPr lang="ru-RU" sz="900" b="0" i="0" kern="1200" cap="none" spc="0" dirty="0" err="1" smtClean="0">
              <a:ln w="0"/>
              <a:solidFill>
                <a:schemeClr val="tx1"/>
              </a:solidFill>
              <a:effectLst>
                <a:outerShdw blurRad="38100" dist="19050" dir="2700000" algn="tl" rotWithShape="0">
                  <a:schemeClr val="dk1">
                    <a:alpha val="40000"/>
                  </a:schemeClr>
                </a:outerShdw>
              </a:effectLst>
            </a:rPr>
            <a:t>вироби</a:t>
          </a:r>
          <a:r>
            <a:rPr lang="ru-RU" sz="900" b="0" i="0" kern="1200" cap="none" spc="0" dirty="0" smtClean="0">
              <a:ln w="0"/>
              <a:solidFill>
                <a:schemeClr val="tx1"/>
              </a:solidFill>
              <a:effectLst>
                <a:outerShdw blurRad="38100" dist="19050" dir="2700000" algn="tl" rotWithShape="0">
                  <a:schemeClr val="dk1">
                    <a:alpha val="40000"/>
                  </a:schemeClr>
                </a:outerShdw>
              </a:effectLst>
            </a:rPr>
            <a:t> з </a:t>
          </a:r>
          <a:r>
            <a:rPr lang="ru-RU" sz="900" b="0" i="0" kern="1200" cap="none" spc="0" dirty="0" err="1" smtClean="0">
              <a:ln w="0"/>
              <a:solidFill>
                <a:schemeClr val="tx1"/>
              </a:solidFill>
              <a:effectLst>
                <a:outerShdw blurRad="38100" dist="19050" dir="2700000" algn="tl" rotWithShape="0">
                  <a:schemeClr val="dk1">
                    <a:alpha val="40000"/>
                  </a:schemeClr>
                </a:outerShdw>
              </a:effectLst>
            </a:rPr>
            <a:t>металу</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Тіффані</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Луїс</a:t>
          </a:r>
          <a:r>
            <a:rPr lang="ru-RU" sz="900" b="0" i="0" kern="1200" cap="none" spc="0" dirty="0" smtClean="0">
              <a:ln w="0"/>
              <a:solidFill>
                <a:schemeClr val="tx1"/>
              </a:solidFill>
              <a:effectLst>
                <a:outerShdw blurRad="38100" dist="19050" dir="2700000" algn="tl" rotWithShape="0">
                  <a:schemeClr val="dk1">
                    <a:alpha val="40000"/>
                  </a:schemeClr>
                </a:outerShdw>
              </a:effectLst>
            </a:rPr>
            <a:t> Комфорт*</a:t>
          </a:r>
          <a:endParaRPr lang="ru-RU" sz="900" b="0" kern="1200" cap="none" spc="0" dirty="0">
            <a:ln w="0"/>
            <a:solidFill>
              <a:schemeClr val="tx1"/>
            </a:solidFill>
            <a:effectLst>
              <a:outerShdw blurRad="38100" dist="19050" dir="2700000" algn="tl" rotWithShape="0">
                <a:schemeClr val="dk1">
                  <a:alpha val="40000"/>
                </a:schemeClr>
              </a:outerShdw>
            </a:effectLst>
          </a:endParaRPr>
        </a:p>
      </dsp:txBody>
      <dsp:txXfrm rot="10800000">
        <a:off x="1712164" y="3583925"/>
        <a:ext cx="6037324" cy="339585"/>
      </dsp:txXfrm>
    </dsp:sp>
    <dsp:sp modelId="{2AEB2AD1-FE10-4C8B-BB24-AEA36CBB782C}">
      <dsp:nvSpPr>
        <dsp:cNvPr id="0" name=""/>
        <dsp:cNvSpPr/>
      </dsp:nvSpPr>
      <dsp:spPr>
        <a:xfrm>
          <a:off x="1383566" y="3555546"/>
          <a:ext cx="558773" cy="509173"/>
        </a:xfrm>
        <a:prstGeom prst="rect">
          <a:avLst/>
        </a:prstGeom>
        <a:blipFill>
          <a:blip xmlns:r="http://schemas.openxmlformats.org/officeDocument/2006/relationships" r:embed="rId7">
            <a:extLst>
              <a:ext uri="{28A0092B-C50C-407E-A947-70E740481C1C}">
                <a14:useLocalDpi xmlns:a14="http://schemas.microsoft.com/office/drawing/2010/main" val="0"/>
              </a:ext>
            </a:extLst>
          </a:blip>
          <a:srcRect/>
          <a:stretch>
            <a:fillRect t="-17000" b="-17000"/>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F34CA36C-B856-4039-B50B-5F9F3E03084C}">
      <dsp:nvSpPr>
        <dsp:cNvPr id="0" name=""/>
        <dsp:cNvSpPr/>
      </dsp:nvSpPr>
      <dsp:spPr>
        <a:xfrm rot="10800000">
          <a:off x="1671827" y="4199361"/>
          <a:ext cx="6122220" cy="461869"/>
        </a:xfrm>
        <a:prstGeom prst="homePlate">
          <a:avLst/>
        </a:prstGeom>
        <a:gradFill rotWithShape="0">
          <a:gsLst>
            <a:gs pos="0">
              <a:schemeClr val="accent5">
                <a:hueOff val="4536173"/>
                <a:satOff val="-2919"/>
                <a:lumOff val="1996"/>
                <a:alphaOff val="0"/>
                <a:tint val="98000"/>
                <a:lumMod val="114000"/>
              </a:schemeClr>
            </a:gs>
            <a:gs pos="100000">
              <a:schemeClr val="accent5">
                <a:hueOff val="4536173"/>
                <a:satOff val="-2919"/>
                <a:lumOff val="1996"/>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748" tIns="34290" rIns="64008" bIns="34290" numCol="1" spcCol="1270" anchor="ctr" anchorCtr="0">
          <a:noAutofit/>
        </a:bodyPr>
        <a:lstStyle/>
        <a:p>
          <a:pPr lvl="0" algn="ctr" defTabSz="400050" rtl="0">
            <a:lnSpc>
              <a:spcPct val="90000"/>
            </a:lnSpc>
            <a:spcBef>
              <a:spcPct val="0"/>
            </a:spcBef>
            <a:spcAft>
              <a:spcPct val="35000"/>
            </a:spcAft>
          </a:pPr>
          <a:r>
            <a:rPr lang="ru-RU" sz="900" b="0" i="0" kern="1200" cap="none" spc="0" dirty="0" smtClean="0">
              <a:ln w="0"/>
              <a:solidFill>
                <a:schemeClr val="tx1"/>
              </a:solidFill>
              <a:effectLst>
                <a:outerShdw blurRad="38100" dist="19050" dir="2700000" algn="tl" rotWithShape="0">
                  <a:schemeClr val="dk1">
                    <a:alpha val="40000"/>
                  </a:schemeClr>
                </a:outerShdw>
              </a:effectLst>
            </a:rPr>
            <a:t>Україна: </a:t>
          </a:r>
          <a:r>
            <a:rPr lang="ru-RU" sz="900" b="0" i="0" kern="1200" cap="none" spc="0" dirty="0" err="1" smtClean="0">
              <a:ln w="0"/>
              <a:solidFill>
                <a:schemeClr val="tx1"/>
              </a:solidFill>
              <a:effectLst>
                <a:outerShdw blurRad="38100" dist="19050" dir="2700000" algn="tl" rotWithShape="0">
                  <a:schemeClr val="dk1">
                    <a:alpha val="40000"/>
                  </a:schemeClr>
                </a:outerShdw>
              </a:effectLst>
            </a:rPr>
            <a:t>архітектори</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Городецький</a:t>
          </a:r>
          <a:r>
            <a:rPr lang="ru-RU" sz="900" b="0" i="0" kern="1200" cap="none" spc="0" dirty="0" smtClean="0">
              <a:ln w="0"/>
              <a:solidFill>
                <a:schemeClr val="tx1"/>
              </a:solidFill>
              <a:effectLst>
                <a:outerShdw blurRad="38100" dist="19050" dir="2700000" algn="tl" rotWithShape="0">
                  <a:schemeClr val="dk1">
                    <a:alpha val="40000"/>
                  </a:schemeClr>
                </a:outerShdw>
              </a:effectLst>
            </a:rPr>
            <a:t> Владислав Владиславович, </a:t>
          </a:r>
          <a:r>
            <a:rPr lang="ru-RU" sz="900" b="0" i="0" kern="1200" cap="none" spc="0" dirty="0" err="1" smtClean="0">
              <a:ln w="0"/>
              <a:solidFill>
                <a:schemeClr val="tx1"/>
              </a:solidFill>
              <a:effectLst>
                <a:outerShdw blurRad="38100" dist="19050" dir="2700000" algn="tl" rotWithShape="0">
                  <a:schemeClr val="dk1">
                    <a:alpha val="40000"/>
                  </a:schemeClr>
                </a:outerShdw>
              </a:effectLst>
            </a:rPr>
            <a:t>Артинов</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Григорій</a:t>
          </a:r>
          <a:r>
            <a:rPr lang="ru-RU" sz="900" b="0" i="0" kern="1200" cap="none" spc="0" dirty="0" smtClean="0">
              <a:ln w="0"/>
              <a:solidFill>
                <a:schemeClr val="tx1"/>
              </a:solidFill>
              <a:effectLst>
                <a:outerShdw blurRad="38100" dist="19050" dir="2700000" algn="tl" rotWithShape="0">
                  <a:schemeClr val="dk1">
                    <a:alpha val="40000"/>
                  </a:schemeClr>
                </a:outerShdw>
              </a:effectLst>
            </a:rPr>
            <a:t> Григорович, </a:t>
          </a:r>
          <a:r>
            <a:rPr lang="ru-RU" sz="900" b="0" i="0" kern="1200" cap="none" spc="0" dirty="0" err="1" smtClean="0">
              <a:ln w="0"/>
              <a:solidFill>
                <a:schemeClr val="tx1"/>
              </a:solidFill>
              <a:effectLst>
                <a:outerShdw blurRad="38100" dist="19050" dir="2700000" algn="tl" rotWithShape="0">
                  <a:schemeClr val="dk1">
                    <a:alpha val="40000"/>
                  </a:schemeClr>
                </a:outerShdw>
              </a:effectLst>
            </a:rPr>
            <a:t>Тадеуш</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Обмінський</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архітектор-будівничий</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Левинський</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Іван</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Іванович</a:t>
          </a:r>
          <a:r>
            <a:rPr lang="ru-RU" sz="900" b="0" i="0" kern="1200" cap="none" spc="0" dirty="0" smtClean="0">
              <a:ln w="0"/>
              <a:solidFill>
                <a:schemeClr val="tx1"/>
              </a:solidFill>
              <a:effectLst>
                <a:outerShdw blurRad="38100" dist="19050" dir="2700000" algn="tl" rotWithShape="0">
                  <a:schemeClr val="dk1">
                    <a:alpha val="40000"/>
                  </a:schemeClr>
                </a:outerShdw>
              </a:effectLst>
            </a:rPr>
            <a:t>, скульптор зі Львова </a:t>
          </a:r>
          <a:r>
            <a:rPr lang="ru-RU" sz="900" b="0" i="0" kern="1200" cap="none" spc="0" dirty="0" err="1" smtClean="0">
              <a:ln w="0"/>
              <a:solidFill>
                <a:schemeClr val="tx1"/>
              </a:solidFill>
              <a:effectLst>
                <a:outerShdw blurRad="38100" dist="19050" dir="2700000" algn="tl" rotWithShape="0">
                  <a:schemeClr val="dk1">
                    <a:alpha val="40000"/>
                  </a:schemeClr>
                </a:outerShdw>
              </a:effectLst>
            </a:rPr>
            <a:t>Юліан</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Марковський</a:t>
          </a:r>
          <a:r>
            <a:rPr lang="ru-RU" sz="900" b="0" i="0" kern="1200" cap="none" spc="0" dirty="0" smtClean="0">
              <a:ln w="0"/>
              <a:solidFill>
                <a:schemeClr val="tx1"/>
              </a:solidFill>
              <a:effectLst>
                <a:outerShdw blurRad="38100" dist="19050" dir="2700000" algn="tl" rotWithShape="0">
                  <a:schemeClr val="dk1">
                    <a:alpha val="40000"/>
                  </a:schemeClr>
                </a:outerShdw>
              </a:effectLst>
            </a:rPr>
            <a:t>, художники Модест Сосенко, </a:t>
          </a:r>
          <a:r>
            <a:rPr lang="ru-RU" sz="900" b="0" i="0" kern="1200" cap="none" spc="0" dirty="0" err="1" smtClean="0">
              <a:ln w="0"/>
              <a:solidFill>
                <a:schemeClr val="tx1"/>
              </a:solidFill>
              <a:effectLst>
                <a:outerShdw blurRad="38100" dist="19050" dir="2700000" algn="tl" rotWithShape="0">
                  <a:schemeClr val="dk1">
                    <a:alpha val="40000"/>
                  </a:schemeClr>
                </a:outerShdw>
              </a:effectLst>
            </a:rPr>
            <a:t>Юліан</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Буцманюк</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Олена</a:t>
          </a:r>
          <a:r>
            <a:rPr lang="ru-RU" sz="900" b="0" i="0" kern="1200" cap="none" spc="0" dirty="0" smtClean="0">
              <a:ln w="0"/>
              <a:solidFill>
                <a:schemeClr val="tx1"/>
              </a:solidFill>
              <a:effectLst>
                <a:outerShdw blurRad="38100" dist="19050" dir="2700000" algn="tl" rotWithShape="0">
                  <a:schemeClr val="dk1">
                    <a:alpha val="40000"/>
                  </a:schemeClr>
                </a:outerShdw>
              </a:effectLst>
            </a:rPr>
            <a:t> </a:t>
          </a:r>
          <a:r>
            <a:rPr lang="ru-RU" sz="900" b="0" i="0" kern="1200" cap="none" spc="0" dirty="0" err="1" smtClean="0">
              <a:ln w="0"/>
              <a:solidFill>
                <a:schemeClr val="tx1"/>
              </a:solidFill>
              <a:effectLst>
                <a:outerShdw blurRad="38100" dist="19050" dir="2700000" algn="tl" rotWithShape="0">
                  <a:schemeClr val="dk1">
                    <a:alpha val="40000"/>
                  </a:schemeClr>
                </a:outerShdw>
              </a:effectLst>
            </a:rPr>
            <a:t>Кульчицька</a:t>
          </a:r>
          <a:endParaRPr lang="ru-RU" sz="900" b="0" kern="1200" cap="none" spc="0" dirty="0">
            <a:ln w="0"/>
            <a:solidFill>
              <a:schemeClr val="tx1"/>
            </a:solidFill>
            <a:effectLst>
              <a:outerShdw blurRad="38100" dist="19050" dir="2700000" algn="tl" rotWithShape="0">
                <a:schemeClr val="dk1">
                  <a:alpha val="40000"/>
                </a:schemeClr>
              </a:outerShdw>
            </a:effectLst>
          </a:endParaRPr>
        </a:p>
      </dsp:txBody>
      <dsp:txXfrm rot="10800000">
        <a:off x="1787294" y="4199361"/>
        <a:ext cx="6006753" cy="461869"/>
      </dsp:txXfrm>
    </dsp:sp>
    <dsp:sp modelId="{623BECE2-E3B3-45C9-8FD0-F8E9A07908DE}">
      <dsp:nvSpPr>
        <dsp:cNvPr id="0" name=""/>
        <dsp:cNvSpPr/>
      </dsp:nvSpPr>
      <dsp:spPr>
        <a:xfrm>
          <a:off x="1340675" y="4183608"/>
          <a:ext cx="649585" cy="566027"/>
        </a:xfrm>
        <a:prstGeom prst="rect">
          <a:avLst/>
        </a:prstGeom>
        <a:blipFill>
          <a:blip xmlns:r="http://schemas.openxmlformats.org/officeDocument/2006/relationships" r:embed="rId8">
            <a:extLst>
              <a:ext uri="{28A0092B-C50C-407E-A947-70E740481C1C}">
                <a14:useLocalDpi xmlns:a14="http://schemas.microsoft.com/office/drawing/2010/main" val="0"/>
              </a:ext>
            </a:extLst>
          </a:blip>
          <a:srcRect/>
          <a:stretch>
            <a:fillRect l="-21000" r="-21000"/>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3267C46F-A2B1-4E42-B48C-19550316DC27}">
      <dsp:nvSpPr>
        <dsp:cNvPr id="0" name=""/>
        <dsp:cNvSpPr/>
      </dsp:nvSpPr>
      <dsp:spPr>
        <a:xfrm rot="10800000">
          <a:off x="1649774" y="4902890"/>
          <a:ext cx="6122220" cy="409967"/>
        </a:xfrm>
        <a:prstGeom prst="homePlate">
          <a:avLst/>
        </a:prstGeom>
        <a:gradFill rotWithShape="0">
          <a:gsLst>
            <a:gs pos="0">
              <a:schemeClr val="accent5">
                <a:hueOff val="5103195"/>
                <a:satOff val="-3283"/>
                <a:lumOff val="2245"/>
                <a:alphaOff val="0"/>
                <a:tint val="98000"/>
                <a:lumMod val="114000"/>
              </a:schemeClr>
            </a:gs>
            <a:gs pos="100000">
              <a:schemeClr val="accent5">
                <a:hueOff val="5103195"/>
                <a:satOff val="-3283"/>
                <a:lumOff val="2245"/>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748" tIns="34290" rIns="64008" bIns="34290" numCol="1" spcCol="1270" anchor="ctr" anchorCtr="0">
          <a:noAutofit/>
        </a:bodyPr>
        <a:lstStyle/>
        <a:p>
          <a:pPr lvl="0" algn="ctr" defTabSz="400050" rtl="0">
            <a:lnSpc>
              <a:spcPct val="90000"/>
            </a:lnSpc>
            <a:spcBef>
              <a:spcPct val="0"/>
            </a:spcBef>
            <a:spcAft>
              <a:spcPct val="35000"/>
            </a:spcAft>
          </a:pPr>
          <a:r>
            <a:rPr lang="ru-RU" sz="900" b="0" i="0" kern="1200" cap="none" spc="0" smtClean="0">
              <a:ln w="0"/>
              <a:solidFill>
                <a:schemeClr val="tx1"/>
              </a:solidFill>
              <a:effectLst>
                <a:outerShdw blurRad="38100" dist="19050" dir="2700000" algn="tl" rotWithShape="0">
                  <a:schemeClr val="dk1">
                    <a:alpha val="40000"/>
                  </a:schemeClr>
                </a:outerShdw>
              </a:effectLst>
            </a:rPr>
            <a:t>Чехія: ілюстрації Альфонса Мухи</a:t>
          </a:r>
          <a:endParaRPr lang="ru-RU" sz="900" b="0" kern="1200" cap="none" spc="0">
            <a:ln w="0"/>
            <a:solidFill>
              <a:schemeClr val="tx1"/>
            </a:solidFill>
            <a:effectLst>
              <a:outerShdw blurRad="38100" dist="19050" dir="2700000" algn="tl" rotWithShape="0">
                <a:schemeClr val="dk1">
                  <a:alpha val="40000"/>
                </a:schemeClr>
              </a:outerShdw>
            </a:effectLst>
          </a:endParaRPr>
        </a:p>
      </dsp:txBody>
      <dsp:txXfrm rot="10800000">
        <a:off x="1752266" y="4902890"/>
        <a:ext cx="6019728" cy="409967"/>
      </dsp:txXfrm>
    </dsp:sp>
    <dsp:sp modelId="{EF1DB56B-708A-450B-97FD-97C2896E8E97}">
      <dsp:nvSpPr>
        <dsp:cNvPr id="0" name=""/>
        <dsp:cNvSpPr/>
      </dsp:nvSpPr>
      <dsp:spPr>
        <a:xfrm>
          <a:off x="1411717" y="4819266"/>
          <a:ext cx="561860" cy="581875"/>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t="-20000" b="-20000"/>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F57D8853-64BD-4DA0-9840-B719A0AD7D7F}">
      <dsp:nvSpPr>
        <dsp:cNvPr id="0" name=""/>
        <dsp:cNvSpPr/>
      </dsp:nvSpPr>
      <dsp:spPr>
        <a:xfrm rot="10800000">
          <a:off x="1729404" y="5543981"/>
          <a:ext cx="6122220" cy="375832"/>
        </a:xfrm>
        <a:prstGeom prst="homePlate">
          <a:avLst/>
        </a:prstGeom>
        <a:gradFill rotWithShape="0">
          <a:gsLst>
            <a:gs pos="0">
              <a:schemeClr val="accent5">
                <a:hueOff val="5670217"/>
                <a:satOff val="-3648"/>
                <a:lumOff val="2495"/>
                <a:alphaOff val="0"/>
                <a:tint val="98000"/>
                <a:lumMod val="114000"/>
              </a:schemeClr>
            </a:gs>
            <a:gs pos="100000">
              <a:schemeClr val="accent5">
                <a:hueOff val="5670217"/>
                <a:satOff val="-3648"/>
                <a:lumOff val="2495"/>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748" tIns="34290" rIns="64008" bIns="34290" numCol="1" spcCol="1270" anchor="ctr" anchorCtr="0">
          <a:noAutofit/>
        </a:bodyPr>
        <a:lstStyle/>
        <a:p>
          <a:pPr lvl="0" algn="ctr" defTabSz="400050" rtl="0">
            <a:lnSpc>
              <a:spcPct val="90000"/>
            </a:lnSpc>
            <a:spcBef>
              <a:spcPct val="0"/>
            </a:spcBef>
            <a:spcAft>
              <a:spcPct val="35000"/>
            </a:spcAft>
          </a:pPr>
          <a:r>
            <a:rPr lang="ru-RU" sz="900" b="0" i="0" kern="1200" cap="none" spc="0" smtClean="0">
              <a:ln w="0"/>
              <a:solidFill>
                <a:schemeClr val="tx1"/>
              </a:solidFill>
              <a:effectLst>
                <a:outerShdw blurRad="38100" dist="19050" dir="2700000" algn="tl" rotWithShape="0">
                  <a:schemeClr val="dk1">
                    <a:alpha val="40000"/>
                  </a:schemeClr>
                </a:outerShdw>
              </a:effectLst>
            </a:rPr>
            <a:t>Швейцарія: художник Фердинанд Годлер</a:t>
          </a:r>
          <a:endParaRPr lang="ru-RU" sz="900" b="0" kern="1200" cap="none" spc="0">
            <a:ln w="0"/>
            <a:solidFill>
              <a:schemeClr val="tx1"/>
            </a:solidFill>
            <a:effectLst>
              <a:outerShdw blurRad="38100" dist="19050" dir="2700000" algn="tl" rotWithShape="0">
                <a:schemeClr val="dk1">
                  <a:alpha val="40000"/>
                </a:schemeClr>
              </a:outerShdw>
            </a:effectLst>
          </a:endParaRPr>
        </a:p>
      </dsp:txBody>
      <dsp:txXfrm rot="10800000">
        <a:off x="1823362" y="5543981"/>
        <a:ext cx="6028262" cy="375832"/>
      </dsp:txXfrm>
    </dsp:sp>
    <dsp:sp modelId="{D4F48F1B-A0FA-4718-B07B-87596C92431A}">
      <dsp:nvSpPr>
        <dsp:cNvPr id="0" name=""/>
        <dsp:cNvSpPr/>
      </dsp:nvSpPr>
      <dsp:spPr>
        <a:xfrm>
          <a:off x="1428273" y="5469455"/>
          <a:ext cx="574761" cy="580194"/>
        </a:xfrm>
        <a:prstGeom prst="rect">
          <a:avLst/>
        </a:prstGeom>
        <a:blipFill>
          <a:blip xmlns:r="http://schemas.openxmlformats.org/officeDocument/2006/relationships" r:embed="rId10">
            <a:extLst>
              <a:ext uri="{28A0092B-C50C-407E-A947-70E740481C1C}">
                <a14:useLocalDpi xmlns:a14="http://schemas.microsoft.com/office/drawing/2010/main" val="0"/>
              </a:ext>
            </a:extLst>
          </a:blip>
          <a:srcRect/>
          <a:stretch>
            <a:fillRect l="-10000" r="-10000"/>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 modelId="{7AB4C484-7E77-49FF-92E1-7A6B597B3615}">
      <dsp:nvSpPr>
        <dsp:cNvPr id="0" name=""/>
        <dsp:cNvSpPr/>
      </dsp:nvSpPr>
      <dsp:spPr>
        <a:xfrm rot="10800000">
          <a:off x="1747205" y="6254922"/>
          <a:ext cx="6122220" cy="387293"/>
        </a:xfrm>
        <a:prstGeom prst="homePlate">
          <a:avLst/>
        </a:prstGeom>
        <a:gradFill rotWithShape="0">
          <a:gsLst>
            <a:gs pos="0">
              <a:schemeClr val="accent5">
                <a:hueOff val="6237238"/>
                <a:satOff val="-4013"/>
                <a:lumOff val="2744"/>
                <a:alphaOff val="0"/>
                <a:tint val="98000"/>
                <a:lumMod val="114000"/>
              </a:schemeClr>
            </a:gs>
            <a:gs pos="100000">
              <a:schemeClr val="accent5">
                <a:hueOff val="6237238"/>
                <a:satOff val="-4013"/>
                <a:lumOff val="2744"/>
                <a:alphaOff val="0"/>
                <a:shade val="90000"/>
                <a:lumMod val="84000"/>
              </a:schemeClr>
            </a:gs>
          </a:gsLst>
          <a:lin ang="5400000" scaled="0"/>
        </a:grad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149748" tIns="34290" rIns="64008" bIns="34290" numCol="1" spcCol="1270" anchor="ctr" anchorCtr="0">
          <a:noAutofit/>
        </a:bodyPr>
        <a:lstStyle/>
        <a:p>
          <a:pPr lvl="0" algn="ctr" defTabSz="400050" rtl="0">
            <a:lnSpc>
              <a:spcPct val="90000"/>
            </a:lnSpc>
            <a:spcBef>
              <a:spcPct val="0"/>
            </a:spcBef>
            <a:spcAft>
              <a:spcPct val="35000"/>
            </a:spcAft>
          </a:pPr>
          <a:r>
            <a:rPr lang="ru-RU" sz="900" b="0" i="0" kern="1200" cap="none" spc="0" smtClean="0">
              <a:ln w="0"/>
              <a:solidFill>
                <a:schemeClr val="tx1"/>
              </a:solidFill>
              <a:effectLst>
                <a:outerShdw blurRad="38100" dist="19050" dir="2700000" algn="tl" rotWithShape="0">
                  <a:schemeClr val="dk1">
                    <a:alpha val="40000"/>
                  </a:schemeClr>
                </a:outerShdw>
              </a:effectLst>
            </a:rPr>
            <a:t>Шотландія: дизайн інтер'єрів і екстер'єрів Чарльза Ренні Макінтоша</a:t>
          </a:r>
          <a:endParaRPr lang="ru-RU" sz="900" b="0" kern="1200" cap="none" spc="0">
            <a:ln w="0"/>
            <a:solidFill>
              <a:schemeClr val="tx1"/>
            </a:solidFill>
            <a:effectLst>
              <a:outerShdw blurRad="38100" dist="19050" dir="2700000" algn="tl" rotWithShape="0">
                <a:schemeClr val="dk1">
                  <a:alpha val="40000"/>
                </a:schemeClr>
              </a:outerShdw>
            </a:effectLst>
          </a:endParaRPr>
        </a:p>
      </dsp:txBody>
      <dsp:txXfrm rot="10800000">
        <a:off x="1844028" y="6254922"/>
        <a:ext cx="6025397" cy="387293"/>
      </dsp:txXfrm>
    </dsp:sp>
    <dsp:sp modelId="{5C2DDE9B-F9A4-4535-BE5C-A54FB7C34149}">
      <dsp:nvSpPr>
        <dsp:cNvPr id="0" name=""/>
        <dsp:cNvSpPr/>
      </dsp:nvSpPr>
      <dsp:spPr>
        <a:xfrm>
          <a:off x="1456497" y="6196370"/>
          <a:ext cx="548986" cy="462905"/>
        </a:xfrm>
        <a:prstGeom prst="rect">
          <a:avLst/>
        </a:prstGeom>
        <a:blipFill>
          <a:blip xmlns:r="http://schemas.openxmlformats.org/officeDocument/2006/relationships" r:embed="rId11">
            <a:extLst>
              <a:ext uri="{28A0092B-C50C-407E-A947-70E740481C1C}">
                <a14:useLocalDpi xmlns:a14="http://schemas.microsoft.com/office/drawing/2010/main" val="0"/>
              </a:ext>
            </a:extLst>
          </a:blip>
          <a:srcRect/>
          <a:stretch>
            <a:fillRect l="-4000" r="-4000"/>
          </a:stretch>
        </a:blipFill>
        <a:ln>
          <a:noFill/>
        </a:ln>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23FF7F-2201-4E7F-A316-6CCBD9052897}">
      <dsp:nvSpPr>
        <dsp:cNvPr id="0" name=""/>
        <dsp:cNvSpPr/>
      </dsp:nvSpPr>
      <dsp:spPr>
        <a:xfrm>
          <a:off x="0" y="0"/>
          <a:ext cx="5087028" cy="5486399"/>
        </a:xfrm>
        <a:prstGeom prst="triangle">
          <a:avLst/>
        </a:prstGeom>
        <a:solidFill>
          <a:schemeClr val="accent4">
            <a:hueOff val="0"/>
            <a:satOff val="0"/>
            <a:lumOff val="0"/>
            <a:alphaOff val="0"/>
          </a:schemeClr>
        </a:solidFill>
        <a:ln>
          <a:noFill/>
        </a:ln>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sp>
    <dsp:sp modelId="{F9458EE3-32C2-4F6A-844C-D764F5CFEC29}">
      <dsp:nvSpPr>
        <dsp:cNvPr id="0" name=""/>
        <dsp:cNvSpPr/>
      </dsp:nvSpPr>
      <dsp:spPr>
        <a:xfrm>
          <a:off x="2418823" y="663474"/>
          <a:ext cx="3306568" cy="1950243"/>
        </a:xfrm>
        <a:prstGeom prst="roundRect">
          <a:avLst/>
        </a:prstGeom>
        <a:solidFill>
          <a:schemeClr val="lt1">
            <a:alpha val="90000"/>
            <a:hueOff val="0"/>
            <a:satOff val="0"/>
            <a:lumOff val="0"/>
            <a:alphaOff val="0"/>
          </a:schemeClr>
        </a:solidFill>
        <a:ln w="9525" cap="rnd" cmpd="sng" algn="ctr">
          <a:solidFill>
            <a:schemeClr val="accent4">
              <a:hueOff val="0"/>
              <a:satOff val="0"/>
              <a:lumOff val="0"/>
              <a:alphaOff val="0"/>
            </a:schemeClr>
          </a:solidFill>
          <a:prstDash val="solid"/>
        </a:ln>
        <a:effectLst>
          <a:outerShdw blurRad="38100" dist="25400" dir="5400000" rotWithShape="0">
            <a:srgbClr val="000000">
              <a:alpha val="45000"/>
            </a:srgbClr>
          </a:outerShdw>
        </a:effectLst>
        <a:sp3d z="50080"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t" anchorCtr="0">
          <a:noAutofit/>
        </a:bodyPr>
        <a:lstStyle/>
        <a:p>
          <a:pPr lvl="0" algn="ctr" defTabSz="488950" rtl="0">
            <a:lnSpc>
              <a:spcPct val="90000"/>
            </a:lnSpc>
            <a:spcBef>
              <a:spcPct val="0"/>
            </a:spcBef>
            <a:spcAft>
              <a:spcPct val="35000"/>
            </a:spcAft>
          </a:pPr>
          <a:r>
            <a:rPr lang="ru-RU" sz="1100" b="1" i="0" kern="1200" dirty="0" err="1" smtClean="0"/>
            <a:t>Окрім</a:t>
          </a:r>
          <a:r>
            <a:rPr lang="ru-RU" sz="1100" b="1" i="0" kern="1200" dirty="0" smtClean="0"/>
            <a:t> </a:t>
          </a:r>
          <a:r>
            <a:rPr lang="ru-RU" sz="1100" b="1" i="0" kern="1200" dirty="0" err="1" smtClean="0"/>
            <a:t>Матісса</a:t>
          </a:r>
          <a:r>
            <a:rPr lang="ru-RU" sz="1100" b="1" i="0" kern="1200" dirty="0" smtClean="0"/>
            <a:t> та Дерена,  </a:t>
          </a:r>
          <a:r>
            <a:rPr lang="ru-RU" sz="1100" b="1" i="0" kern="1200" dirty="0" err="1" smtClean="0"/>
            <a:t>представниками</a:t>
          </a:r>
          <a:r>
            <a:rPr lang="ru-RU" sz="1100" b="1" i="0" kern="1200" dirty="0" smtClean="0"/>
            <a:t> цього </a:t>
          </a:r>
          <a:r>
            <a:rPr lang="ru-RU" sz="1100" b="1" i="0" kern="1200" dirty="0" err="1" smtClean="0"/>
            <a:t>напряму</a:t>
          </a:r>
          <a:r>
            <a:rPr lang="ru-RU" sz="1100" b="1" i="0" kern="1200" dirty="0" smtClean="0"/>
            <a:t> були також: Альбер Марке, Шарль </a:t>
          </a:r>
          <a:r>
            <a:rPr lang="ru-RU" sz="1100" b="1" i="0" kern="1200" dirty="0" err="1" smtClean="0"/>
            <a:t>Камуан</a:t>
          </a:r>
          <a:r>
            <a:rPr lang="ru-RU" sz="1100" b="1" i="0" kern="1200" dirty="0" smtClean="0"/>
            <a:t>, </a:t>
          </a:r>
          <a:r>
            <a:rPr lang="ru-RU" sz="1100" b="1" i="0" kern="1200" dirty="0" err="1" smtClean="0"/>
            <a:t>Луї</a:t>
          </a:r>
          <a:r>
            <a:rPr lang="ru-RU" sz="1100" b="1" i="0" kern="1200" dirty="0" smtClean="0"/>
            <a:t> </a:t>
          </a:r>
          <a:r>
            <a:rPr lang="ru-RU" sz="1100" b="1" i="0" kern="1200" dirty="0" err="1" smtClean="0"/>
            <a:t>Вальта</a:t>
          </a:r>
          <a:r>
            <a:rPr lang="ru-RU" sz="1100" b="1" i="0" kern="1200" dirty="0" smtClean="0"/>
            <a:t>, </a:t>
          </a:r>
          <a:r>
            <a:rPr lang="ru-RU" sz="1100" b="1" i="0" kern="1200" dirty="0" err="1" smtClean="0"/>
            <a:t>бельгійський</a:t>
          </a:r>
          <a:r>
            <a:rPr lang="ru-RU" sz="1100" b="1" i="0" kern="1200" dirty="0" smtClean="0"/>
            <a:t> художник </a:t>
          </a:r>
          <a:r>
            <a:rPr lang="ru-RU" sz="1100" b="1" i="0" kern="1200" dirty="0" err="1" smtClean="0"/>
            <a:t>Анрі</a:t>
          </a:r>
          <a:r>
            <a:rPr lang="ru-RU" sz="1100" b="1" i="0" kern="1200" dirty="0" smtClean="0"/>
            <a:t> </a:t>
          </a:r>
          <a:r>
            <a:rPr lang="ru-RU" sz="1100" b="1" i="0" kern="1200" dirty="0" err="1" smtClean="0"/>
            <a:t>Евенепул</a:t>
          </a:r>
          <a:r>
            <a:rPr lang="ru-RU" sz="1100" b="1" i="0" kern="1200" dirty="0" smtClean="0"/>
            <a:t>, </a:t>
          </a:r>
          <a:r>
            <a:rPr lang="ru-RU" sz="1100" b="1" i="0" kern="1200" dirty="0" err="1" smtClean="0"/>
            <a:t>Моріс</a:t>
          </a:r>
          <a:r>
            <a:rPr lang="ru-RU" sz="1100" b="1" i="0" kern="1200" dirty="0" smtClean="0"/>
            <a:t> </a:t>
          </a:r>
          <a:r>
            <a:rPr lang="ru-RU" sz="1100" b="1" i="0" kern="1200" dirty="0" err="1" smtClean="0"/>
            <a:t>Маріно</a:t>
          </a:r>
          <a:r>
            <a:rPr lang="ru-RU" sz="1100" b="1" i="0" kern="1200" dirty="0" smtClean="0"/>
            <a:t>, Жан </a:t>
          </a:r>
          <a:r>
            <a:rPr lang="ru-RU" sz="1100" b="1" i="0" kern="1200" dirty="0" err="1" smtClean="0"/>
            <a:t>Пюї</a:t>
          </a:r>
          <a:r>
            <a:rPr lang="ru-RU" sz="1100" b="1" i="0" kern="1200" dirty="0" smtClean="0"/>
            <a:t>, </a:t>
          </a:r>
          <a:r>
            <a:rPr lang="ru-RU" sz="1100" b="1" i="0" kern="1200" dirty="0" err="1" smtClean="0"/>
            <a:t>Моріс</a:t>
          </a:r>
          <a:r>
            <a:rPr lang="ru-RU" sz="1100" b="1" i="0" kern="1200" dirty="0" smtClean="0"/>
            <a:t> де </a:t>
          </a:r>
          <a:r>
            <a:rPr lang="ru-RU" sz="1100" b="1" i="0" kern="1200" dirty="0" err="1" smtClean="0"/>
            <a:t>Вламінк</a:t>
          </a:r>
          <a:r>
            <a:rPr lang="ru-RU" sz="1100" b="1" i="0" kern="1200" dirty="0" smtClean="0"/>
            <a:t>, </a:t>
          </a:r>
          <a:r>
            <a:rPr lang="ru-RU" sz="1100" b="1" i="0" kern="1200" dirty="0" err="1" smtClean="0"/>
            <a:t>Анрі</a:t>
          </a:r>
          <a:r>
            <a:rPr lang="ru-RU" sz="1100" b="1" i="0" kern="1200" dirty="0" smtClean="0"/>
            <a:t> </a:t>
          </a:r>
          <a:r>
            <a:rPr lang="ru-RU" sz="1100" b="1" i="0" kern="1200" dirty="0" err="1" smtClean="0"/>
            <a:t>Манген</a:t>
          </a:r>
          <a:r>
            <a:rPr lang="ru-RU" sz="1100" b="1" i="0" kern="1200" dirty="0" smtClean="0"/>
            <a:t>, Рауль </a:t>
          </a:r>
          <a:r>
            <a:rPr lang="ru-RU" sz="1100" b="1" i="0" kern="1200" dirty="0" err="1" smtClean="0"/>
            <a:t>Дюфі</a:t>
          </a:r>
          <a:r>
            <a:rPr lang="ru-RU" sz="1100" b="1" i="0" kern="1200" dirty="0" smtClean="0"/>
            <a:t>, </a:t>
          </a:r>
          <a:r>
            <a:rPr lang="ru-RU" sz="1100" b="1" i="0" kern="1200" dirty="0" err="1" smtClean="0"/>
            <a:t>Отон</a:t>
          </a:r>
          <a:r>
            <a:rPr lang="ru-RU" sz="1100" b="1" i="0" kern="1200" dirty="0" smtClean="0"/>
            <a:t> </a:t>
          </a:r>
          <a:r>
            <a:rPr lang="ru-RU" sz="1100" b="1" i="0" kern="1200" dirty="0" err="1" smtClean="0"/>
            <a:t>Фріез</a:t>
          </a:r>
          <a:r>
            <a:rPr lang="ru-RU" sz="1100" b="1" i="0" kern="1200" dirty="0" smtClean="0"/>
            <a:t>, Жорж </a:t>
          </a:r>
          <a:r>
            <a:rPr lang="ru-RU" sz="1100" b="1" i="0" kern="1200" dirty="0" err="1" smtClean="0"/>
            <a:t>Руо</a:t>
          </a:r>
          <a:r>
            <a:rPr lang="ru-RU" sz="1100" b="1" i="0" kern="1200" dirty="0" smtClean="0"/>
            <a:t>, Жан </a:t>
          </a:r>
          <a:r>
            <a:rPr lang="ru-RU" sz="1100" b="1" i="0" kern="1200" dirty="0" err="1" smtClean="0"/>
            <a:t>Метценже</a:t>
          </a:r>
          <a:r>
            <a:rPr lang="ru-RU" sz="1100" b="1" i="0" kern="1200" dirty="0" smtClean="0"/>
            <a:t>, </a:t>
          </a:r>
          <a:r>
            <a:rPr lang="ru-RU" sz="1100" b="1" i="0" kern="1200" dirty="0" err="1" smtClean="0"/>
            <a:t>голландський</a:t>
          </a:r>
          <a:r>
            <a:rPr lang="ru-RU" sz="1100" b="1" i="0" kern="1200" dirty="0" smtClean="0"/>
            <a:t> художник </a:t>
          </a:r>
          <a:r>
            <a:rPr lang="ru-RU" sz="1100" b="1" i="0" kern="1200" dirty="0" err="1" smtClean="0"/>
            <a:t>Кеес</a:t>
          </a:r>
          <a:r>
            <a:rPr lang="ru-RU" sz="1100" b="1" i="0" kern="1200" dirty="0" smtClean="0"/>
            <a:t> </a:t>
          </a:r>
          <a:r>
            <a:rPr lang="ru-RU" sz="1100" b="1" i="0" kern="1200" dirty="0" err="1" smtClean="0"/>
            <a:t>ван</a:t>
          </a:r>
          <a:r>
            <a:rPr lang="ru-RU" sz="1100" b="1" i="0" kern="1200" dirty="0" smtClean="0"/>
            <a:t> </a:t>
          </a:r>
          <a:r>
            <a:rPr lang="ru-RU" sz="1100" b="1" i="0" kern="1200" dirty="0" err="1" smtClean="0"/>
            <a:t>Донген</a:t>
          </a:r>
          <a:r>
            <a:rPr lang="ru-RU" sz="1100" b="1" i="0" kern="1200" dirty="0" smtClean="0"/>
            <a:t> та Жорж Брак (який </a:t>
          </a:r>
          <a:r>
            <a:rPr lang="ru-RU" sz="1100" b="1" i="0" kern="1200" dirty="0" err="1" smtClean="0"/>
            <a:t>згодом</a:t>
          </a:r>
          <a:r>
            <a:rPr lang="ru-RU" sz="1100" b="1" i="0" kern="1200" dirty="0" smtClean="0"/>
            <a:t> почав працювати у </a:t>
          </a:r>
          <a:r>
            <a:rPr lang="ru-RU" sz="1100" b="1" i="0" kern="1200" dirty="0" err="1" smtClean="0"/>
            <a:t>напрямі</a:t>
          </a:r>
          <a:r>
            <a:rPr lang="ru-RU" sz="1100" b="1" i="0" kern="1200" dirty="0" smtClean="0"/>
            <a:t> </a:t>
          </a:r>
          <a:r>
            <a:rPr lang="ru-RU" sz="1100" b="1" i="0" kern="1200" dirty="0" err="1" smtClean="0"/>
            <a:t>кубізму</a:t>
          </a:r>
          <a:r>
            <a:rPr lang="ru-RU" sz="1100" b="1" i="0" kern="1200" dirty="0" smtClean="0"/>
            <a:t>).</a:t>
          </a:r>
          <a:endParaRPr lang="ru-RU" sz="1100" kern="1200" dirty="0"/>
        </a:p>
      </dsp:txBody>
      <dsp:txXfrm>
        <a:off x="2514026" y="758677"/>
        <a:ext cx="3116162" cy="1759837"/>
      </dsp:txXfrm>
    </dsp:sp>
    <dsp:sp modelId="{5A0F6D13-3F7E-4926-9D25-D49B651C1FC8}">
      <dsp:nvSpPr>
        <dsp:cNvPr id="0" name=""/>
        <dsp:cNvSpPr/>
      </dsp:nvSpPr>
      <dsp:spPr>
        <a:xfrm>
          <a:off x="2543514" y="2677130"/>
          <a:ext cx="3306568" cy="1950243"/>
        </a:xfrm>
        <a:prstGeom prst="roundRect">
          <a:avLst/>
        </a:prstGeom>
        <a:solidFill>
          <a:schemeClr val="lt1">
            <a:alpha val="90000"/>
            <a:hueOff val="0"/>
            <a:satOff val="0"/>
            <a:lumOff val="0"/>
            <a:alphaOff val="0"/>
          </a:schemeClr>
        </a:solidFill>
        <a:ln w="9525" cap="rnd" cmpd="sng" algn="ctr">
          <a:solidFill>
            <a:schemeClr val="accent4">
              <a:hueOff val="2658761"/>
              <a:satOff val="962"/>
              <a:lumOff val="-7843"/>
              <a:alphaOff val="0"/>
            </a:schemeClr>
          </a:solidFill>
          <a:prstDash val="solid"/>
        </a:ln>
        <a:effectLst/>
        <a:sp3d z="50080" prstMaterial="plastic">
          <a:bevelT w="25400" h="25400"/>
          <a:bevelB w="25400" h="25400"/>
        </a:sp3d>
      </dsp:spPr>
      <dsp:style>
        <a:lnRef idx="1">
          <a:scrgbClr r="0" g="0" b="0"/>
        </a:lnRef>
        <a:fillRef idx="1">
          <a:scrgbClr r="0" g="0" b="0"/>
        </a:fillRef>
        <a:effectRef idx="2">
          <a:scrgbClr r="0" g="0" b="0"/>
        </a:effectRef>
        <a:fontRef idx="minor"/>
      </dsp:style>
      <dsp:txBody>
        <a:bodyPr spcFirstLastPara="0" vert="horz" wrap="square" lIns="41910" tIns="41910" rIns="41910" bIns="41910" numCol="1" spcCol="1270" anchor="ctr" anchorCtr="0">
          <a:noAutofit/>
        </a:bodyPr>
        <a:lstStyle/>
        <a:p>
          <a:pPr lvl="0" algn="ctr" defTabSz="488950" rtl="0">
            <a:lnSpc>
              <a:spcPct val="90000"/>
            </a:lnSpc>
            <a:spcBef>
              <a:spcPct val="0"/>
            </a:spcBef>
            <a:spcAft>
              <a:spcPct val="35000"/>
            </a:spcAft>
          </a:pPr>
          <a:r>
            <a:rPr lang="ru-RU" sz="1100" b="1" i="0" kern="1200" dirty="0" err="1" smtClean="0"/>
            <a:t>Картини</a:t>
          </a:r>
          <a:r>
            <a:rPr lang="ru-RU" sz="1100" b="1" i="0" kern="1200" dirty="0" smtClean="0"/>
            <a:t> </a:t>
          </a:r>
          <a:r>
            <a:rPr lang="ru-RU" sz="1100" b="1" i="0" kern="1200" dirty="0" err="1" smtClean="0"/>
            <a:t>фовістів</a:t>
          </a:r>
          <a:r>
            <a:rPr lang="ru-RU" sz="1100" b="1" i="0" kern="1200" dirty="0" smtClean="0"/>
            <a:t> </a:t>
          </a:r>
          <a:r>
            <a:rPr lang="ru-RU" sz="1100" b="1" i="0" kern="1200" dirty="0" err="1" smtClean="0"/>
            <a:t>характеризували</a:t>
          </a:r>
          <a:r>
            <a:rPr lang="ru-RU" sz="1100" b="1" i="0" kern="1200" dirty="0" smtClean="0"/>
            <a:t> </a:t>
          </a:r>
          <a:r>
            <a:rPr lang="ru-RU" sz="1100" b="1" i="0" kern="1200" dirty="0" err="1" smtClean="0"/>
            <a:t>разюче</a:t>
          </a:r>
          <a:r>
            <a:rPr lang="ru-RU" sz="1100" b="1" i="0" kern="1200" dirty="0" smtClean="0"/>
            <a:t> </a:t>
          </a:r>
          <a:r>
            <a:rPr lang="ru-RU" sz="1100" b="1" i="0" kern="1200" dirty="0" err="1" smtClean="0"/>
            <a:t>дикі</a:t>
          </a:r>
          <a:r>
            <a:rPr lang="ru-RU" sz="1100" b="1" i="0" kern="1200" dirty="0" smtClean="0"/>
            <a:t> мазки </a:t>
          </a:r>
          <a:r>
            <a:rPr lang="ru-RU" sz="1100" b="1" i="0" kern="1200" dirty="0" err="1" smtClean="0"/>
            <a:t>пензля</a:t>
          </a:r>
          <a:r>
            <a:rPr lang="ru-RU" sz="1100" b="1" i="0" kern="1200" dirty="0" smtClean="0"/>
            <a:t> та </a:t>
          </a:r>
          <a:r>
            <a:rPr lang="ru-RU" sz="1100" b="1" i="0" kern="1200" dirty="0" err="1" smtClean="0"/>
            <a:t>різкі</a:t>
          </a:r>
          <a:r>
            <a:rPr lang="ru-RU" sz="1100" b="1" i="0" kern="1200" dirty="0" smtClean="0"/>
            <a:t> </a:t>
          </a:r>
          <a:r>
            <a:rPr lang="ru-RU" sz="1100" b="1" i="0" kern="1200" dirty="0" err="1" smtClean="0"/>
            <a:t>кольори</a:t>
          </a:r>
          <a:r>
            <a:rPr lang="ru-RU" sz="1100" b="1" i="0" kern="1200" dirty="0" smtClean="0"/>
            <a:t>, у той час як </a:t>
          </a:r>
          <a:r>
            <a:rPr lang="ru-RU" sz="1100" b="1" i="0" kern="1200" dirty="0" err="1" smtClean="0"/>
            <a:t>зображуваний</a:t>
          </a:r>
          <a:r>
            <a:rPr lang="ru-RU" sz="1100" b="1" i="0" kern="1200" dirty="0" smtClean="0"/>
            <a:t> предмет </a:t>
          </a:r>
          <a:r>
            <a:rPr lang="ru-RU" sz="1100" b="1" i="0" kern="1200" dirty="0" err="1" smtClean="0"/>
            <a:t>мав</a:t>
          </a:r>
          <a:r>
            <a:rPr lang="ru-RU" sz="1100" b="1" i="0" kern="1200" dirty="0" smtClean="0"/>
            <a:t> </a:t>
          </a:r>
          <a:r>
            <a:rPr lang="ru-RU" sz="1100" b="1" i="0" kern="1200" dirty="0" err="1" smtClean="0"/>
            <a:t>високий</a:t>
          </a:r>
          <a:r>
            <a:rPr lang="ru-RU" sz="1100" b="1" i="0" kern="1200" dirty="0" smtClean="0"/>
            <a:t> </a:t>
          </a:r>
          <a:r>
            <a:rPr lang="ru-RU" sz="1100" b="1" i="0" kern="1200" dirty="0" err="1" smtClean="0"/>
            <a:t>ступінь</a:t>
          </a:r>
          <a:r>
            <a:rPr lang="ru-RU" sz="1100" b="1" i="0" kern="1200" dirty="0" smtClean="0"/>
            <a:t> </a:t>
          </a:r>
          <a:r>
            <a:rPr lang="ru-RU" sz="1100" b="1" i="0" kern="1200" dirty="0" err="1" smtClean="0"/>
            <a:t>спрощення</a:t>
          </a:r>
          <a:r>
            <a:rPr lang="ru-RU" sz="1100" b="1" i="0" kern="1200" dirty="0" smtClean="0"/>
            <a:t> та </a:t>
          </a:r>
          <a:r>
            <a:rPr lang="ru-RU" sz="1100" b="1" i="0" kern="1200" dirty="0" err="1" smtClean="0"/>
            <a:t>абстракції</a:t>
          </a:r>
          <a:r>
            <a:rPr lang="ru-RU" sz="1100" b="1" i="0" kern="1200" dirty="0" smtClean="0"/>
            <a:t>. Фовізм </a:t>
          </a:r>
          <a:r>
            <a:rPr lang="ru-RU" sz="1100" b="1" i="0" kern="1200" dirty="0" err="1" smtClean="0"/>
            <a:t>можна</a:t>
          </a:r>
          <a:r>
            <a:rPr lang="ru-RU" sz="1100" b="1" i="0" kern="1200" dirty="0" smtClean="0"/>
            <a:t> </a:t>
          </a:r>
          <a:r>
            <a:rPr lang="ru-RU" sz="1100" b="1" i="0" kern="1200" dirty="0" err="1" smtClean="0"/>
            <a:t>віднести</a:t>
          </a:r>
          <a:r>
            <a:rPr lang="ru-RU" sz="1100" b="1" i="0" kern="1200" dirty="0" smtClean="0"/>
            <a:t> до радикального </a:t>
          </a:r>
          <a:r>
            <a:rPr lang="ru-RU" sz="1100" b="1" i="0" kern="1200" dirty="0" err="1" smtClean="0"/>
            <a:t>напряму</a:t>
          </a:r>
          <a:r>
            <a:rPr lang="ru-RU" sz="1100" b="1" i="0" kern="1200" dirty="0" smtClean="0"/>
            <a:t> </a:t>
          </a:r>
          <a:r>
            <a:rPr lang="ru-RU" sz="1100" b="1" i="0" kern="1200" dirty="0" err="1" smtClean="0"/>
            <a:t>постімпресіонізму</a:t>
          </a:r>
          <a:r>
            <a:rPr lang="ru-RU" sz="1100" b="1" i="0" kern="1200" dirty="0" smtClean="0"/>
            <a:t> Ван Гога, </a:t>
          </a:r>
          <a:r>
            <a:rPr lang="ru-RU" sz="1100" b="1" i="0" kern="1200" dirty="0" err="1" smtClean="0"/>
            <a:t>змішаного</a:t>
          </a:r>
          <a:r>
            <a:rPr lang="ru-RU" sz="1100" b="1" i="0" kern="1200" dirty="0" smtClean="0"/>
            <a:t> з </a:t>
          </a:r>
          <a:r>
            <a:rPr lang="ru-RU" sz="1100" b="1" i="0" kern="1200" dirty="0" err="1" smtClean="0"/>
            <a:t>пуантилізмом</a:t>
          </a:r>
          <a:r>
            <a:rPr lang="ru-RU" sz="1100" b="1" i="0" kern="1200" dirty="0" smtClean="0"/>
            <a:t> Жоржа Сера та інших </a:t>
          </a:r>
          <a:r>
            <a:rPr lang="ru-RU" sz="1100" b="1" i="0" kern="1200" dirty="0" err="1" smtClean="0"/>
            <a:t>неоімпресіоністських</a:t>
          </a:r>
          <a:r>
            <a:rPr lang="ru-RU" sz="1100" b="1" i="0" kern="1200" dirty="0" smtClean="0"/>
            <a:t> </a:t>
          </a:r>
          <a:r>
            <a:rPr lang="ru-RU" sz="1100" b="1" i="0" kern="1200" dirty="0" err="1" smtClean="0"/>
            <a:t>художників</a:t>
          </a:r>
          <a:r>
            <a:rPr lang="ru-RU" sz="1100" b="1" i="0" kern="1200" dirty="0" smtClean="0"/>
            <a:t>, </a:t>
          </a:r>
          <a:r>
            <a:rPr lang="ru-RU" sz="1100" b="1" i="0" kern="1200" dirty="0" err="1" smtClean="0"/>
            <a:t>зокрема</a:t>
          </a:r>
          <a:r>
            <a:rPr lang="ru-RU" sz="1100" b="1" i="0" kern="1200" dirty="0" smtClean="0"/>
            <a:t> Поля </a:t>
          </a:r>
          <a:r>
            <a:rPr lang="ru-RU" sz="1100" b="1" i="0" kern="1200" dirty="0" err="1" smtClean="0"/>
            <a:t>Сіньяка</a:t>
          </a:r>
          <a:r>
            <a:rPr lang="ru-RU" sz="1100" b="1" i="0" kern="1200" dirty="0" smtClean="0"/>
            <a:t>. </a:t>
          </a:r>
          <a:r>
            <a:rPr lang="ru-RU" sz="1100" b="1" i="0" kern="1200" dirty="0" err="1" smtClean="0"/>
            <a:t>Ключовий</a:t>
          </a:r>
          <a:r>
            <a:rPr lang="ru-RU" sz="1100" b="1" i="0" kern="1200" dirty="0" smtClean="0"/>
            <a:t> вплив </a:t>
          </a:r>
          <a:r>
            <a:rPr lang="ru-RU" sz="1100" b="1" i="0" kern="1200" dirty="0" err="1" smtClean="0"/>
            <a:t>мали</a:t>
          </a:r>
          <a:r>
            <a:rPr lang="ru-RU" sz="1100" b="1" i="0" kern="1200" dirty="0" smtClean="0"/>
            <a:t> також Поль Сезанн та Поль Гоген.</a:t>
          </a:r>
          <a:endParaRPr lang="ru-RU" sz="1100" kern="1200" dirty="0"/>
        </a:p>
      </dsp:txBody>
      <dsp:txXfrm>
        <a:off x="2638717" y="2772333"/>
        <a:ext cx="3116162" cy="17598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5F9B3-13E8-428B-9BFB-CC3838BF83A6}">
      <dsp:nvSpPr>
        <dsp:cNvPr id="0" name=""/>
        <dsp:cNvSpPr/>
      </dsp:nvSpPr>
      <dsp:spPr>
        <a:xfrm>
          <a:off x="0" y="269180"/>
          <a:ext cx="4446320" cy="1778528"/>
        </a:xfrm>
        <a:prstGeom prst="chevron">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5715" rIns="0" bIns="5715" numCol="1" spcCol="1270" anchor="ctr" anchorCtr="0">
          <a:noAutofit/>
        </a:bodyPr>
        <a:lstStyle/>
        <a:p>
          <a:pPr lvl="0" algn="ctr" defTabSz="400050" rtl="0">
            <a:lnSpc>
              <a:spcPct val="90000"/>
            </a:lnSpc>
            <a:spcBef>
              <a:spcPct val="0"/>
            </a:spcBef>
            <a:spcAft>
              <a:spcPct val="35000"/>
            </a:spcAft>
          </a:pPr>
          <a:r>
            <a:rPr lang="ru-RU" sz="900" b="0" i="0" kern="1200" dirty="0" smtClean="0"/>
            <a:t>Його </a:t>
          </a:r>
          <a:r>
            <a:rPr lang="ru-RU" sz="900" b="0" i="0" kern="1200" dirty="0" err="1" smtClean="0"/>
            <a:t>засновники</a:t>
          </a:r>
          <a:r>
            <a:rPr lang="ru-RU" sz="900" b="0" i="0" kern="1200" dirty="0" smtClean="0"/>
            <a:t>, Жорж Брак і Пабло </a:t>
          </a:r>
          <a:r>
            <a:rPr lang="ru-RU" sz="900" b="0" i="0" kern="1200" dirty="0" err="1" smtClean="0"/>
            <a:t>Пікассо</a:t>
          </a:r>
          <a:r>
            <a:rPr lang="ru-RU" sz="900" b="0" i="0" kern="1200" dirty="0" smtClean="0"/>
            <a:t>, </a:t>
          </a:r>
          <a:r>
            <a:rPr lang="ru-RU" sz="900" b="0" i="0" kern="1200" dirty="0" err="1" smtClean="0"/>
            <a:t>захоплювалися</a:t>
          </a:r>
          <a:r>
            <a:rPr lang="ru-RU" sz="900" b="0" i="0" kern="1200" dirty="0" smtClean="0"/>
            <a:t> роботами Поля Сезанна і були </a:t>
          </a:r>
          <a:r>
            <a:rPr lang="ru-RU" sz="900" b="0" i="0" kern="1200" dirty="0" err="1" smtClean="0"/>
            <a:t>натхненні</a:t>
          </a:r>
          <a:r>
            <a:rPr lang="ru-RU" sz="900" b="0" i="0" kern="1200" dirty="0" smtClean="0"/>
            <a:t> його </a:t>
          </a:r>
          <a:r>
            <a:rPr lang="ru-RU" sz="900" b="0" i="0" kern="1200" dirty="0" err="1" smtClean="0"/>
            <a:t>спробою</a:t>
          </a:r>
          <a:r>
            <a:rPr lang="ru-RU" sz="900" b="0" i="0" kern="1200" dirty="0" smtClean="0"/>
            <a:t> </a:t>
          </a:r>
          <a:r>
            <a:rPr lang="ru-RU" sz="900" b="0" i="0" kern="1200" dirty="0" err="1" smtClean="0"/>
            <a:t>створити</a:t>
          </a:r>
          <a:r>
            <a:rPr lang="ru-RU" sz="900" b="0" i="0" kern="1200" dirty="0" smtClean="0"/>
            <a:t> </a:t>
          </a:r>
          <a:r>
            <a:rPr lang="ru-RU" sz="900" b="0" i="0" kern="1200" dirty="0" err="1" smtClean="0"/>
            <a:t>об'ємну</a:t>
          </a:r>
          <a:r>
            <a:rPr lang="ru-RU" sz="900" b="0" i="0" kern="1200" dirty="0" smtClean="0"/>
            <a:t> структуру на </a:t>
          </a:r>
          <a:r>
            <a:rPr lang="ru-RU" sz="900" b="0" i="0" kern="1200" dirty="0" err="1" smtClean="0"/>
            <a:t>поверхні</a:t>
          </a:r>
          <a:r>
            <a:rPr lang="ru-RU" sz="900" b="0" i="0" kern="1200" dirty="0" smtClean="0"/>
            <a:t> полотна. У 1907-1910 роках у Франції </a:t>
          </a:r>
          <a:r>
            <a:rPr lang="ru-RU" sz="900" b="0" i="0" kern="1200" dirty="0" err="1" smtClean="0"/>
            <a:t>кубісти</a:t>
          </a:r>
          <a:r>
            <a:rPr lang="ru-RU" sz="900" b="0" i="0" kern="1200" dirty="0" smtClean="0"/>
            <a:t> почали усе </a:t>
          </a:r>
          <a:r>
            <a:rPr lang="ru-RU" sz="900" b="0" i="0" kern="1200" dirty="0" err="1" smtClean="0"/>
            <a:t>більше</a:t>
          </a:r>
          <a:r>
            <a:rPr lang="ru-RU" sz="900" b="0" i="0" kern="1200" dirty="0" smtClean="0"/>
            <a:t> </a:t>
          </a:r>
          <a:r>
            <a:rPr lang="ru-RU" sz="900" b="0" i="0" kern="1200" dirty="0" err="1" smtClean="0"/>
            <a:t>абстрагуватися</a:t>
          </a:r>
          <a:r>
            <a:rPr lang="ru-RU" sz="900" b="0" i="0" kern="1200" dirty="0" smtClean="0"/>
            <a:t> від </a:t>
          </a:r>
          <a:r>
            <a:rPr lang="ru-RU" sz="900" b="0" i="0" kern="1200" dirty="0" err="1" smtClean="0"/>
            <a:t>дійсності</a:t>
          </a:r>
          <a:r>
            <a:rPr lang="ru-RU" sz="900" b="0" i="0" kern="1200" dirty="0" smtClean="0"/>
            <a:t>, </a:t>
          </a:r>
          <a:r>
            <a:rPr lang="ru-RU" sz="900" b="0" i="0" kern="1200" dirty="0" err="1" smtClean="0"/>
            <a:t>їхні</a:t>
          </a:r>
          <a:r>
            <a:rPr lang="ru-RU" sz="900" b="0" i="0" kern="1200" dirty="0" smtClean="0"/>
            <a:t> </a:t>
          </a:r>
          <a:r>
            <a:rPr lang="ru-RU" sz="900" b="0" i="0" kern="1200" dirty="0" err="1" smtClean="0"/>
            <a:t>картини</a:t>
          </a:r>
          <a:r>
            <a:rPr lang="ru-RU" sz="900" b="0" i="0" kern="1200" dirty="0" smtClean="0"/>
            <a:t> усе </a:t>
          </a:r>
          <a:r>
            <a:rPr lang="ru-RU" sz="900" b="0" i="0" kern="1200" dirty="0" err="1" smtClean="0"/>
            <a:t>менше</a:t>
          </a:r>
          <a:r>
            <a:rPr lang="ru-RU" sz="900" b="0" i="0" kern="1200" dirty="0" smtClean="0"/>
            <a:t> </a:t>
          </a:r>
          <a:r>
            <a:rPr lang="ru-RU" sz="900" b="0" i="0" kern="1200" dirty="0" err="1" smtClean="0"/>
            <a:t>нагадували</a:t>
          </a:r>
          <a:r>
            <a:rPr lang="ru-RU" sz="900" b="0" i="0" kern="1200" dirty="0" smtClean="0"/>
            <a:t> </a:t>
          </a:r>
          <a:r>
            <a:rPr lang="ru-RU" sz="900" b="0" i="0" kern="1200" dirty="0" err="1" smtClean="0"/>
            <a:t>реальність</a:t>
          </a:r>
          <a:r>
            <a:rPr lang="ru-RU" sz="900" b="0" i="0" kern="1200" dirty="0" smtClean="0"/>
            <a:t>. </a:t>
          </a:r>
          <a:r>
            <a:rPr lang="ru-RU" sz="900" b="0" i="0" kern="1200" dirty="0" err="1" smtClean="0"/>
            <a:t>Кубізм</a:t>
          </a:r>
          <a:r>
            <a:rPr lang="ru-RU" sz="900" b="0" i="0" kern="1200" dirty="0" smtClean="0"/>
            <a:t> </a:t>
          </a:r>
          <a:r>
            <a:rPr lang="ru-RU" sz="900" b="0" i="0" kern="1200" dirty="0" err="1" smtClean="0"/>
            <a:t>оголосив</a:t>
          </a:r>
          <a:r>
            <a:rPr lang="ru-RU" sz="900" b="0" i="0" kern="1200" dirty="0" smtClean="0"/>
            <a:t>, що </a:t>
          </a:r>
          <a:r>
            <a:rPr lang="ru-RU" sz="900" b="0" i="0" kern="1200" dirty="0" err="1" smtClean="0"/>
            <a:t>мистецтво</a:t>
          </a:r>
          <a:r>
            <a:rPr lang="ru-RU" sz="900" b="0" i="0" kern="1200" dirty="0" smtClean="0"/>
            <a:t> </a:t>
          </a:r>
          <a:r>
            <a:rPr lang="ru-RU" sz="900" b="0" i="0" kern="1200" dirty="0" err="1" smtClean="0"/>
            <a:t>існує</a:t>
          </a:r>
          <a:r>
            <a:rPr lang="ru-RU" sz="900" b="0" i="0" kern="1200" dirty="0" smtClean="0"/>
            <a:t> </a:t>
          </a:r>
          <a:r>
            <a:rPr lang="ru-RU" sz="900" b="0" i="0" kern="1200" dirty="0" err="1" smtClean="0"/>
            <a:t>заради</a:t>
          </a:r>
          <a:r>
            <a:rPr lang="ru-RU" sz="900" b="0" i="0" kern="1200" dirty="0" smtClean="0"/>
            <a:t> самого себе, а не для </a:t>
          </a:r>
          <a:r>
            <a:rPr lang="ru-RU" sz="900" b="0" i="0" kern="1200" dirty="0" err="1" smtClean="0"/>
            <a:t>відтворення</a:t>
          </a:r>
          <a:r>
            <a:rPr lang="ru-RU" sz="900" b="0" i="0" kern="1200" dirty="0" smtClean="0"/>
            <a:t> </a:t>
          </a:r>
          <a:r>
            <a:rPr lang="ru-RU" sz="900" b="0" i="0" kern="1200" dirty="0" err="1" smtClean="0"/>
            <a:t>дійсності</a:t>
          </a:r>
          <a:r>
            <a:rPr lang="ru-RU" sz="900" b="0" i="0" kern="1200" dirty="0" smtClean="0"/>
            <a:t>.</a:t>
          </a:r>
          <a:endParaRPr lang="ru-RU" sz="900" kern="1200" dirty="0"/>
        </a:p>
      </dsp:txBody>
      <dsp:txXfrm>
        <a:off x="889264" y="269180"/>
        <a:ext cx="2667792" cy="1778528"/>
      </dsp:txXfrm>
    </dsp:sp>
    <dsp:sp modelId="{C84D4C82-5912-45C3-9D3F-9E4EACBD7D71}">
      <dsp:nvSpPr>
        <dsp:cNvPr id="0" name=""/>
        <dsp:cNvSpPr/>
      </dsp:nvSpPr>
      <dsp:spPr>
        <a:xfrm>
          <a:off x="0" y="2296702"/>
          <a:ext cx="4446320" cy="1778528"/>
        </a:xfrm>
        <a:prstGeom prst="chevron">
          <a:avLst/>
        </a:prstGeom>
        <a:solidFill>
          <a:schemeClr val="accent3">
            <a:hueOff val="6567904"/>
            <a:satOff val="-50632"/>
            <a:lumOff val="137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5715" rIns="0" bIns="5715" numCol="1" spcCol="1270" anchor="ctr" anchorCtr="0">
          <a:noAutofit/>
        </a:bodyPr>
        <a:lstStyle/>
        <a:p>
          <a:pPr lvl="0" algn="ctr" defTabSz="400050" rtl="0">
            <a:lnSpc>
              <a:spcPct val="90000"/>
            </a:lnSpc>
            <a:spcBef>
              <a:spcPct val="0"/>
            </a:spcBef>
            <a:spcAft>
              <a:spcPct val="35000"/>
            </a:spcAft>
          </a:pPr>
          <a:r>
            <a:rPr lang="ru-RU" sz="900" b="0" i="0" kern="1200" smtClean="0"/>
            <a:t>Кубізм мав бути мистецтвом, котре, за словами Пабло Пікассо, відтворює світ не таким, яким його бачить митець, а таким, яким він його мислить. Шляхом розкладання всіх предметів і форм на прості геометричні фігури та їх перекомбінування відповідно до задуму митця кубісти сподівалися прийти до створення інтелектуального й аналітичного живопису, здатного розкривати структуру речей і їхню внутрішню сутність, виражати «константи буття», підніматися до рівня вимог сучасності, входити в неї і сприяти її перебудові.</a:t>
          </a:r>
          <a:endParaRPr lang="ru-RU" sz="900" kern="1200"/>
        </a:p>
      </dsp:txBody>
      <dsp:txXfrm>
        <a:off x="889264" y="2296702"/>
        <a:ext cx="2667792" cy="177852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3/13/2014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dirty="0"/>
              <a:t>3/13/2014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dirty="0"/>
              <a:t>3/13/2014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dirty="0"/>
              <a:t>3/13/2014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509A250-FF31-4206-8172-F9D3106AACB1}" type="datetimeFigureOut">
              <a:rPr lang="en-US" dirty="0"/>
              <a:t>3/13/2014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3/13/2014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3/13/2014</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3/13/2014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3/13/2014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796027F-7875-4030-9381-8BD8C4F21935}" type="datetimeFigureOut">
              <a:rPr lang="en-US" dirty="0"/>
              <a:t>3/13/2014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3/13/2014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3/13/2014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3/13/2014</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3/13/2014</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4509A250-FF31-4206-8172-F9D3106AACB1}" type="datetimeFigureOut">
              <a:rPr lang="en-US" dirty="0"/>
              <a:t>3/13/2014</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509A250-FF31-4206-8172-F9D3106AACB1}" type="datetimeFigureOut">
              <a:rPr lang="en-US" dirty="0"/>
              <a:t>3/13/2014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3/13/2014</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7.jp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8.jp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5.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hyperlink" Target="http://ru.wikipedia.org/wiki/%D0%9C%D0%B0%D0%BB%D0%B5%D0%B2%D0%B8%D1%87,_%D0%9A%D0%B0%D0%B7%D0%B8%D0%BC%D0%B8%D1%80_%D0%A1%D0%B5%D0%B2%D0%B5%D1%80%D0%B8%D0%BD%D0%BE%D0%B2%D0%B8%D1%87"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Модерн</a:t>
            </a:r>
            <a:r>
              <a:rPr lang="uk-UA" dirty="0" err="1" smtClean="0"/>
              <a:t>ізм</a:t>
            </a:r>
            <a:endParaRPr lang="ru-RU" dirty="0"/>
          </a:p>
        </p:txBody>
      </p:sp>
      <p:sp>
        <p:nvSpPr>
          <p:cNvPr id="3" name="Подзаголовок 2"/>
          <p:cNvSpPr>
            <a:spLocks noGrp="1"/>
          </p:cNvSpPr>
          <p:nvPr>
            <p:ph type="subTitle" idx="1"/>
          </p:nvPr>
        </p:nvSpPr>
        <p:spPr/>
        <p:txBody>
          <a:bodyPr>
            <a:normAutofit fontScale="77500" lnSpcReduction="20000"/>
          </a:bodyPr>
          <a:lstStyle/>
          <a:p>
            <a:r>
              <a:rPr lang="uk-UA" dirty="0" smtClean="0">
                <a:solidFill>
                  <a:schemeClr val="tx1">
                    <a:lumMod val="95000"/>
                  </a:schemeClr>
                </a:solidFill>
              </a:rPr>
              <a:t>- Загальна назва ЦІЛОГО РЯДУ РІЗНОВИДНИХ ХУДОЖНІХ НАПРЯМІВ У МИСТЕЦТВІ (МОДЕРН, ФОВІЗМ, КУБІЗМ, СЮРРЕАЛІЗМ, АБСТРАКЦІОНІЗМ) ЩО СПИРАЮТЬСЯ НА ПРИНЦИПОВО НОВУ СИСТЕМУ, В ПОРІВНЯННІ З ТРАДИЦІЙНИМ МИСТЕЦТВОМ.</a:t>
            </a:r>
            <a:endParaRPr lang="ru-RU" dirty="0">
              <a:solidFill>
                <a:schemeClr val="tx1">
                  <a:lumMod val="95000"/>
                </a:schemeClr>
              </a:solidFill>
            </a:endParaRPr>
          </a:p>
        </p:txBody>
      </p:sp>
    </p:spTree>
    <p:extLst>
      <p:ext uri="{BB962C8B-B14F-4D97-AF65-F5344CB8AC3E}">
        <p14:creationId xmlns:p14="http://schemas.microsoft.com/office/powerpoint/2010/main" val="10596362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3389" y="523009"/>
            <a:ext cx="3401064" cy="401782"/>
          </a:xfrm>
        </p:spPr>
        <p:txBody>
          <a:bodyPr/>
          <a:lstStyle/>
          <a:p>
            <a:r>
              <a:rPr lang="uk-UA" sz="3600" dirty="0" smtClean="0"/>
              <a:t>МОДЕРН</a:t>
            </a:r>
            <a:endParaRPr lang="ru-RU" sz="3600"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1206446844"/>
              </p:ext>
            </p:extLst>
          </p:nvPr>
        </p:nvGraphicFramePr>
        <p:xfrm>
          <a:off x="3418609" y="0"/>
          <a:ext cx="9206346" cy="69826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Текст 4"/>
          <p:cNvSpPr>
            <a:spLocks noGrp="1"/>
          </p:cNvSpPr>
          <p:nvPr>
            <p:ph type="body" sz="half" idx="2"/>
          </p:nvPr>
        </p:nvSpPr>
        <p:spPr>
          <a:xfrm>
            <a:off x="332509" y="1049481"/>
            <a:ext cx="3002973" cy="5476009"/>
          </a:xfrm>
        </p:spPr>
        <p:txBody>
          <a:bodyPr>
            <a:noAutofit/>
          </a:bodyPr>
          <a:lstStyle/>
          <a:p>
            <a:r>
              <a:rPr lang="ru-RU" sz="1600" dirty="0" smtClean="0"/>
              <a:t>-</a:t>
            </a:r>
            <a:r>
              <a:rPr lang="ru-RU" sz="1600" dirty="0" err="1" smtClean="0"/>
              <a:t>стильовий</a:t>
            </a:r>
            <a:r>
              <a:rPr lang="ru-RU" sz="1600" dirty="0" smtClean="0"/>
              <a:t> </a:t>
            </a:r>
            <a:r>
              <a:rPr lang="ru-RU" sz="1600" dirty="0" err="1"/>
              <a:t>напрям</a:t>
            </a:r>
            <a:r>
              <a:rPr lang="ru-RU" sz="1600" dirty="0"/>
              <a:t> в </a:t>
            </a:r>
            <a:r>
              <a:rPr lang="ru-RU" sz="1600" dirty="0" err="1"/>
              <a:t>мистецтві</a:t>
            </a:r>
            <a:r>
              <a:rPr lang="ru-RU" sz="1600" dirty="0"/>
              <a:t> (переважно в </a:t>
            </a:r>
            <a:r>
              <a:rPr lang="ru-RU" sz="1600" dirty="0" err="1"/>
              <a:t>архітектурі</a:t>
            </a:r>
            <a:r>
              <a:rPr lang="ru-RU" sz="1600" dirty="0"/>
              <a:t>, </a:t>
            </a:r>
            <a:r>
              <a:rPr lang="ru-RU" sz="1600" dirty="0" err="1"/>
              <a:t>образотворчому</a:t>
            </a:r>
            <a:r>
              <a:rPr lang="ru-RU" sz="1600" dirty="0"/>
              <a:t> й декоративно-</a:t>
            </a:r>
            <a:r>
              <a:rPr lang="ru-RU" sz="1600" dirty="0" err="1"/>
              <a:t>ужитковому</a:t>
            </a:r>
            <a:r>
              <a:rPr lang="ru-RU" sz="1600" dirty="0"/>
              <a:t> </a:t>
            </a:r>
            <a:r>
              <a:rPr lang="ru-RU" sz="1600" dirty="0" err="1"/>
              <a:t>мистецтві</a:t>
            </a:r>
            <a:r>
              <a:rPr lang="ru-RU" sz="1600" dirty="0"/>
              <a:t>) </a:t>
            </a:r>
            <a:r>
              <a:rPr lang="ru-RU" sz="1600" dirty="0" err="1"/>
              <a:t>кінця</a:t>
            </a:r>
            <a:r>
              <a:rPr lang="ru-RU" sz="1600" dirty="0"/>
              <a:t> </a:t>
            </a:r>
            <a:r>
              <a:rPr lang="en-US" sz="1600" dirty="0"/>
              <a:t>XIX — </a:t>
            </a:r>
            <a:r>
              <a:rPr lang="ru-RU" sz="1600" dirty="0"/>
              <a:t>початку </a:t>
            </a:r>
            <a:r>
              <a:rPr lang="en-US" sz="1600" dirty="0"/>
              <a:t>XX </a:t>
            </a:r>
            <a:r>
              <a:rPr lang="ru-RU" sz="1600" dirty="0"/>
              <a:t>століття. У </a:t>
            </a:r>
            <a:r>
              <a:rPr lang="ru-RU" sz="1600" dirty="0" err="1"/>
              <a:t>Бельгії</a:t>
            </a:r>
            <a:r>
              <a:rPr lang="ru-RU" sz="1600" dirty="0"/>
              <a:t> й Франції — «ар-</a:t>
            </a:r>
            <a:r>
              <a:rPr lang="ru-RU" sz="1600" dirty="0" err="1"/>
              <a:t>нуво</a:t>
            </a:r>
            <a:r>
              <a:rPr lang="ru-RU" sz="1600" dirty="0"/>
              <a:t>» (фр. </a:t>
            </a:r>
            <a:r>
              <a:rPr lang="en-US" sz="1600" dirty="0" err="1"/>
              <a:t>L'Art</a:t>
            </a:r>
            <a:r>
              <a:rPr lang="en-US" sz="1600" dirty="0"/>
              <a:t> Nouveau), </a:t>
            </a:r>
            <a:r>
              <a:rPr lang="ru-RU" sz="1600" dirty="0"/>
              <a:t>у </a:t>
            </a:r>
            <a:r>
              <a:rPr lang="ru-RU" sz="1600" dirty="0" err="1"/>
              <a:t>Німеччині</a:t>
            </a:r>
            <a:r>
              <a:rPr lang="ru-RU" sz="1600" dirty="0"/>
              <a:t> — «</a:t>
            </a:r>
            <a:r>
              <a:rPr lang="ru-RU" sz="1600" dirty="0" err="1"/>
              <a:t>югендштиль</a:t>
            </a:r>
            <a:r>
              <a:rPr lang="ru-RU" sz="1600" dirty="0"/>
              <a:t>» (</a:t>
            </a:r>
            <a:r>
              <a:rPr lang="ru-RU" sz="1600" dirty="0" err="1"/>
              <a:t>нім</a:t>
            </a:r>
            <a:r>
              <a:rPr lang="ru-RU" sz="1600" dirty="0"/>
              <a:t>. </a:t>
            </a:r>
            <a:r>
              <a:rPr lang="en-US" sz="1600" dirty="0" err="1"/>
              <a:t>Jugendstil</a:t>
            </a:r>
            <a:r>
              <a:rPr lang="en-US" sz="1600" dirty="0"/>
              <a:t>), </a:t>
            </a:r>
            <a:r>
              <a:rPr lang="ru-RU" sz="1600" dirty="0"/>
              <a:t>в </a:t>
            </a:r>
            <a:r>
              <a:rPr lang="ru-RU" sz="1600" dirty="0" err="1"/>
              <a:t>Італії</a:t>
            </a:r>
            <a:r>
              <a:rPr lang="ru-RU" sz="1600" dirty="0"/>
              <a:t> — стиль </a:t>
            </a:r>
            <a:r>
              <a:rPr lang="ru-RU" sz="1600" dirty="0" err="1"/>
              <a:t>ліберті</a:t>
            </a:r>
            <a:r>
              <a:rPr lang="ru-RU" sz="1600" dirty="0"/>
              <a:t>, в </a:t>
            </a:r>
            <a:r>
              <a:rPr lang="ru-RU" sz="1600" dirty="0" err="1"/>
              <a:t>Великобританії</a:t>
            </a:r>
            <a:r>
              <a:rPr lang="ru-RU" sz="1600" dirty="0"/>
              <a:t> — </a:t>
            </a:r>
            <a:r>
              <a:rPr lang="en-US" sz="1600" dirty="0"/>
              <a:t>modern style, </a:t>
            </a:r>
            <a:r>
              <a:rPr lang="ru-RU" sz="1600" dirty="0"/>
              <a:t>у США — стиль </a:t>
            </a:r>
            <a:r>
              <a:rPr lang="ru-RU" sz="1600" dirty="0" err="1"/>
              <a:t>Тифера</a:t>
            </a:r>
            <a:r>
              <a:rPr lang="ru-RU" sz="1600" dirty="0"/>
              <a:t>, в </a:t>
            </a:r>
            <a:r>
              <a:rPr lang="ru-RU" sz="1600" dirty="0" err="1"/>
              <a:t>Україні</a:t>
            </a:r>
            <a:r>
              <a:rPr lang="ru-RU" sz="1600" dirty="0"/>
              <a:t> — «</a:t>
            </a:r>
            <a:r>
              <a:rPr lang="ru-RU" sz="1600" dirty="0" err="1"/>
              <a:t>сецесія</a:t>
            </a:r>
            <a:r>
              <a:rPr lang="ru-RU" sz="1600" dirty="0"/>
              <a:t>». </a:t>
            </a:r>
            <a:r>
              <a:rPr lang="ru-RU" sz="1600" dirty="0" err="1"/>
              <a:t>Основними</a:t>
            </a:r>
            <a:r>
              <a:rPr lang="ru-RU" sz="1600" dirty="0"/>
              <a:t> його </a:t>
            </a:r>
            <a:r>
              <a:rPr lang="ru-RU" sz="1600" dirty="0" err="1"/>
              <a:t>елементами</a:t>
            </a:r>
            <a:r>
              <a:rPr lang="ru-RU" sz="1600" dirty="0"/>
              <a:t> є </a:t>
            </a:r>
            <a:r>
              <a:rPr lang="ru-RU" sz="1600" dirty="0" err="1"/>
              <a:t>використання</a:t>
            </a:r>
            <a:r>
              <a:rPr lang="ru-RU" sz="1600" dirty="0"/>
              <a:t> </a:t>
            </a:r>
            <a:r>
              <a:rPr lang="ru-RU" sz="1600" dirty="0" err="1"/>
              <a:t>синусоїдальних</a:t>
            </a:r>
            <a:r>
              <a:rPr lang="ru-RU" sz="1600" dirty="0"/>
              <a:t> </a:t>
            </a:r>
            <a:r>
              <a:rPr lang="ru-RU" sz="1600" dirty="0" err="1"/>
              <a:t>ліній</a:t>
            </a:r>
            <a:r>
              <a:rPr lang="ru-RU" sz="1600" dirty="0"/>
              <a:t>, </a:t>
            </a:r>
            <a:r>
              <a:rPr lang="ru-RU" sz="1600" dirty="0" err="1"/>
              <a:t>стилізованих</a:t>
            </a:r>
            <a:r>
              <a:rPr lang="ru-RU" sz="1600" dirty="0"/>
              <a:t> </a:t>
            </a:r>
            <a:r>
              <a:rPr lang="ru-RU" sz="1600" dirty="0" err="1"/>
              <a:t>квітів</a:t>
            </a:r>
            <a:r>
              <a:rPr lang="ru-RU" sz="1600" dirty="0"/>
              <a:t>, </a:t>
            </a:r>
            <a:r>
              <a:rPr lang="ru-RU" sz="1600" dirty="0" err="1"/>
              <a:t>язиків</a:t>
            </a:r>
            <a:r>
              <a:rPr lang="ru-RU" sz="1600" dirty="0"/>
              <a:t> </a:t>
            </a:r>
            <a:r>
              <a:rPr lang="ru-RU" sz="1600" dirty="0" err="1"/>
              <a:t>полум'я</a:t>
            </a:r>
            <a:r>
              <a:rPr lang="ru-RU" sz="1600" dirty="0"/>
              <a:t>, </a:t>
            </a:r>
            <a:r>
              <a:rPr lang="ru-RU" sz="1600" dirty="0" err="1"/>
              <a:t>хвилястих</a:t>
            </a:r>
            <a:r>
              <a:rPr lang="ru-RU" sz="1600" dirty="0"/>
              <a:t> </a:t>
            </a:r>
            <a:r>
              <a:rPr lang="ru-RU" sz="1600" dirty="0" err="1"/>
              <a:t>ліній</a:t>
            </a:r>
            <a:r>
              <a:rPr lang="ru-RU" sz="1600" dirty="0"/>
              <a:t>, </a:t>
            </a:r>
            <a:r>
              <a:rPr lang="ru-RU" sz="1600" dirty="0" err="1"/>
              <a:t>запозичених</a:t>
            </a:r>
            <a:r>
              <a:rPr lang="ru-RU" sz="1600" dirty="0"/>
              <a:t> в </a:t>
            </a:r>
            <a:r>
              <a:rPr lang="ru-RU" sz="1600" dirty="0" err="1"/>
              <a:t>природи</a:t>
            </a:r>
            <a:r>
              <a:rPr lang="ru-RU" sz="1600" dirty="0"/>
              <a:t>.</a:t>
            </a:r>
          </a:p>
        </p:txBody>
      </p:sp>
    </p:spTree>
    <p:extLst>
      <p:ext uri="{BB962C8B-B14F-4D97-AF65-F5344CB8AC3E}">
        <p14:creationId xmlns:p14="http://schemas.microsoft.com/office/powerpoint/2010/main" val="229889864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6" presetClass="emph" presetSubtype="0" fill="hold" grpId="0" nodeType="afterEffect">
                                  <p:stCondLst>
                                    <p:cond delay="0"/>
                                  </p:stCondLst>
                                  <p:childTnLst>
                                    <p:animEffect transition="out" filter="fade">
                                      <p:cBhvr>
                                        <p:cTn id="16" dur="500" tmFilter="0, 0; .2, .5; .8, .5; 1, 0"/>
                                        <p:tgtEl>
                                          <p:spTgt spid="6">
                                            <p:graphicEl>
                                              <a:dgm id="{A09A9593-71ED-462E-88FC-8859EB3FB4AA}"/>
                                            </p:graphicEl>
                                          </p:spTgt>
                                        </p:tgtEl>
                                      </p:cBhvr>
                                    </p:animEffect>
                                    <p:animScale>
                                      <p:cBhvr>
                                        <p:cTn id="17" dur="250" autoRev="1" fill="hold"/>
                                        <p:tgtEl>
                                          <p:spTgt spid="6">
                                            <p:graphicEl>
                                              <a:dgm id="{A09A9593-71ED-462E-88FC-8859EB3FB4AA}"/>
                                            </p:graphicEl>
                                          </p:spTgt>
                                        </p:tgtEl>
                                      </p:cBhvr>
                                      <p:by x="105000" y="105000"/>
                                    </p:animScale>
                                  </p:childTnLst>
                                </p:cTn>
                              </p:par>
                              <p:par>
                                <p:cTn id="18" presetID="26" presetClass="emph" presetSubtype="0" fill="hold" grpId="0" nodeType="withEffect">
                                  <p:stCondLst>
                                    <p:cond delay="0"/>
                                  </p:stCondLst>
                                  <p:childTnLst>
                                    <p:animEffect transition="out" filter="fade">
                                      <p:cBhvr>
                                        <p:cTn id="19" dur="500" tmFilter="0, 0; .2, .5; .8, .5; 1, 0"/>
                                        <p:tgtEl>
                                          <p:spTgt spid="6">
                                            <p:graphicEl>
                                              <a:dgm id="{42581550-21F7-4A84-BA31-471EF970E346}"/>
                                            </p:graphicEl>
                                          </p:spTgt>
                                        </p:tgtEl>
                                      </p:cBhvr>
                                    </p:animEffect>
                                    <p:animScale>
                                      <p:cBhvr>
                                        <p:cTn id="20" dur="250" autoRev="1" fill="hold"/>
                                        <p:tgtEl>
                                          <p:spTgt spid="6">
                                            <p:graphicEl>
                                              <a:dgm id="{42581550-21F7-4A84-BA31-471EF970E346}"/>
                                            </p:graphicEl>
                                          </p:spTgt>
                                        </p:tgtEl>
                                      </p:cBhvr>
                                      <p:by x="105000" y="105000"/>
                                    </p:animScale>
                                  </p:childTnLst>
                                </p:cTn>
                              </p:par>
                            </p:childTnLst>
                          </p:cTn>
                        </p:par>
                        <p:par>
                          <p:cTn id="21" fill="hold">
                            <p:stCondLst>
                              <p:cond delay="2000"/>
                            </p:stCondLst>
                            <p:childTnLst>
                              <p:par>
                                <p:cTn id="22" presetID="26" presetClass="emph" presetSubtype="0" fill="hold" grpId="0" nodeType="afterEffect">
                                  <p:stCondLst>
                                    <p:cond delay="0"/>
                                  </p:stCondLst>
                                  <p:childTnLst>
                                    <p:animEffect transition="out" filter="fade">
                                      <p:cBhvr>
                                        <p:cTn id="23" dur="500" tmFilter="0, 0; .2, .5; .8, .5; 1, 0"/>
                                        <p:tgtEl>
                                          <p:spTgt spid="6">
                                            <p:graphicEl>
                                              <a:dgm id="{F5D76F8F-562C-478B-9B5E-1639DF1E7C8D}"/>
                                            </p:graphicEl>
                                          </p:spTgt>
                                        </p:tgtEl>
                                      </p:cBhvr>
                                    </p:animEffect>
                                    <p:animScale>
                                      <p:cBhvr>
                                        <p:cTn id="24" dur="250" autoRev="1" fill="hold"/>
                                        <p:tgtEl>
                                          <p:spTgt spid="6">
                                            <p:graphicEl>
                                              <a:dgm id="{F5D76F8F-562C-478B-9B5E-1639DF1E7C8D}"/>
                                            </p:graphicEl>
                                          </p:spTgt>
                                        </p:tgtEl>
                                      </p:cBhvr>
                                      <p:by x="105000" y="105000"/>
                                    </p:animScale>
                                  </p:childTnLst>
                                </p:cTn>
                              </p:par>
                              <p:par>
                                <p:cTn id="25" presetID="26" presetClass="emph" presetSubtype="0" fill="hold" grpId="0" nodeType="withEffect">
                                  <p:stCondLst>
                                    <p:cond delay="0"/>
                                  </p:stCondLst>
                                  <p:childTnLst>
                                    <p:animEffect transition="out" filter="fade">
                                      <p:cBhvr>
                                        <p:cTn id="26" dur="500" tmFilter="0, 0; .2, .5; .8, .5; 1, 0"/>
                                        <p:tgtEl>
                                          <p:spTgt spid="6">
                                            <p:graphicEl>
                                              <a:dgm id="{C4B3CEB3-E8C5-4D4F-AE1D-D2EE9D2091EF}"/>
                                            </p:graphicEl>
                                          </p:spTgt>
                                        </p:tgtEl>
                                      </p:cBhvr>
                                    </p:animEffect>
                                    <p:animScale>
                                      <p:cBhvr>
                                        <p:cTn id="27" dur="250" autoRev="1" fill="hold"/>
                                        <p:tgtEl>
                                          <p:spTgt spid="6">
                                            <p:graphicEl>
                                              <a:dgm id="{C4B3CEB3-E8C5-4D4F-AE1D-D2EE9D2091EF}"/>
                                            </p:graphicEl>
                                          </p:spTgt>
                                        </p:tgtEl>
                                      </p:cBhvr>
                                      <p:by x="105000" y="105000"/>
                                    </p:animScale>
                                  </p:childTnLst>
                                </p:cTn>
                              </p:par>
                            </p:childTnLst>
                          </p:cTn>
                        </p:par>
                        <p:par>
                          <p:cTn id="28" fill="hold">
                            <p:stCondLst>
                              <p:cond delay="2500"/>
                            </p:stCondLst>
                            <p:childTnLst>
                              <p:par>
                                <p:cTn id="29" presetID="26" presetClass="emph" presetSubtype="0" fill="hold" grpId="0" nodeType="afterEffect">
                                  <p:stCondLst>
                                    <p:cond delay="0"/>
                                  </p:stCondLst>
                                  <p:childTnLst>
                                    <p:animEffect transition="out" filter="fade">
                                      <p:cBhvr>
                                        <p:cTn id="30" dur="500" tmFilter="0, 0; .2, .5; .8, .5; 1, 0"/>
                                        <p:tgtEl>
                                          <p:spTgt spid="6">
                                            <p:graphicEl>
                                              <a:dgm id="{35929675-D6EC-43E8-B766-7D5E1C2F6040}"/>
                                            </p:graphicEl>
                                          </p:spTgt>
                                        </p:tgtEl>
                                      </p:cBhvr>
                                    </p:animEffect>
                                    <p:animScale>
                                      <p:cBhvr>
                                        <p:cTn id="31" dur="250" autoRev="1" fill="hold"/>
                                        <p:tgtEl>
                                          <p:spTgt spid="6">
                                            <p:graphicEl>
                                              <a:dgm id="{35929675-D6EC-43E8-B766-7D5E1C2F6040}"/>
                                            </p:graphicEl>
                                          </p:spTgt>
                                        </p:tgtEl>
                                      </p:cBhvr>
                                      <p:by x="105000" y="105000"/>
                                    </p:animScale>
                                  </p:childTnLst>
                                </p:cTn>
                              </p:par>
                              <p:par>
                                <p:cTn id="32" presetID="26" presetClass="emph" presetSubtype="0" fill="hold" grpId="0" nodeType="withEffect">
                                  <p:stCondLst>
                                    <p:cond delay="0"/>
                                  </p:stCondLst>
                                  <p:childTnLst>
                                    <p:animEffect transition="out" filter="fade">
                                      <p:cBhvr>
                                        <p:cTn id="33" dur="500" tmFilter="0, 0; .2, .5; .8, .5; 1, 0"/>
                                        <p:tgtEl>
                                          <p:spTgt spid="6">
                                            <p:graphicEl>
                                              <a:dgm id="{F5AEC4F3-ADA5-48D6-A02A-2B0395B49671}"/>
                                            </p:graphicEl>
                                          </p:spTgt>
                                        </p:tgtEl>
                                      </p:cBhvr>
                                    </p:animEffect>
                                    <p:animScale>
                                      <p:cBhvr>
                                        <p:cTn id="34" dur="250" autoRev="1" fill="hold"/>
                                        <p:tgtEl>
                                          <p:spTgt spid="6">
                                            <p:graphicEl>
                                              <a:dgm id="{F5AEC4F3-ADA5-48D6-A02A-2B0395B49671}"/>
                                            </p:graphicEl>
                                          </p:spTgt>
                                        </p:tgtEl>
                                      </p:cBhvr>
                                      <p:by x="105000" y="105000"/>
                                    </p:animScale>
                                  </p:childTnLst>
                                </p:cTn>
                              </p:par>
                            </p:childTnLst>
                          </p:cTn>
                        </p:par>
                        <p:par>
                          <p:cTn id="35" fill="hold">
                            <p:stCondLst>
                              <p:cond delay="3000"/>
                            </p:stCondLst>
                            <p:childTnLst>
                              <p:par>
                                <p:cTn id="36" presetID="26" presetClass="emph" presetSubtype="0" fill="hold" grpId="0" nodeType="afterEffect">
                                  <p:stCondLst>
                                    <p:cond delay="0"/>
                                  </p:stCondLst>
                                  <p:childTnLst>
                                    <p:animEffect transition="out" filter="fade">
                                      <p:cBhvr>
                                        <p:cTn id="37" dur="500" tmFilter="0, 0; .2, .5; .8, .5; 1, 0"/>
                                        <p:tgtEl>
                                          <p:spTgt spid="6">
                                            <p:graphicEl>
                                              <a:dgm id="{E76C6184-5A8B-4B03-9EFE-C7ECEBA7CF8C}"/>
                                            </p:graphicEl>
                                          </p:spTgt>
                                        </p:tgtEl>
                                      </p:cBhvr>
                                    </p:animEffect>
                                    <p:animScale>
                                      <p:cBhvr>
                                        <p:cTn id="38" dur="250" autoRev="1" fill="hold"/>
                                        <p:tgtEl>
                                          <p:spTgt spid="6">
                                            <p:graphicEl>
                                              <a:dgm id="{E76C6184-5A8B-4B03-9EFE-C7ECEBA7CF8C}"/>
                                            </p:graphicEl>
                                          </p:spTgt>
                                        </p:tgtEl>
                                      </p:cBhvr>
                                      <p:by x="105000" y="105000"/>
                                    </p:animScale>
                                  </p:childTnLst>
                                </p:cTn>
                              </p:par>
                              <p:par>
                                <p:cTn id="39" presetID="26" presetClass="emph" presetSubtype="0" fill="hold" grpId="0" nodeType="withEffect">
                                  <p:stCondLst>
                                    <p:cond delay="0"/>
                                  </p:stCondLst>
                                  <p:childTnLst>
                                    <p:animEffect transition="out" filter="fade">
                                      <p:cBhvr>
                                        <p:cTn id="40" dur="500" tmFilter="0, 0; .2, .5; .8, .5; 1, 0"/>
                                        <p:tgtEl>
                                          <p:spTgt spid="6">
                                            <p:graphicEl>
                                              <a:dgm id="{2A90A3E7-D961-40C7-9C33-5F431280B8A3}"/>
                                            </p:graphicEl>
                                          </p:spTgt>
                                        </p:tgtEl>
                                      </p:cBhvr>
                                    </p:animEffect>
                                    <p:animScale>
                                      <p:cBhvr>
                                        <p:cTn id="41" dur="250" autoRev="1" fill="hold"/>
                                        <p:tgtEl>
                                          <p:spTgt spid="6">
                                            <p:graphicEl>
                                              <a:dgm id="{2A90A3E7-D961-40C7-9C33-5F431280B8A3}"/>
                                            </p:graphicEl>
                                          </p:spTgt>
                                        </p:tgtEl>
                                      </p:cBhvr>
                                      <p:by x="105000" y="105000"/>
                                    </p:animScale>
                                  </p:childTnLst>
                                </p:cTn>
                              </p:par>
                            </p:childTnLst>
                          </p:cTn>
                        </p:par>
                        <p:par>
                          <p:cTn id="42" fill="hold">
                            <p:stCondLst>
                              <p:cond delay="3500"/>
                            </p:stCondLst>
                            <p:childTnLst>
                              <p:par>
                                <p:cTn id="43" presetID="26" presetClass="emph" presetSubtype="0" fill="hold" grpId="0" nodeType="afterEffect">
                                  <p:stCondLst>
                                    <p:cond delay="0"/>
                                  </p:stCondLst>
                                  <p:childTnLst>
                                    <p:animEffect transition="out" filter="fade">
                                      <p:cBhvr>
                                        <p:cTn id="44" dur="500" tmFilter="0, 0; .2, .5; .8, .5; 1, 0"/>
                                        <p:tgtEl>
                                          <p:spTgt spid="6">
                                            <p:graphicEl>
                                              <a:dgm id="{37BA5CF9-256D-428F-913E-B24BC5B97ACE}"/>
                                            </p:graphicEl>
                                          </p:spTgt>
                                        </p:tgtEl>
                                      </p:cBhvr>
                                    </p:animEffect>
                                    <p:animScale>
                                      <p:cBhvr>
                                        <p:cTn id="45" dur="250" autoRev="1" fill="hold"/>
                                        <p:tgtEl>
                                          <p:spTgt spid="6">
                                            <p:graphicEl>
                                              <a:dgm id="{37BA5CF9-256D-428F-913E-B24BC5B97ACE}"/>
                                            </p:graphicEl>
                                          </p:spTgt>
                                        </p:tgtEl>
                                      </p:cBhvr>
                                      <p:by x="105000" y="105000"/>
                                    </p:animScale>
                                  </p:childTnLst>
                                </p:cTn>
                              </p:par>
                              <p:par>
                                <p:cTn id="46" presetID="26" presetClass="emph" presetSubtype="0" fill="hold" grpId="0" nodeType="withEffect">
                                  <p:stCondLst>
                                    <p:cond delay="0"/>
                                  </p:stCondLst>
                                  <p:childTnLst>
                                    <p:animEffect transition="out" filter="fade">
                                      <p:cBhvr>
                                        <p:cTn id="47" dur="500" tmFilter="0, 0; .2, .5; .8, .5; 1, 0"/>
                                        <p:tgtEl>
                                          <p:spTgt spid="6">
                                            <p:graphicEl>
                                              <a:dgm id="{9450EA83-5CB1-4B41-9BA4-0A18D139AC5C}"/>
                                            </p:graphicEl>
                                          </p:spTgt>
                                        </p:tgtEl>
                                      </p:cBhvr>
                                    </p:animEffect>
                                    <p:animScale>
                                      <p:cBhvr>
                                        <p:cTn id="48" dur="250" autoRev="1" fill="hold"/>
                                        <p:tgtEl>
                                          <p:spTgt spid="6">
                                            <p:graphicEl>
                                              <a:dgm id="{9450EA83-5CB1-4B41-9BA4-0A18D139AC5C}"/>
                                            </p:graphicEl>
                                          </p:spTgt>
                                        </p:tgtEl>
                                      </p:cBhvr>
                                      <p:by x="105000" y="105000"/>
                                    </p:animScale>
                                  </p:childTnLst>
                                </p:cTn>
                              </p:par>
                            </p:childTnLst>
                          </p:cTn>
                        </p:par>
                        <p:par>
                          <p:cTn id="49" fill="hold">
                            <p:stCondLst>
                              <p:cond delay="4000"/>
                            </p:stCondLst>
                            <p:childTnLst>
                              <p:par>
                                <p:cTn id="50" presetID="26" presetClass="emph" presetSubtype="0" fill="hold" grpId="0" nodeType="afterEffect">
                                  <p:stCondLst>
                                    <p:cond delay="0"/>
                                  </p:stCondLst>
                                  <p:childTnLst>
                                    <p:animEffect transition="out" filter="fade">
                                      <p:cBhvr>
                                        <p:cTn id="51" dur="500" tmFilter="0, 0; .2, .5; .8, .5; 1, 0"/>
                                        <p:tgtEl>
                                          <p:spTgt spid="6">
                                            <p:graphicEl>
                                              <a:dgm id="{4679213B-2004-4B98-B53E-CBC286B17FE4}"/>
                                            </p:graphicEl>
                                          </p:spTgt>
                                        </p:tgtEl>
                                      </p:cBhvr>
                                    </p:animEffect>
                                    <p:animScale>
                                      <p:cBhvr>
                                        <p:cTn id="52" dur="250" autoRev="1" fill="hold"/>
                                        <p:tgtEl>
                                          <p:spTgt spid="6">
                                            <p:graphicEl>
                                              <a:dgm id="{4679213B-2004-4B98-B53E-CBC286B17FE4}"/>
                                            </p:graphicEl>
                                          </p:spTgt>
                                        </p:tgtEl>
                                      </p:cBhvr>
                                      <p:by x="105000" y="105000"/>
                                    </p:animScale>
                                  </p:childTnLst>
                                </p:cTn>
                              </p:par>
                              <p:par>
                                <p:cTn id="53" presetID="26" presetClass="emph" presetSubtype="0" fill="hold" grpId="0" nodeType="withEffect">
                                  <p:stCondLst>
                                    <p:cond delay="0"/>
                                  </p:stCondLst>
                                  <p:childTnLst>
                                    <p:animEffect transition="out" filter="fade">
                                      <p:cBhvr>
                                        <p:cTn id="54" dur="500" tmFilter="0, 0; .2, .5; .8, .5; 1, 0"/>
                                        <p:tgtEl>
                                          <p:spTgt spid="6">
                                            <p:graphicEl>
                                              <a:dgm id="{84BF262A-233A-4A05-A3D2-7CCFB14CBD83}"/>
                                            </p:graphicEl>
                                          </p:spTgt>
                                        </p:tgtEl>
                                      </p:cBhvr>
                                    </p:animEffect>
                                    <p:animScale>
                                      <p:cBhvr>
                                        <p:cTn id="55" dur="250" autoRev="1" fill="hold"/>
                                        <p:tgtEl>
                                          <p:spTgt spid="6">
                                            <p:graphicEl>
                                              <a:dgm id="{84BF262A-233A-4A05-A3D2-7CCFB14CBD83}"/>
                                            </p:graphicEl>
                                          </p:spTgt>
                                        </p:tgtEl>
                                      </p:cBhvr>
                                      <p:by x="105000" y="105000"/>
                                    </p:animScale>
                                  </p:childTnLst>
                                </p:cTn>
                              </p:par>
                            </p:childTnLst>
                          </p:cTn>
                        </p:par>
                        <p:par>
                          <p:cTn id="56" fill="hold">
                            <p:stCondLst>
                              <p:cond delay="4500"/>
                            </p:stCondLst>
                            <p:childTnLst>
                              <p:par>
                                <p:cTn id="57" presetID="26" presetClass="emph" presetSubtype="0" fill="hold" grpId="0" nodeType="afterEffect">
                                  <p:stCondLst>
                                    <p:cond delay="0"/>
                                  </p:stCondLst>
                                  <p:childTnLst>
                                    <p:animEffect transition="out" filter="fade">
                                      <p:cBhvr>
                                        <p:cTn id="58" dur="500" tmFilter="0, 0; .2, .5; .8, .5; 1, 0"/>
                                        <p:tgtEl>
                                          <p:spTgt spid="6">
                                            <p:graphicEl>
                                              <a:dgm id="{DE4F4A56-D389-44B4-BE27-A08C13934A0F}"/>
                                            </p:graphicEl>
                                          </p:spTgt>
                                        </p:tgtEl>
                                      </p:cBhvr>
                                    </p:animEffect>
                                    <p:animScale>
                                      <p:cBhvr>
                                        <p:cTn id="59" dur="250" autoRev="1" fill="hold"/>
                                        <p:tgtEl>
                                          <p:spTgt spid="6">
                                            <p:graphicEl>
                                              <a:dgm id="{DE4F4A56-D389-44B4-BE27-A08C13934A0F}"/>
                                            </p:graphicEl>
                                          </p:spTgt>
                                        </p:tgtEl>
                                      </p:cBhvr>
                                      <p:by x="105000" y="105000"/>
                                    </p:animScale>
                                  </p:childTnLst>
                                </p:cTn>
                              </p:par>
                              <p:par>
                                <p:cTn id="60" presetID="26" presetClass="emph" presetSubtype="0" fill="hold" grpId="0" nodeType="withEffect">
                                  <p:stCondLst>
                                    <p:cond delay="0"/>
                                  </p:stCondLst>
                                  <p:childTnLst>
                                    <p:animEffect transition="out" filter="fade">
                                      <p:cBhvr>
                                        <p:cTn id="61" dur="500" tmFilter="0, 0; .2, .5; .8, .5; 1, 0"/>
                                        <p:tgtEl>
                                          <p:spTgt spid="6">
                                            <p:graphicEl>
                                              <a:dgm id="{B778A237-D3F0-49AC-A8DB-ED1C73CFE4BD}"/>
                                            </p:graphicEl>
                                          </p:spTgt>
                                        </p:tgtEl>
                                      </p:cBhvr>
                                    </p:animEffect>
                                    <p:animScale>
                                      <p:cBhvr>
                                        <p:cTn id="62" dur="250" autoRev="1" fill="hold"/>
                                        <p:tgtEl>
                                          <p:spTgt spid="6">
                                            <p:graphicEl>
                                              <a:dgm id="{B778A237-D3F0-49AC-A8DB-ED1C73CFE4BD}"/>
                                            </p:graphicEl>
                                          </p:spTgt>
                                        </p:tgtEl>
                                      </p:cBhvr>
                                      <p:by x="105000" y="105000"/>
                                    </p:animScale>
                                  </p:childTnLst>
                                </p:cTn>
                              </p:par>
                            </p:childTnLst>
                          </p:cTn>
                        </p:par>
                        <p:par>
                          <p:cTn id="63" fill="hold">
                            <p:stCondLst>
                              <p:cond delay="5000"/>
                            </p:stCondLst>
                            <p:childTnLst>
                              <p:par>
                                <p:cTn id="64" presetID="26" presetClass="emph" presetSubtype="0" fill="hold" grpId="0" nodeType="afterEffect">
                                  <p:stCondLst>
                                    <p:cond delay="0"/>
                                  </p:stCondLst>
                                  <p:childTnLst>
                                    <p:animEffect transition="out" filter="fade">
                                      <p:cBhvr>
                                        <p:cTn id="65" dur="500" tmFilter="0, 0; .2, .5; .8, .5; 1, 0"/>
                                        <p:tgtEl>
                                          <p:spTgt spid="6">
                                            <p:graphicEl>
                                              <a:dgm id="{2AEB2AD1-FE10-4C8B-BB24-AEA36CBB782C}"/>
                                            </p:graphicEl>
                                          </p:spTgt>
                                        </p:tgtEl>
                                      </p:cBhvr>
                                    </p:animEffect>
                                    <p:animScale>
                                      <p:cBhvr>
                                        <p:cTn id="66" dur="250" autoRev="1" fill="hold"/>
                                        <p:tgtEl>
                                          <p:spTgt spid="6">
                                            <p:graphicEl>
                                              <a:dgm id="{2AEB2AD1-FE10-4C8B-BB24-AEA36CBB782C}"/>
                                            </p:graphicEl>
                                          </p:spTgt>
                                        </p:tgtEl>
                                      </p:cBhvr>
                                      <p:by x="105000" y="105000"/>
                                    </p:animScale>
                                  </p:childTnLst>
                                </p:cTn>
                              </p:par>
                              <p:par>
                                <p:cTn id="67" presetID="26" presetClass="emph" presetSubtype="0" fill="hold" grpId="0" nodeType="withEffect">
                                  <p:stCondLst>
                                    <p:cond delay="0"/>
                                  </p:stCondLst>
                                  <p:childTnLst>
                                    <p:animEffect transition="out" filter="fade">
                                      <p:cBhvr>
                                        <p:cTn id="68" dur="500" tmFilter="0, 0; .2, .5; .8, .5; 1, 0"/>
                                        <p:tgtEl>
                                          <p:spTgt spid="6">
                                            <p:graphicEl>
                                              <a:dgm id="{5D16FA19-603A-460C-BF55-75F8D7F766D4}"/>
                                            </p:graphicEl>
                                          </p:spTgt>
                                        </p:tgtEl>
                                      </p:cBhvr>
                                    </p:animEffect>
                                    <p:animScale>
                                      <p:cBhvr>
                                        <p:cTn id="69" dur="250" autoRev="1" fill="hold"/>
                                        <p:tgtEl>
                                          <p:spTgt spid="6">
                                            <p:graphicEl>
                                              <a:dgm id="{5D16FA19-603A-460C-BF55-75F8D7F766D4}"/>
                                            </p:graphicEl>
                                          </p:spTgt>
                                        </p:tgtEl>
                                      </p:cBhvr>
                                      <p:by x="105000" y="105000"/>
                                    </p:animScale>
                                  </p:childTnLst>
                                </p:cTn>
                              </p:par>
                            </p:childTnLst>
                          </p:cTn>
                        </p:par>
                        <p:par>
                          <p:cTn id="70" fill="hold">
                            <p:stCondLst>
                              <p:cond delay="5500"/>
                            </p:stCondLst>
                            <p:childTnLst>
                              <p:par>
                                <p:cTn id="71" presetID="26" presetClass="emph" presetSubtype="0" fill="hold" grpId="0" nodeType="afterEffect">
                                  <p:stCondLst>
                                    <p:cond delay="0"/>
                                  </p:stCondLst>
                                  <p:childTnLst>
                                    <p:animEffect transition="out" filter="fade">
                                      <p:cBhvr>
                                        <p:cTn id="72" dur="500" tmFilter="0, 0; .2, .5; .8, .5; 1, 0"/>
                                        <p:tgtEl>
                                          <p:spTgt spid="6">
                                            <p:graphicEl>
                                              <a:dgm id="{623BECE2-E3B3-45C9-8FD0-F8E9A07908DE}"/>
                                            </p:graphicEl>
                                          </p:spTgt>
                                        </p:tgtEl>
                                      </p:cBhvr>
                                    </p:animEffect>
                                    <p:animScale>
                                      <p:cBhvr>
                                        <p:cTn id="73" dur="250" autoRev="1" fill="hold"/>
                                        <p:tgtEl>
                                          <p:spTgt spid="6">
                                            <p:graphicEl>
                                              <a:dgm id="{623BECE2-E3B3-45C9-8FD0-F8E9A07908DE}"/>
                                            </p:graphicEl>
                                          </p:spTgt>
                                        </p:tgtEl>
                                      </p:cBhvr>
                                      <p:by x="105000" y="105000"/>
                                    </p:animScale>
                                  </p:childTnLst>
                                </p:cTn>
                              </p:par>
                              <p:par>
                                <p:cTn id="74" presetID="26" presetClass="emph" presetSubtype="0" fill="hold" grpId="0" nodeType="withEffect">
                                  <p:stCondLst>
                                    <p:cond delay="0"/>
                                  </p:stCondLst>
                                  <p:childTnLst>
                                    <p:animEffect transition="out" filter="fade">
                                      <p:cBhvr>
                                        <p:cTn id="75" dur="500" tmFilter="0, 0; .2, .5; .8, .5; 1, 0"/>
                                        <p:tgtEl>
                                          <p:spTgt spid="6">
                                            <p:graphicEl>
                                              <a:dgm id="{F34CA36C-B856-4039-B50B-5F9F3E03084C}"/>
                                            </p:graphicEl>
                                          </p:spTgt>
                                        </p:tgtEl>
                                      </p:cBhvr>
                                    </p:animEffect>
                                    <p:animScale>
                                      <p:cBhvr>
                                        <p:cTn id="76" dur="250" autoRev="1" fill="hold"/>
                                        <p:tgtEl>
                                          <p:spTgt spid="6">
                                            <p:graphicEl>
                                              <a:dgm id="{F34CA36C-B856-4039-B50B-5F9F3E03084C}"/>
                                            </p:graphicEl>
                                          </p:spTgt>
                                        </p:tgtEl>
                                      </p:cBhvr>
                                      <p:by x="105000" y="105000"/>
                                    </p:animScale>
                                  </p:childTnLst>
                                </p:cTn>
                              </p:par>
                            </p:childTnLst>
                          </p:cTn>
                        </p:par>
                        <p:par>
                          <p:cTn id="77" fill="hold">
                            <p:stCondLst>
                              <p:cond delay="6000"/>
                            </p:stCondLst>
                            <p:childTnLst>
                              <p:par>
                                <p:cTn id="78" presetID="26" presetClass="emph" presetSubtype="0" fill="hold" grpId="0" nodeType="afterEffect">
                                  <p:stCondLst>
                                    <p:cond delay="0"/>
                                  </p:stCondLst>
                                  <p:childTnLst>
                                    <p:animEffect transition="out" filter="fade">
                                      <p:cBhvr>
                                        <p:cTn id="79" dur="500" tmFilter="0, 0; .2, .5; .8, .5; 1, 0"/>
                                        <p:tgtEl>
                                          <p:spTgt spid="6">
                                            <p:graphicEl>
                                              <a:dgm id="{EF1DB56B-708A-450B-97FD-97C2896E8E97}"/>
                                            </p:graphicEl>
                                          </p:spTgt>
                                        </p:tgtEl>
                                      </p:cBhvr>
                                    </p:animEffect>
                                    <p:animScale>
                                      <p:cBhvr>
                                        <p:cTn id="80" dur="250" autoRev="1" fill="hold"/>
                                        <p:tgtEl>
                                          <p:spTgt spid="6">
                                            <p:graphicEl>
                                              <a:dgm id="{EF1DB56B-708A-450B-97FD-97C2896E8E97}"/>
                                            </p:graphicEl>
                                          </p:spTgt>
                                        </p:tgtEl>
                                      </p:cBhvr>
                                      <p:by x="105000" y="105000"/>
                                    </p:animScale>
                                  </p:childTnLst>
                                </p:cTn>
                              </p:par>
                              <p:par>
                                <p:cTn id="81" presetID="26" presetClass="emph" presetSubtype="0" fill="hold" grpId="0" nodeType="withEffect">
                                  <p:stCondLst>
                                    <p:cond delay="0"/>
                                  </p:stCondLst>
                                  <p:childTnLst>
                                    <p:animEffect transition="out" filter="fade">
                                      <p:cBhvr>
                                        <p:cTn id="82" dur="500" tmFilter="0, 0; .2, .5; .8, .5; 1, 0"/>
                                        <p:tgtEl>
                                          <p:spTgt spid="6">
                                            <p:graphicEl>
                                              <a:dgm id="{3267C46F-A2B1-4E42-B48C-19550316DC27}"/>
                                            </p:graphicEl>
                                          </p:spTgt>
                                        </p:tgtEl>
                                      </p:cBhvr>
                                    </p:animEffect>
                                    <p:animScale>
                                      <p:cBhvr>
                                        <p:cTn id="83" dur="250" autoRev="1" fill="hold"/>
                                        <p:tgtEl>
                                          <p:spTgt spid="6">
                                            <p:graphicEl>
                                              <a:dgm id="{3267C46F-A2B1-4E42-B48C-19550316DC27}"/>
                                            </p:graphicEl>
                                          </p:spTgt>
                                        </p:tgtEl>
                                      </p:cBhvr>
                                      <p:by x="105000" y="105000"/>
                                    </p:animScale>
                                  </p:childTnLst>
                                </p:cTn>
                              </p:par>
                            </p:childTnLst>
                          </p:cTn>
                        </p:par>
                        <p:par>
                          <p:cTn id="84" fill="hold">
                            <p:stCondLst>
                              <p:cond delay="6500"/>
                            </p:stCondLst>
                            <p:childTnLst>
                              <p:par>
                                <p:cTn id="85" presetID="26" presetClass="emph" presetSubtype="0" fill="hold" grpId="0" nodeType="afterEffect">
                                  <p:stCondLst>
                                    <p:cond delay="0"/>
                                  </p:stCondLst>
                                  <p:childTnLst>
                                    <p:animEffect transition="out" filter="fade">
                                      <p:cBhvr>
                                        <p:cTn id="86" dur="500" tmFilter="0, 0; .2, .5; .8, .5; 1, 0"/>
                                        <p:tgtEl>
                                          <p:spTgt spid="6">
                                            <p:graphicEl>
                                              <a:dgm id="{D4F48F1B-A0FA-4718-B07B-87596C92431A}"/>
                                            </p:graphicEl>
                                          </p:spTgt>
                                        </p:tgtEl>
                                      </p:cBhvr>
                                    </p:animEffect>
                                    <p:animScale>
                                      <p:cBhvr>
                                        <p:cTn id="87" dur="250" autoRev="1" fill="hold"/>
                                        <p:tgtEl>
                                          <p:spTgt spid="6">
                                            <p:graphicEl>
                                              <a:dgm id="{D4F48F1B-A0FA-4718-B07B-87596C92431A}"/>
                                            </p:graphicEl>
                                          </p:spTgt>
                                        </p:tgtEl>
                                      </p:cBhvr>
                                      <p:by x="105000" y="105000"/>
                                    </p:animScale>
                                  </p:childTnLst>
                                </p:cTn>
                              </p:par>
                              <p:par>
                                <p:cTn id="88" presetID="26" presetClass="emph" presetSubtype="0" fill="hold" grpId="0" nodeType="withEffect">
                                  <p:stCondLst>
                                    <p:cond delay="0"/>
                                  </p:stCondLst>
                                  <p:childTnLst>
                                    <p:animEffect transition="out" filter="fade">
                                      <p:cBhvr>
                                        <p:cTn id="89" dur="500" tmFilter="0, 0; .2, .5; .8, .5; 1, 0"/>
                                        <p:tgtEl>
                                          <p:spTgt spid="6">
                                            <p:graphicEl>
                                              <a:dgm id="{F57D8853-64BD-4DA0-9840-B719A0AD7D7F}"/>
                                            </p:graphicEl>
                                          </p:spTgt>
                                        </p:tgtEl>
                                      </p:cBhvr>
                                    </p:animEffect>
                                    <p:animScale>
                                      <p:cBhvr>
                                        <p:cTn id="90" dur="250" autoRev="1" fill="hold"/>
                                        <p:tgtEl>
                                          <p:spTgt spid="6">
                                            <p:graphicEl>
                                              <a:dgm id="{F57D8853-64BD-4DA0-9840-B719A0AD7D7F}"/>
                                            </p:graphicEl>
                                          </p:spTgt>
                                        </p:tgtEl>
                                      </p:cBhvr>
                                      <p:by x="105000" y="105000"/>
                                    </p:animScale>
                                  </p:childTnLst>
                                </p:cTn>
                              </p:par>
                            </p:childTnLst>
                          </p:cTn>
                        </p:par>
                        <p:par>
                          <p:cTn id="91" fill="hold">
                            <p:stCondLst>
                              <p:cond delay="7000"/>
                            </p:stCondLst>
                            <p:childTnLst>
                              <p:par>
                                <p:cTn id="92" presetID="26" presetClass="emph" presetSubtype="0" fill="hold" grpId="0" nodeType="afterEffect">
                                  <p:stCondLst>
                                    <p:cond delay="0"/>
                                  </p:stCondLst>
                                  <p:childTnLst>
                                    <p:animEffect transition="out" filter="fade">
                                      <p:cBhvr>
                                        <p:cTn id="93" dur="500" tmFilter="0, 0; .2, .5; .8, .5; 1, 0"/>
                                        <p:tgtEl>
                                          <p:spTgt spid="6">
                                            <p:graphicEl>
                                              <a:dgm id="{5C2DDE9B-F9A4-4535-BE5C-A54FB7C34149}"/>
                                            </p:graphicEl>
                                          </p:spTgt>
                                        </p:tgtEl>
                                      </p:cBhvr>
                                    </p:animEffect>
                                    <p:animScale>
                                      <p:cBhvr>
                                        <p:cTn id="94" dur="250" autoRev="1" fill="hold"/>
                                        <p:tgtEl>
                                          <p:spTgt spid="6">
                                            <p:graphicEl>
                                              <a:dgm id="{5C2DDE9B-F9A4-4535-BE5C-A54FB7C34149}"/>
                                            </p:graphicEl>
                                          </p:spTgt>
                                        </p:tgtEl>
                                      </p:cBhvr>
                                      <p:by x="105000" y="105000"/>
                                    </p:animScale>
                                  </p:childTnLst>
                                </p:cTn>
                              </p:par>
                              <p:par>
                                <p:cTn id="95" presetID="26" presetClass="emph" presetSubtype="0" fill="hold" grpId="0" nodeType="withEffect">
                                  <p:stCondLst>
                                    <p:cond delay="0"/>
                                  </p:stCondLst>
                                  <p:childTnLst>
                                    <p:animEffect transition="out" filter="fade">
                                      <p:cBhvr>
                                        <p:cTn id="96" dur="500" tmFilter="0, 0; .2, .5; .8, .5; 1, 0"/>
                                        <p:tgtEl>
                                          <p:spTgt spid="6">
                                            <p:graphicEl>
                                              <a:dgm id="{7AB4C484-7E77-49FF-92E1-7A6B597B3615}"/>
                                            </p:graphicEl>
                                          </p:spTgt>
                                        </p:tgtEl>
                                      </p:cBhvr>
                                    </p:animEffect>
                                    <p:animScale>
                                      <p:cBhvr>
                                        <p:cTn id="97" dur="250" autoRev="1" fill="hold"/>
                                        <p:tgtEl>
                                          <p:spTgt spid="6">
                                            <p:graphicEl>
                                              <a:dgm id="{7AB4C484-7E77-49FF-92E1-7A6B597B3615}"/>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uiExpand="1">
        <p:bldSub>
          <a:bldDgm bld="one"/>
        </p:bldSub>
      </p:bldGraphic>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46111" y="452717"/>
            <a:ext cx="9404723" cy="2997065"/>
          </a:xfrm>
        </p:spPr>
        <p:txBody>
          <a:bodyPr/>
          <a:lstStyle/>
          <a:p>
            <a:r>
              <a:rPr lang="ru-RU" sz="3200" dirty="0" smtClean="0">
                <a:ln w="0"/>
                <a:gradFill>
                  <a:gsLst>
                    <a:gs pos="21000">
                      <a:srgbClr val="53575C"/>
                    </a:gs>
                    <a:gs pos="88000">
                      <a:srgbClr val="C5C7CA"/>
                    </a:gs>
                  </a:gsLst>
                  <a:lin ang="5400000"/>
                </a:gradFill>
              </a:rPr>
              <a:t>Фовізм</a:t>
            </a:r>
            <a:r>
              <a:rPr lang="ru-RU" sz="1600" dirty="0" smtClean="0"/>
              <a:t> </a:t>
            </a:r>
            <a:r>
              <a:rPr lang="ru-RU" sz="1600" dirty="0"/>
              <a:t>це стиль  </a:t>
            </a:r>
            <a:r>
              <a:rPr lang="en-US" sz="1600" dirty="0">
                <a:latin typeface="AR BERKLEY" panose="02000000000000000000" pitchFamily="2" charset="0"/>
              </a:rPr>
              <a:t>les Fauves (</a:t>
            </a:r>
            <a:r>
              <a:rPr lang="ru-RU" sz="1600" dirty="0"/>
              <a:t>з фр. «</a:t>
            </a:r>
            <a:r>
              <a:rPr lang="ru-RU" sz="1600" dirty="0" err="1"/>
              <a:t>дикі</a:t>
            </a:r>
            <a:r>
              <a:rPr lang="ru-RU" sz="1600" dirty="0"/>
              <a:t>») – </a:t>
            </a:r>
            <a:r>
              <a:rPr lang="ru-RU" sz="1600" dirty="0" err="1"/>
              <a:t>певної</a:t>
            </a:r>
            <a:r>
              <a:rPr lang="ru-RU" sz="1600" dirty="0"/>
              <a:t> </a:t>
            </a:r>
            <a:r>
              <a:rPr lang="ru-RU" sz="1600" dirty="0" err="1"/>
              <a:t>групи</a:t>
            </a:r>
            <a:r>
              <a:rPr lang="ru-RU" sz="1600" dirty="0"/>
              <a:t> сучасних </a:t>
            </a:r>
            <a:r>
              <a:rPr lang="ru-RU" sz="1600" dirty="0" err="1"/>
              <a:t>художників</a:t>
            </a:r>
            <a:r>
              <a:rPr lang="ru-RU" sz="1600" dirty="0"/>
              <a:t> початку 20 століття, </a:t>
            </a:r>
            <a:r>
              <a:rPr lang="ru-RU" sz="1600" dirty="0" err="1"/>
              <a:t>чиї</a:t>
            </a:r>
            <a:r>
              <a:rPr lang="ru-RU" sz="1600" dirty="0"/>
              <a:t> </a:t>
            </a:r>
            <a:r>
              <a:rPr lang="ru-RU" sz="1600" dirty="0" err="1"/>
              <a:t>роботи</a:t>
            </a:r>
            <a:r>
              <a:rPr lang="ru-RU" sz="1600" dirty="0"/>
              <a:t> були </a:t>
            </a:r>
            <a:r>
              <a:rPr lang="ru-RU" sz="1600" dirty="0" err="1"/>
              <a:t>швидше</a:t>
            </a:r>
            <a:r>
              <a:rPr lang="ru-RU" sz="1600" dirty="0"/>
              <a:t> </a:t>
            </a:r>
            <a:r>
              <a:rPr lang="ru-RU" sz="1600" dirty="0" err="1"/>
              <a:t>зосереджені</a:t>
            </a:r>
            <a:r>
              <a:rPr lang="ru-RU" sz="1600" dirty="0"/>
              <a:t> на </a:t>
            </a:r>
            <a:r>
              <a:rPr lang="ru-RU" sz="1600" dirty="0" err="1"/>
              <a:t>мальовничості</a:t>
            </a:r>
            <a:r>
              <a:rPr lang="ru-RU" sz="1600" dirty="0"/>
              <a:t> та </a:t>
            </a:r>
            <a:r>
              <a:rPr lang="ru-RU" sz="1600" dirty="0" err="1"/>
              <a:t>насиченості</a:t>
            </a:r>
            <a:r>
              <a:rPr lang="ru-RU" sz="1600" dirty="0"/>
              <a:t> кольорів, </a:t>
            </a:r>
            <a:r>
              <a:rPr lang="ru-RU" sz="1600" dirty="0" err="1"/>
              <a:t>аніж</a:t>
            </a:r>
            <a:r>
              <a:rPr lang="ru-RU" sz="1600" dirty="0"/>
              <a:t> на </a:t>
            </a:r>
            <a:r>
              <a:rPr lang="ru-RU" sz="1600" dirty="0" err="1"/>
              <a:t>зображальних</a:t>
            </a:r>
            <a:r>
              <a:rPr lang="ru-RU" sz="1600" dirty="0"/>
              <a:t> </a:t>
            </a:r>
            <a:r>
              <a:rPr lang="ru-RU" sz="1600" dirty="0" err="1"/>
              <a:t>чи</a:t>
            </a:r>
            <a:r>
              <a:rPr lang="ru-RU" sz="1600" dirty="0"/>
              <a:t> </a:t>
            </a:r>
            <a:r>
              <a:rPr lang="ru-RU" sz="1600" dirty="0" err="1" smtClean="0"/>
              <a:t>реалістичних</a:t>
            </a:r>
            <a:r>
              <a:rPr lang="ru-RU" sz="1600" dirty="0" smtClean="0"/>
              <a:t> </a:t>
            </a:r>
            <a:r>
              <a:rPr lang="ru-RU" sz="1600" dirty="0"/>
              <a:t>аспектах, як в </a:t>
            </a:r>
            <a:r>
              <a:rPr lang="ru-RU" sz="1600" dirty="0" err="1"/>
              <a:t>імпресіонізмі</a:t>
            </a:r>
            <a:r>
              <a:rPr lang="ru-RU" sz="1600" dirty="0"/>
              <a:t>.</a:t>
            </a:r>
            <a:br>
              <a:rPr lang="ru-RU" sz="1600" dirty="0"/>
            </a:br>
            <a:r>
              <a:rPr lang="ru-RU" sz="1600" dirty="0"/>
              <a:t>Як стиль, </a:t>
            </a:r>
            <a:r>
              <a:rPr lang="ru-RU" sz="1600" dirty="0" err="1"/>
              <a:t>фовізм</a:t>
            </a:r>
            <a:r>
              <a:rPr lang="ru-RU" sz="1600" dirty="0"/>
              <a:t> </a:t>
            </a:r>
            <a:r>
              <a:rPr lang="ru-RU" sz="1600" dirty="0" err="1"/>
              <a:t>виник</a:t>
            </a:r>
            <a:r>
              <a:rPr lang="ru-RU" sz="1600" dirty="0"/>
              <a:t> </a:t>
            </a:r>
            <a:r>
              <a:rPr lang="ru-RU" sz="1600" dirty="0" err="1"/>
              <a:t>приблизно</a:t>
            </a:r>
            <a:r>
              <a:rPr lang="ru-RU" sz="1600" dirty="0"/>
              <a:t> в 1900 і </a:t>
            </a:r>
            <a:r>
              <a:rPr lang="ru-RU" sz="1600" dirty="0" err="1"/>
              <a:t>тривав</a:t>
            </a:r>
            <a:r>
              <a:rPr lang="ru-RU" sz="1600" dirty="0"/>
              <a:t> до 1910. Рух як </a:t>
            </a:r>
            <a:r>
              <a:rPr lang="ru-RU" sz="1600" dirty="0" err="1"/>
              <a:t>такий</a:t>
            </a:r>
            <a:r>
              <a:rPr lang="ru-RU" sz="1600" dirty="0"/>
              <a:t> </a:t>
            </a:r>
            <a:r>
              <a:rPr lang="ru-RU" sz="1600" dirty="0" err="1"/>
              <a:t>панував</a:t>
            </a:r>
            <a:r>
              <a:rPr lang="ru-RU" sz="1600" dirty="0"/>
              <a:t> всього </a:t>
            </a:r>
            <a:r>
              <a:rPr lang="ru-RU" sz="1600" dirty="0" err="1"/>
              <a:t>кілька</a:t>
            </a:r>
            <a:r>
              <a:rPr lang="ru-RU" sz="1600" dirty="0"/>
              <a:t> років, з 1904 до 1908; за цей час були </a:t>
            </a:r>
            <a:r>
              <a:rPr lang="ru-RU" sz="1600" dirty="0" err="1"/>
              <a:t>проведені</a:t>
            </a:r>
            <a:r>
              <a:rPr lang="ru-RU" sz="1600" dirty="0"/>
              <a:t> три </a:t>
            </a:r>
            <a:r>
              <a:rPr lang="ru-RU" sz="1600" dirty="0" err="1"/>
              <a:t>виставки</a:t>
            </a:r>
            <a:r>
              <a:rPr lang="ru-RU" sz="1600" dirty="0"/>
              <a:t>. </a:t>
            </a:r>
            <a:r>
              <a:rPr lang="ru-RU" sz="1600" dirty="0" err="1"/>
              <a:t>Лідерами</a:t>
            </a:r>
            <a:r>
              <a:rPr lang="ru-RU" sz="1600" dirty="0"/>
              <a:t> цього </a:t>
            </a:r>
            <a:r>
              <a:rPr lang="ru-RU" sz="1600" dirty="0" err="1"/>
              <a:t>руху</a:t>
            </a:r>
            <a:r>
              <a:rPr lang="ru-RU" sz="1600" dirty="0"/>
              <a:t> були </a:t>
            </a:r>
            <a:r>
              <a:rPr lang="ru-RU" sz="1600" dirty="0" err="1"/>
              <a:t>Анрі</a:t>
            </a:r>
            <a:r>
              <a:rPr lang="ru-RU" sz="1600" dirty="0"/>
              <a:t> </a:t>
            </a:r>
            <a:r>
              <a:rPr lang="ru-RU" sz="1600" dirty="0" err="1"/>
              <a:t>Матісс</a:t>
            </a:r>
            <a:r>
              <a:rPr lang="ru-RU" sz="1600" dirty="0"/>
              <a:t> та Андре Дерен.</a:t>
            </a:r>
            <a:r>
              <a:rPr lang="ru-RU" dirty="0"/>
              <a:t/>
            </a:r>
            <a:br>
              <a:rPr lang="ru-RU" dirty="0"/>
            </a:br>
            <a:endParaRPr lang="ru-RU" dirty="0"/>
          </a:p>
        </p:txBody>
      </p:sp>
      <p:graphicFrame>
        <p:nvGraphicFramePr>
          <p:cNvPr id="6" name="Объект 5"/>
          <p:cNvGraphicFramePr>
            <a:graphicFrameLocks noGrp="1"/>
          </p:cNvGraphicFramePr>
          <p:nvPr>
            <p:ph sz="half" idx="1"/>
            <p:extLst>
              <p:ext uri="{D42A27DB-BD31-4B8C-83A1-F6EECF244321}">
                <p14:modId xmlns:p14="http://schemas.microsoft.com/office/powerpoint/2010/main" val="82104534"/>
              </p:ext>
            </p:extLst>
          </p:nvPr>
        </p:nvGraphicFramePr>
        <p:xfrm>
          <a:off x="166253" y="1517073"/>
          <a:ext cx="5850083" cy="5486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Объект 4"/>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7287101" y="2361210"/>
            <a:ext cx="4904899" cy="4205843"/>
          </a:xfrm>
        </p:spPr>
      </p:pic>
      <p:sp>
        <p:nvSpPr>
          <p:cNvPr id="14" name="TextBox 13"/>
          <p:cNvSpPr txBox="1"/>
          <p:nvPr/>
        </p:nvSpPr>
        <p:spPr>
          <a:xfrm>
            <a:off x="5638800" y="2960914"/>
            <a:ext cx="65" cy="276999"/>
          </a:xfrm>
          <a:prstGeom prst="rect">
            <a:avLst/>
          </a:prstGeom>
          <a:noFill/>
        </p:spPr>
        <p:txBody>
          <a:bodyPr wrap="none" lIns="0" tIns="0" rIns="0" bIns="0" rtlCol="0">
            <a:spAutoFit/>
          </a:bodyPr>
          <a:lstStyle/>
          <a:p>
            <a:endParaRPr lang="ru-RU" dirty="0"/>
          </a:p>
        </p:txBody>
      </p:sp>
    </p:spTree>
    <p:extLst>
      <p:ext uri="{BB962C8B-B14F-4D97-AF65-F5344CB8AC3E}">
        <p14:creationId xmlns:p14="http://schemas.microsoft.com/office/powerpoint/2010/main" val="2375973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z="4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Кубізм</a:t>
            </a:r>
            <a:r>
              <a:rPr lang="ru-RU"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 </a:t>
            </a:r>
            <a:r>
              <a:rPr lang="ru-RU" sz="2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формалістична</a:t>
            </a:r>
            <a:r>
              <a:rPr lang="ru-RU"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авангардно-</a:t>
            </a:r>
            <a:r>
              <a:rPr lang="ru-RU" sz="2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руйнівна</a:t>
            </a:r>
            <a:r>
              <a:rPr lang="ru-RU"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течія в </a:t>
            </a:r>
            <a:r>
              <a:rPr lang="ru-RU" sz="2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образотворчому</a:t>
            </a:r>
            <a:r>
              <a:rPr lang="ru-RU"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ru-RU" sz="2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мистецтві</a:t>
            </a:r>
            <a:r>
              <a:rPr lang="ru-RU"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початку XX століття, яка передувала абстрактному </a:t>
            </a:r>
            <a:r>
              <a:rPr lang="ru-RU" sz="2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мистецтву</a:t>
            </a:r>
            <a:r>
              <a:rPr lang="ru-RU" sz="2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t>
            </a:r>
          </a:p>
        </p:txBody>
      </p:sp>
      <p:graphicFrame>
        <p:nvGraphicFramePr>
          <p:cNvPr id="5" name="Объект 4"/>
          <p:cNvGraphicFramePr>
            <a:graphicFrameLocks noGrp="1"/>
          </p:cNvGraphicFramePr>
          <p:nvPr>
            <p:ph sz="half" idx="1"/>
            <p:extLst>
              <p:ext uri="{D42A27DB-BD31-4B8C-83A1-F6EECF244321}">
                <p14:modId xmlns:p14="http://schemas.microsoft.com/office/powerpoint/2010/main" val="1563543810"/>
              </p:ext>
            </p:extLst>
          </p:nvPr>
        </p:nvGraphicFramePr>
        <p:xfrm>
          <a:off x="707571" y="1911927"/>
          <a:ext cx="4446320" cy="43444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Объект 5"/>
          <p:cNvPicPr>
            <a:picLocks noGrp="1" noChangeAspect="1"/>
          </p:cNvPicPr>
          <p:nvPr>
            <p:ph sz="half" idx="2"/>
          </p:nvPr>
        </p:nvPicPr>
        <p:blipFill>
          <a:blip r:embed="rId7">
            <a:extLst>
              <a:ext uri="{28A0092B-C50C-407E-A947-70E740481C1C}">
                <a14:useLocalDpi xmlns:a14="http://schemas.microsoft.com/office/drawing/2010/main" val="0"/>
              </a:ext>
            </a:extLst>
          </a:blip>
          <a:stretch>
            <a:fillRect/>
          </a:stretch>
        </p:blipFill>
        <p:spPr>
          <a:xfrm>
            <a:off x="5673438" y="2143090"/>
            <a:ext cx="5638800" cy="3924917"/>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799288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2911" t="2100" r="-4558" b="451"/>
          <a:stretch/>
        </p:blipFill>
        <p:spPr>
          <a:xfrm>
            <a:off x="969055" y="411456"/>
            <a:ext cx="9241743" cy="54557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Заголовок 7"/>
          <p:cNvSpPr>
            <a:spLocks noGrp="1"/>
          </p:cNvSpPr>
          <p:nvPr>
            <p:ph type="title"/>
          </p:nvPr>
        </p:nvSpPr>
        <p:spPr>
          <a:xfrm>
            <a:off x="1133185" y="1654629"/>
            <a:ext cx="8825657" cy="2351982"/>
          </a:xfrm>
        </p:spPr>
        <p:txBody>
          <a:bodyPr>
            <a:noAutofit/>
          </a:bodyPr>
          <a:lstStyle/>
          <a:p>
            <a:r>
              <a:rPr lang="ru-RU" sz="3600"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Сюрреалі́зм</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(фр. </a:t>
            </a:r>
            <a:r>
              <a:rPr lang="en-US"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latin typeface="AR CARTER" panose="02000000000000000000" pitchFamily="2" charset="0"/>
              </a:rPr>
              <a:t>surrealisme</a:t>
            </a:r>
            <a:r>
              <a:rPr lang="en-US"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latin typeface="AR CARTER" panose="02000000000000000000" pitchFamily="2" charset="0"/>
              </a:rPr>
              <a:t> —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надреалізм</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 один із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найпоширеніших</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напрямів у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сучасному</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мистецтві</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й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літературі</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Надреалізм</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літературний</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і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мистецький</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напрям</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що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виник</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після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Першої</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світової</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війни</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на початку 20 століття </a:t>
            </a:r>
            <a:r>
              <a:rPr lang="ru-RU" b="1" dirty="0" err="1">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головним</a:t>
            </a:r>
            <a:r>
              <a:rPr lang="ru-RU"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rPr>
              <a:t> чином у Франції.</a:t>
            </a:r>
            <a:endParaRPr lang="ru-RU" sz="1200" b="1" dirty="0">
              <a:ln w="12700">
                <a:solidFill>
                  <a:schemeClr val="accent1"/>
                </a:solidFill>
                <a:prstDash val="solid"/>
              </a:ln>
              <a:solidFill>
                <a:schemeClr val="accent2">
                  <a:lumMod val="20000"/>
                  <a:lumOff val="80000"/>
                </a:schemeClr>
              </a:solidFill>
              <a:effectLst>
                <a:outerShdw dist="38100" dir="2640000" algn="bl" rotWithShape="0">
                  <a:schemeClr val="accent1"/>
                </a:outerShdw>
              </a:effectLst>
            </a:endParaRPr>
          </a:p>
        </p:txBody>
      </p:sp>
      <p:sp>
        <p:nvSpPr>
          <p:cNvPr id="10" name="Текст 9"/>
          <p:cNvSpPr>
            <a:spLocks noGrp="1"/>
          </p:cNvSpPr>
          <p:nvPr>
            <p:ph type="body" sz="half" idx="2"/>
          </p:nvPr>
        </p:nvSpPr>
        <p:spPr>
          <a:xfrm>
            <a:off x="675409" y="5974774"/>
            <a:ext cx="9933710" cy="955964"/>
          </a:xfrm>
        </p:spPr>
        <p:txBody>
          <a:bodyPr>
            <a:normAutofit lnSpcReduction="10000"/>
          </a:bodyPr>
          <a:lstStyle/>
          <a:p>
            <a:r>
              <a:rPr lang="ru-RU" dirty="0"/>
              <a:t>У </a:t>
            </a:r>
            <a:r>
              <a:rPr lang="ru-RU" dirty="0" err="1"/>
              <a:t>мистецтві</a:t>
            </a:r>
            <a:r>
              <a:rPr lang="ru-RU" dirty="0"/>
              <a:t> й </a:t>
            </a:r>
            <a:r>
              <a:rPr lang="ru-RU" dirty="0" err="1"/>
              <a:t>літературі</a:t>
            </a:r>
            <a:r>
              <a:rPr lang="ru-RU" dirty="0"/>
              <a:t> </a:t>
            </a:r>
            <a:r>
              <a:rPr lang="ru-RU" dirty="0" err="1"/>
              <a:t>сюрреалізму</a:t>
            </a:r>
            <a:r>
              <a:rPr lang="ru-RU" dirty="0"/>
              <a:t> </a:t>
            </a:r>
            <a:r>
              <a:rPr lang="ru-RU" dirty="0" err="1"/>
              <a:t>поєдналися</a:t>
            </a:r>
            <a:r>
              <a:rPr lang="ru-RU" dirty="0"/>
              <a:t> </a:t>
            </a:r>
            <a:r>
              <a:rPr lang="ru-RU" dirty="0" err="1"/>
              <a:t>речі</a:t>
            </a:r>
            <a:r>
              <a:rPr lang="ru-RU" dirty="0"/>
              <a:t> й </a:t>
            </a:r>
            <a:r>
              <a:rPr lang="ru-RU" dirty="0" err="1"/>
              <a:t>несподівані</a:t>
            </a:r>
            <a:r>
              <a:rPr lang="ru-RU" dirty="0"/>
              <a:t> </a:t>
            </a:r>
            <a:r>
              <a:rPr lang="ru-RU" dirty="0" err="1"/>
              <a:t>образи</a:t>
            </a:r>
            <a:r>
              <a:rPr lang="ru-RU" dirty="0"/>
              <a:t>, </a:t>
            </a:r>
            <a:r>
              <a:rPr lang="ru-RU" dirty="0" err="1"/>
              <a:t>парадоксальні</a:t>
            </a:r>
            <a:r>
              <a:rPr lang="ru-RU" dirty="0"/>
              <a:t>, </a:t>
            </a:r>
            <a:r>
              <a:rPr lang="ru-RU" dirty="0" err="1"/>
              <a:t>контрастні</a:t>
            </a:r>
            <a:r>
              <a:rPr lang="ru-RU" dirty="0"/>
              <a:t> та часто </a:t>
            </a:r>
            <a:r>
              <a:rPr lang="ru-RU" dirty="0" err="1" smtClean="0"/>
              <a:t>безглузді</a:t>
            </a:r>
            <a:r>
              <a:rPr lang="ru-RU" dirty="0" smtClean="0"/>
              <a:t>. </a:t>
            </a:r>
            <a:r>
              <a:rPr lang="ru-RU" dirty="0" err="1" smtClean="0"/>
              <a:t>Філософськими</a:t>
            </a:r>
            <a:r>
              <a:rPr lang="ru-RU" dirty="0" smtClean="0"/>
              <a:t> </a:t>
            </a:r>
            <a:r>
              <a:rPr lang="ru-RU" dirty="0"/>
              <a:t>засадами </a:t>
            </a:r>
            <a:r>
              <a:rPr lang="ru-RU" dirty="0" err="1"/>
              <a:t>сюрреалізму</a:t>
            </a:r>
            <a:r>
              <a:rPr lang="ru-RU" dirty="0"/>
              <a:t> є </a:t>
            </a:r>
            <a:r>
              <a:rPr lang="ru-RU" dirty="0" err="1"/>
              <a:t>суб'єктивно-ідеалістичні</a:t>
            </a:r>
            <a:r>
              <a:rPr lang="ru-RU" dirty="0"/>
              <a:t> </a:t>
            </a:r>
            <a:r>
              <a:rPr lang="ru-RU" dirty="0" err="1"/>
              <a:t>теорії</a:t>
            </a:r>
            <a:r>
              <a:rPr lang="ru-RU" dirty="0"/>
              <a:t> </a:t>
            </a:r>
            <a:r>
              <a:rPr lang="ru-RU" dirty="0" err="1"/>
              <a:t>інтуїтивізму</a:t>
            </a:r>
            <a:r>
              <a:rPr lang="ru-RU" dirty="0"/>
              <a:t>, фрейдизму, </a:t>
            </a:r>
            <a:r>
              <a:rPr lang="ru-RU" dirty="0" err="1"/>
              <a:t>східні</a:t>
            </a:r>
            <a:r>
              <a:rPr lang="ru-RU" dirty="0"/>
              <a:t> </a:t>
            </a:r>
            <a:r>
              <a:rPr lang="ru-RU" dirty="0" err="1"/>
              <a:t>містико-релігійні</a:t>
            </a:r>
            <a:r>
              <a:rPr lang="ru-RU" dirty="0"/>
              <a:t> </a:t>
            </a:r>
            <a:r>
              <a:rPr lang="ru-RU" dirty="0" err="1"/>
              <a:t>вчення</a:t>
            </a:r>
            <a:r>
              <a:rPr lang="ru-RU" dirty="0"/>
              <a:t>. </a:t>
            </a:r>
            <a:r>
              <a:rPr lang="ru-RU" dirty="0" err="1"/>
              <a:t>Сюрреалізм</a:t>
            </a:r>
            <a:r>
              <a:rPr lang="ru-RU" dirty="0"/>
              <a:t> </a:t>
            </a:r>
            <a:r>
              <a:rPr lang="ru-RU" dirty="0" err="1"/>
              <a:t>заперечує</a:t>
            </a:r>
            <a:r>
              <a:rPr lang="ru-RU" dirty="0"/>
              <a:t> </a:t>
            </a:r>
            <a:r>
              <a:rPr lang="ru-RU" dirty="0" err="1"/>
              <a:t>прийняті</a:t>
            </a:r>
            <a:r>
              <a:rPr lang="ru-RU" dirty="0"/>
              <a:t> </a:t>
            </a:r>
            <a:r>
              <a:rPr lang="ru-RU" dirty="0" err="1"/>
              <a:t>суспільні</a:t>
            </a:r>
            <a:r>
              <a:rPr lang="ru-RU" dirty="0"/>
              <a:t> </a:t>
            </a:r>
            <a:r>
              <a:rPr lang="ru-RU" dirty="0" err="1"/>
              <a:t>форми</a:t>
            </a:r>
            <a:r>
              <a:rPr lang="ru-RU" dirty="0"/>
              <a:t> сучасного життя, </a:t>
            </a:r>
            <a:r>
              <a:rPr lang="ru-RU" dirty="0" err="1"/>
              <a:t>технічної</a:t>
            </a:r>
            <a:r>
              <a:rPr lang="ru-RU" dirty="0"/>
              <a:t> </a:t>
            </a:r>
            <a:r>
              <a:rPr lang="ru-RU" dirty="0" err="1"/>
              <a:t>цивілізації</a:t>
            </a:r>
            <a:r>
              <a:rPr lang="ru-RU" dirty="0"/>
              <a:t>, культури, </a:t>
            </a:r>
            <a:r>
              <a:rPr lang="ru-RU" dirty="0" err="1"/>
              <a:t>моральних</a:t>
            </a:r>
            <a:r>
              <a:rPr lang="ru-RU" dirty="0"/>
              <a:t> засад, </a:t>
            </a:r>
            <a:r>
              <a:rPr lang="ru-RU" dirty="0" err="1"/>
              <a:t>під</a:t>
            </a:r>
            <a:r>
              <a:rPr lang="ru-RU" dirty="0"/>
              <a:t> </a:t>
            </a:r>
            <a:r>
              <a:rPr lang="ru-RU" dirty="0" err="1"/>
              <a:t>впливом</a:t>
            </a:r>
            <a:r>
              <a:rPr lang="ru-RU" dirty="0"/>
              <a:t> Зигмунда Фрейда </a:t>
            </a:r>
            <a:r>
              <a:rPr lang="ru-RU" dirty="0" err="1"/>
              <a:t>пропагує</a:t>
            </a:r>
            <a:r>
              <a:rPr lang="ru-RU" dirty="0"/>
              <a:t> </a:t>
            </a:r>
            <a:r>
              <a:rPr lang="ru-RU" dirty="0" err="1"/>
              <a:t>психічний</a:t>
            </a:r>
            <a:r>
              <a:rPr lang="ru-RU" dirty="0"/>
              <a:t> </a:t>
            </a:r>
            <a:r>
              <a:rPr lang="ru-RU" dirty="0" err="1"/>
              <a:t>анархізм</a:t>
            </a:r>
            <a:r>
              <a:rPr lang="ru-RU" dirty="0"/>
              <a:t>, автоматизм </a:t>
            </a:r>
            <a:r>
              <a:rPr lang="ru-RU" dirty="0" err="1"/>
              <a:t>вислову</a:t>
            </a:r>
            <a:r>
              <a:rPr lang="ru-RU" dirty="0"/>
              <a:t>, звільнення від контролю </a:t>
            </a:r>
            <a:r>
              <a:rPr lang="ru-RU" dirty="0" err="1"/>
              <a:t>розуму</a:t>
            </a:r>
            <a:r>
              <a:rPr lang="ru-RU" dirty="0"/>
              <a:t>, </a:t>
            </a:r>
            <a:r>
              <a:rPr lang="ru-RU" dirty="0" err="1"/>
              <a:t>спонтанність</a:t>
            </a:r>
            <a:r>
              <a:rPr lang="ru-RU" dirty="0"/>
              <a:t> </a:t>
            </a:r>
            <a:r>
              <a:rPr lang="ru-RU" dirty="0" err="1"/>
              <a:t>підсвідомості</a:t>
            </a:r>
            <a:r>
              <a:rPr lang="ru-RU" dirty="0"/>
              <a:t>.</a:t>
            </a:r>
          </a:p>
        </p:txBody>
      </p:sp>
    </p:spTree>
    <p:extLst>
      <p:ext uri="{BB962C8B-B14F-4D97-AF65-F5344CB8AC3E}">
        <p14:creationId xmlns:p14="http://schemas.microsoft.com/office/powerpoint/2010/main" val="28458159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Effect transition="in" filter="wheel(1)">
                                      <p:cBhvr>
                                        <p:cTn id="11"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236518" y="768928"/>
            <a:ext cx="9621982" cy="1891145"/>
          </a:xfrm>
        </p:spPr>
        <p:txBody>
          <a:bodyPr>
            <a:scene3d>
              <a:camera prst="orthographicFront"/>
              <a:lightRig rig="harsh" dir="t"/>
            </a:scene3d>
            <a:sp3d extrusionH="57150" prstMaterial="matte">
              <a:bevelT w="63500" h="12700" prst="angle"/>
              <a:contourClr>
                <a:schemeClr val="bg1">
                  <a:lumMod val="65000"/>
                </a:schemeClr>
              </a:contourClr>
            </a:sp3d>
          </a:bodyPr>
          <a:lstStyle/>
          <a:p>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Абстракціоні́зм</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абстрактне</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мистецтво</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безпредметне</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мистецтво</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конфігуративне</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мистецтво</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 одна з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течій</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авангардистського</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мистецтва</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початку </a:t>
            </a:r>
            <a:r>
              <a:rPr lang="en-US" sz="1400" b="1" dirty="0">
                <a:ln>
                  <a:solidFill>
                    <a:schemeClr val="tx1"/>
                  </a:solidFill>
                </a:ln>
                <a:solidFill>
                  <a:schemeClr val="accent3"/>
                </a:solidFill>
                <a:effectLst>
                  <a:outerShdw blurRad="75057" dist="38100" dir="5400000" sy="-20000" rotWithShape="0">
                    <a:prstClr val="black">
                      <a:alpha val="25000"/>
                    </a:prstClr>
                  </a:outerShdw>
                </a:effectLst>
              </a:rPr>
              <a:t>XX </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ст.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Філософсько-естетична</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основа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абстракціонізму</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ірраціоналізм</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відхід</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від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ілюзорно</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-предметного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зображення</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абсолютизація</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чистого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враження</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та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самовираження</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митця</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засобами</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геометричних</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фігур</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ліній</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кольорових</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плям</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звуків</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Напрям</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сучасного абстрактного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мистецтва</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в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скульптурі</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і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живописі</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виник</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в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Європі</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та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Північній</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Америці в 1910 — 1920.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Абстракціонізм</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у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наші</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часи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звичайно</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описує</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мистецтво</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що не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відображує</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предмети</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реального світу, але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використовує</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тіні</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та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кольори</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для </a:t>
            </a:r>
            <a:r>
              <a:rPr lang="ru-RU" sz="1400" b="1" dirty="0" err="1">
                <a:ln>
                  <a:solidFill>
                    <a:schemeClr val="tx1"/>
                  </a:solidFill>
                </a:ln>
                <a:solidFill>
                  <a:schemeClr val="accent3"/>
                </a:solidFill>
                <a:effectLst>
                  <a:outerShdw blurRad="75057" dist="38100" dir="5400000" sy="-20000" rotWithShape="0">
                    <a:prstClr val="black">
                      <a:alpha val="25000"/>
                    </a:prstClr>
                  </a:outerShdw>
                </a:effectLst>
              </a:rPr>
              <a:t>надання</a:t>
            </a:r>
            <a:r>
              <a:rPr lang="ru-RU" sz="1400" b="1" dirty="0">
                <a:ln>
                  <a:solidFill>
                    <a:schemeClr val="tx1"/>
                  </a:solidFill>
                </a:ln>
                <a:solidFill>
                  <a:schemeClr val="accent3"/>
                </a:solidFill>
                <a:effectLst>
                  <a:outerShdw blurRad="75057" dist="38100" dir="5400000" sy="-20000" rotWithShape="0">
                    <a:prstClr val="black">
                      <a:alpha val="25000"/>
                    </a:prstClr>
                  </a:outerShdw>
                </a:effectLst>
              </a:rPr>
              <a:t> настрою.</a:t>
            </a:r>
          </a:p>
        </p:txBody>
      </p:sp>
      <p:sp>
        <p:nvSpPr>
          <p:cNvPr id="6" name="Текст 5"/>
          <p:cNvSpPr>
            <a:spLocks noGrp="1"/>
          </p:cNvSpPr>
          <p:nvPr>
            <p:ph type="body" idx="1"/>
          </p:nvPr>
        </p:nvSpPr>
        <p:spPr>
          <a:xfrm>
            <a:off x="1194618" y="4826136"/>
            <a:ext cx="3067666" cy="576262"/>
          </a:xfrm>
        </p:spPr>
        <p:txBody>
          <a:bodyPr/>
          <a:lstStyle/>
          <a:p>
            <a:r>
              <a:rPr lang="ru-RU" sz="2000" dirty="0" err="1" smtClean="0"/>
              <a:t>Піт</a:t>
            </a:r>
            <a:r>
              <a:rPr lang="ru-RU" sz="2000" dirty="0" smtClean="0"/>
              <a:t> </a:t>
            </a:r>
            <a:r>
              <a:rPr lang="ru-RU" sz="2000" dirty="0" err="1" smtClean="0"/>
              <a:t>Мондріан</a:t>
            </a:r>
            <a:endParaRPr lang="ru-RU" sz="2000" dirty="0"/>
          </a:p>
        </p:txBody>
      </p:sp>
      <p:pic>
        <p:nvPicPr>
          <p:cNvPr id="16" name="Рисунок 15"/>
          <p:cNvPicPr>
            <a:picLocks noGrp="1" noChangeAspect="1"/>
          </p:cNvPicPr>
          <p:nvPr>
            <p:ph type="pic" idx="15"/>
          </p:nvPr>
        </p:nvPicPr>
        <p:blipFill>
          <a:blip r:embed="rId3">
            <a:extLst>
              <a:ext uri="{28A0092B-C50C-407E-A947-70E740481C1C}">
                <a14:useLocalDpi xmlns:a14="http://schemas.microsoft.com/office/drawing/2010/main" val="0"/>
              </a:ext>
            </a:extLst>
          </a:blip>
          <a:srcRect l="4677" r="4677"/>
          <a:stretch>
            <a:fillRect/>
          </a:stretch>
        </p:blipFill>
        <p:spPr>
          <a:xfrm>
            <a:off x="1271588" y="2593975"/>
            <a:ext cx="2990850" cy="2228850"/>
          </a:xfrm>
        </p:spPr>
      </p:pic>
      <p:sp>
        <p:nvSpPr>
          <p:cNvPr id="10" name="Текст 9"/>
          <p:cNvSpPr>
            <a:spLocks noGrp="1"/>
          </p:cNvSpPr>
          <p:nvPr>
            <p:ph type="body" sz="half" idx="18"/>
          </p:nvPr>
        </p:nvSpPr>
        <p:spPr>
          <a:xfrm>
            <a:off x="1224116" y="5446643"/>
            <a:ext cx="3082412" cy="659189"/>
          </a:xfrm>
        </p:spPr>
        <p:txBody>
          <a:bodyPr/>
          <a:lstStyle/>
          <a:p>
            <a:endParaRPr lang="ru-RU" dirty="0"/>
          </a:p>
        </p:txBody>
      </p:sp>
      <p:sp>
        <p:nvSpPr>
          <p:cNvPr id="7" name="Текст 6"/>
          <p:cNvSpPr>
            <a:spLocks noGrp="1"/>
          </p:cNvSpPr>
          <p:nvPr>
            <p:ph type="body" sz="quarter" idx="3"/>
          </p:nvPr>
        </p:nvSpPr>
        <p:spPr>
          <a:xfrm>
            <a:off x="4597299" y="4796638"/>
            <a:ext cx="2930525" cy="576262"/>
          </a:xfrm>
        </p:spPr>
        <p:txBody>
          <a:bodyPr/>
          <a:lstStyle/>
          <a:p>
            <a:r>
              <a:rPr lang="ru-RU" dirty="0"/>
              <a:t> </a:t>
            </a:r>
            <a:r>
              <a:rPr lang="ru-RU" sz="2000" dirty="0">
                <a:hlinkClick r:id="rId4" tooltip="Малевич, Казимир Северинович"/>
              </a:rPr>
              <a:t>Казимир </a:t>
            </a:r>
            <a:r>
              <a:rPr lang="ru-RU" sz="2000" dirty="0" smtClean="0">
                <a:hlinkClick r:id="rId4" tooltip="Малевич, Казимир Северинович"/>
              </a:rPr>
              <a:t>Малевич</a:t>
            </a:r>
            <a:endParaRPr lang="ru-RU" sz="2000" dirty="0"/>
          </a:p>
        </p:txBody>
      </p:sp>
      <p:pic>
        <p:nvPicPr>
          <p:cNvPr id="17" name="Рисунок 16"/>
          <p:cNvPicPr>
            <a:picLocks noGrp="1" noChangeAspect="1"/>
          </p:cNvPicPr>
          <p:nvPr>
            <p:ph type="pic" idx="21"/>
          </p:nvPr>
        </p:nvPicPr>
        <p:blipFill>
          <a:blip r:embed="rId5">
            <a:extLst>
              <a:ext uri="{28A0092B-C50C-407E-A947-70E740481C1C}">
                <a14:useLocalDpi xmlns:a14="http://schemas.microsoft.com/office/drawing/2010/main" val="0"/>
              </a:ext>
            </a:extLst>
          </a:blip>
          <a:srcRect t="6670" b="6670"/>
          <a:stretch>
            <a:fillRect/>
          </a:stretch>
        </p:blipFill>
        <p:spPr>
          <a:xfrm>
            <a:off x="4557713" y="2563813"/>
            <a:ext cx="3022600" cy="2258910"/>
          </a:xfrm>
        </p:spPr>
      </p:pic>
      <p:sp>
        <p:nvSpPr>
          <p:cNvPr id="11" name="Текст 10"/>
          <p:cNvSpPr>
            <a:spLocks noGrp="1"/>
          </p:cNvSpPr>
          <p:nvPr>
            <p:ph type="body" sz="half" idx="19"/>
          </p:nvPr>
        </p:nvSpPr>
        <p:spPr>
          <a:xfrm>
            <a:off x="4581196" y="5431894"/>
            <a:ext cx="2934406" cy="659189"/>
          </a:xfrm>
        </p:spPr>
        <p:txBody>
          <a:bodyPr/>
          <a:lstStyle/>
          <a:p>
            <a:endParaRPr lang="ru-RU"/>
          </a:p>
        </p:txBody>
      </p:sp>
      <p:sp>
        <p:nvSpPr>
          <p:cNvPr id="8" name="Текст 7"/>
          <p:cNvSpPr>
            <a:spLocks noGrp="1"/>
          </p:cNvSpPr>
          <p:nvPr>
            <p:ph type="body" sz="quarter" idx="13"/>
          </p:nvPr>
        </p:nvSpPr>
        <p:spPr>
          <a:xfrm>
            <a:off x="7891616" y="4796639"/>
            <a:ext cx="2932113" cy="576262"/>
          </a:xfrm>
        </p:spPr>
        <p:txBody>
          <a:bodyPr/>
          <a:lstStyle/>
          <a:p>
            <a:r>
              <a:rPr lang="ru-RU" dirty="0"/>
              <a:t> </a:t>
            </a:r>
            <a:r>
              <a:rPr lang="ru-RU" sz="1800" dirty="0" err="1" smtClean="0"/>
              <a:t>Василій</a:t>
            </a:r>
            <a:r>
              <a:rPr lang="ru-RU" sz="1800" dirty="0" smtClean="0"/>
              <a:t> </a:t>
            </a:r>
            <a:r>
              <a:rPr lang="ru-RU" sz="1800" dirty="0" err="1" smtClean="0"/>
              <a:t>Кандинскій</a:t>
            </a:r>
            <a:endParaRPr lang="ru-RU" dirty="0"/>
          </a:p>
        </p:txBody>
      </p:sp>
      <p:pic>
        <p:nvPicPr>
          <p:cNvPr id="15" name="Рисунок 14"/>
          <p:cNvPicPr>
            <a:picLocks noGrp="1" noChangeAspect="1"/>
          </p:cNvPicPr>
          <p:nvPr>
            <p:ph type="pic" idx="22"/>
          </p:nvPr>
        </p:nvPicPr>
        <p:blipFill>
          <a:blip r:embed="rId6">
            <a:extLst>
              <a:ext uri="{28A0092B-C50C-407E-A947-70E740481C1C}">
                <a14:useLocalDpi xmlns:a14="http://schemas.microsoft.com/office/drawing/2010/main" val="0"/>
              </a:ext>
            </a:extLst>
          </a:blip>
          <a:srcRect t="1653" b="1653"/>
          <a:stretch>
            <a:fillRect/>
          </a:stretch>
        </p:blipFill>
        <p:spPr>
          <a:xfrm>
            <a:off x="7877175" y="2593975"/>
            <a:ext cx="2932113" cy="2198688"/>
          </a:xfrm>
        </p:spPr>
      </p:pic>
      <p:sp>
        <p:nvSpPr>
          <p:cNvPr id="12" name="Текст 11"/>
          <p:cNvSpPr>
            <a:spLocks noGrp="1"/>
          </p:cNvSpPr>
          <p:nvPr>
            <p:ph type="body" sz="half" idx="20"/>
          </p:nvPr>
        </p:nvSpPr>
        <p:spPr>
          <a:xfrm>
            <a:off x="7876743" y="5417143"/>
            <a:ext cx="2935997" cy="659189"/>
          </a:xfrm>
        </p:spPr>
        <p:txBody>
          <a:bodyPr/>
          <a:lstStyle/>
          <a:p>
            <a:endParaRPr lang="ru-RU"/>
          </a:p>
        </p:txBody>
      </p:sp>
    </p:spTree>
    <p:extLst>
      <p:ext uri="{BB962C8B-B14F-4D97-AF65-F5344CB8AC3E}">
        <p14:creationId xmlns:p14="http://schemas.microsoft.com/office/powerpoint/2010/main" val="168434138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 calcmode="lin" valueType="num">
                                      <p:cBhvr additive="base">
                                        <p:cTn id="16"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par>
                          <p:cTn id="21" fill="hold">
                            <p:stCondLst>
                              <p:cond delay="1500"/>
                            </p:stCondLst>
                            <p:childTnLst>
                              <p:par>
                                <p:cTn id="22" presetID="2" presetClass="entr" presetSubtype="4" fill="hold" grpId="0" nodeType="after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 calcmode="lin" valueType="num">
                                      <p:cBhvr additive="base">
                                        <p:cTn id="24"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2000"/>
                            </p:stCondLst>
                            <p:childTnLst>
                              <p:par>
                                <p:cTn id="27" presetID="22" presetClass="entr" presetSubtype="4"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par>
                          <p:cTn id="30" fill="hold">
                            <p:stCondLst>
                              <p:cond delay="2500"/>
                            </p:stCondLst>
                            <p:childTnLst>
                              <p:par>
                                <p:cTn id="31" presetID="2" presetClass="entr" presetSubtype="4" fill="hold" grpId="0" nodeType="after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 calcmode="lin" valueType="num">
                                      <p:cBhvr additive="base">
                                        <p:cTn id="3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P spid="7" grpId="0" build="p"/>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896590" y="328025"/>
            <a:ext cx="4177147" cy="6342937"/>
          </a:xfrm>
        </p:spPr>
        <p:txBody>
          <a:bodyPr/>
          <a:lstStyle/>
          <a:p>
            <a:r>
              <a:rPr lang="ru-RU" sz="28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Е́нді</a:t>
            </a:r>
            <a:r>
              <a:rPr lang="ru-RU"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ru-RU" sz="28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Во́ргол</a:t>
            </a:r>
            <a:r>
              <a:rPr lang="ru-RU"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ru-RU" sz="1400" dirty="0"/>
              <a:t>(англ. </a:t>
            </a:r>
            <a:r>
              <a:rPr lang="en-US" sz="1400" dirty="0">
                <a:latin typeface="AR JULIAN" panose="02000000000000000000" pitchFamily="2" charset="0"/>
              </a:rPr>
              <a:t>Andy Warhol, </a:t>
            </a:r>
            <a:r>
              <a:rPr lang="ru-RU" sz="1400" dirty="0" err="1"/>
              <a:t>ім'я</a:t>
            </a:r>
            <a:r>
              <a:rPr lang="ru-RU" sz="1400" dirty="0"/>
              <a:t> при </a:t>
            </a:r>
            <a:r>
              <a:rPr lang="ru-RU" sz="1400" dirty="0" err="1"/>
              <a:t>народженні</a:t>
            </a:r>
            <a:r>
              <a:rPr lang="ru-RU" sz="1400" dirty="0"/>
              <a:t>: Андрій </a:t>
            </a:r>
            <a:r>
              <a:rPr lang="ru-RU" sz="1400" dirty="0" err="1"/>
              <a:t>Варгола</a:t>
            </a:r>
            <a:r>
              <a:rPr lang="ru-RU" sz="1400" dirty="0"/>
              <a:t>, русин. Андрій </a:t>
            </a:r>
            <a:r>
              <a:rPr lang="ru-RU" sz="1400" dirty="0" err="1"/>
              <a:t>Варгола</a:t>
            </a:r>
            <a:r>
              <a:rPr lang="ru-RU" sz="1400" dirty="0"/>
              <a:t>, </a:t>
            </a:r>
            <a:r>
              <a:rPr lang="ru-RU" sz="1400" dirty="0" err="1"/>
              <a:t>словац</a:t>
            </a:r>
            <a:r>
              <a:rPr lang="ru-RU" sz="1400" dirty="0"/>
              <a:t>. </a:t>
            </a:r>
            <a:r>
              <a:rPr lang="en-US" sz="1400" dirty="0">
                <a:latin typeface="AR JULIAN" panose="02000000000000000000" pitchFamily="2" charset="0"/>
              </a:rPr>
              <a:t>Andrew </a:t>
            </a:r>
            <a:r>
              <a:rPr lang="en-US" sz="1400" dirty="0" err="1">
                <a:latin typeface="AR JULIAN" panose="02000000000000000000" pitchFamily="2" charset="0"/>
              </a:rPr>
              <a:t>Warhola</a:t>
            </a:r>
            <a:r>
              <a:rPr lang="en-US" sz="1400" dirty="0">
                <a:latin typeface="AR JULIAN" panose="02000000000000000000" pitchFamily="2" charset="0"/>
              </a:rPr>
              <a:t>, </a:t>
            </a:r>
            <a:r>
              <a:rPr lang="ru-RU" sz="1400" dirty="0"/>
              <a:t>англ. </a:t>
            </a:r>
            <a:r>
              <a:rPr lang="en-US" sz="1400" dirty="0">
                <a:latin typeface="AR JULIAN" panose="02000000000000000000" pitchFamily="2" charset="0"/>
              </a:rPr>
              <a:t>Andrew </a:t>
            </a:r>
            <a:r>
              <a:rPr lang="en-US" sz="1400" dirty="0" err="1" smtClean="0">
                <a:latin typeface="AR JULIAN" panose="02000000000000000000" pitchFamily="2" charset="0"/>
              </a:rPr>
              <a:t>Warhola</a:t>
            </a:r>
            <a:r>
              <a:rPr lang="en-US" sz="1400" dirty="0" smtClean="0">
                <a:latin typeface="AR JULIAN" panose="02000000000000000000" pitchFamily="2" charset="0"/>
              </a:rPr>
              <a:t>; </a:t>
            </a:r>
            <a:r>
              <a:rPr lang="en-US" sz="1400" dirty="0">
                <a:latin typeface="AR JULIAN" panose="02000000000000000000" pitchFamily="2" charset="0"/>
              </a:rPr>
              <a:t>* 6 </a:t>
            </a:r>
            <a:r>
              <a:rPr lang="ru-RU" sz="1400" dirty="0" err="1"/>
              <a:t>серпня</a:t>
            </a:r>
            <a:r>
              <a:rPr lang="ru-RU" sz="1400" dirty="0"/>
              <a:t> 1928, </a:t>
            </a:r>
            <a:r>
              <a:rPr lang="ru-RU" sz="1400" dirty="0" err="1"/>
              <a:t>Піттсбург</a:t>
            </a:r>
            <a:r>
              <a:rPr lang="ru-RU" sz="1400" dirty="0"/>
              <a:t>, штат </a:t>
            </a:r>
            <a:r>
              <a:rPr lang="ru-RU" sz="1400" dirty="0" err="1"/>
              <a:t>Пенсильванія</a:t>
            </a:r>
            <a:r>
              <a:rPr lang="ru-RU" sz="1400" dirty="0"/>
              <a:t>, США — † 22 лютого 1987, Нью-Йорк, США) — </a:t>
            </a:r>
            <a:r>
              <a:rPr lang="ru-RU" sz="1400" dirty="0" err="1"/>
              <a:t>всесвітньо</a:t>
            </a:r>
            <a:r>
              <a:rPr lang="ru-RU" sz="1400" dirty="0"/>
              <a:t> </a:t>
            </a:r>
            <a:r>
              <a:rPr lang="ru-RU" sz="1400" dirty="0" err="1"/>
              <a:t>відомий</a:t>
            </a:r>
            <a:r>
              <a:rPr lang="ru-RU" sz="1400" dirty="0"/>
              <a:t> </a:t>
            </a:r>
            <a:r>
              <a:rPr lang="ru-RU" sz="1400" dirty="0" err="1"/>
              <a:t>американський</a:t>
            </a:r>
            <a:r>
              <a:rPr lang="ru-RU" sz="1400" dirty="0"/>
              <a:t> </a:t>
            </a:r>
            <a:r>
              <a:rPr lang="ru-RU" sz="1400" dirty="0" err="1"/>
              <a:t>митець</a:t>
            </a:r>
            <a:r>
              <a:rPr lang="ru-RU" sz="1400" dirty="0"/>
              <a:t> карпато-</a:t>
            </a:r>
            <a:r>
              <a:rPr lang="ru-RU" sz="1400" dirty="0" err="1"/>
              <a:t>русинського</a:t>
            </a:r>
            <a:r>
              <a:rPr lang="ru-RU" sz="1400" dirty="0"/>
              <a:t> </a:t>
            </a:r>
            <a:r>
              <a:rPr lang="ru-RU" sz="1400" dirty="0" err="1"/>
              <a:t>походження</a:t>
            </a:r>
            <a:r>
              <a:rPr lang="ru-RU" sz="1400" dirty="0" smtClean="0"/>
              <a:t>, </a:t>
            </a:r>
            <a:r>
              <a:rPr lang="ru-RU" sz="1400" dirty="0"/>
              <a:t>один із </a:t>
            </a:r>
            <a:r>
              <a:rPr lang="ru-RU" sz="1400" dirty="0" err="1"/>
              <a:t>засновників</a:t>
            </a:r>
            <a:r>
              <a:rPr lang="ru-RU" sz="1400" dirty="0"/>
              <a:t> </a:t>
            </a:r>
            <a:r>
              <a:rPr lang="ru-RU" sz="1400" dirty="0" smtClean="0"/>
              <a:t>поп-арту </a:t>
            </a:r>
            <a:r>
              <a:rPr lang="ru-RU" sz="1400" dirty="0"/>
              <a:t>та </a:t>
            </a:r>
            <a:r>
              <a:rPr lang="ru-RU" sz="1400" dirty="0" err="1"/>
              <a:t>культова</a:t>
            </a:r>
            <a:r>
              <a:rPr lang="ru-RU" sz="1400" dirty="0"/>
              <a:t> </a:t>
            </a:r>
            <a:r>
              <a:rPr lang="ru-RU" sz="1400" dirty="0" err="1"/>
              <a:t>постать</a:t>
            </a:r>
            <a:r>
              <a:rPr lang="ru-RU" sz="1400" dirty="0"/>
              <a:t> в </a:t>
            </a:r>
            <a:r>
              <a:rPr lang="ru-RU" sz="1400" dirty="0" err="1"/>
              <a:t>історії</a:t>
            </a:r>
            <a:r>
              <a:rPr lang="ru-RU" sz="1400" dirty="0"/>
              <a:t> сучасного </a:t>
            </a:r>
            <a:r>
              <a:rPr lang="ru-RU" sz="1400" dirty="0" err="1"/>
              <a:t>мистецтва</a:t>
            </a:r>
            <a:r>
              <a:rPr lang="ru-RU" sz="1400" dirty="0"/>
              <a:t> в </a:t>
            </a:r>
            <a:r>
              <a:rPr lang="ru-RU" sz="1400" dirty="0" err="1"/>
              <a:t>цілому</a:t>
            </a:r>
            <a:r>
              <a:rPr lang="ru-RU" sz="1400" dirty="0"/>
              <a:t>. Художник, </a:t>
            </a:r>
            <a:r>
              <a:rPr lang="ru-RU" sz="1400" dirty="0" err="1"/>
              <a:t>ілюстратор</a:t>
            </a:r>
            <a:r>
              <a:rPr lang="ru-RU" sz="1400" dirty="0"/>
              <a:t>, дизайнер, скульптор, </a:t>
            </a:r>
            <a:r>
              <a:rPr lang="ru-RU" sz="1400" dirty="0" err="1"/>
              <a:t>письменник</a:t>
            </a:r>
            <a:r>
              <a:rPr lang="ru-RU" sz="1400" dirty="0"/>
              <a:t>, продюсер, </a:t>
            </a:r>
            <a:r>
              <a:rPr lang="ru-RU" sz="1400" dirty="0" err="1"/>
              <a:t>кінорежисер</a:t>
            </a:r>
            <a:r>
              <a:rPr lang="ru-RU" sz="1400" dirty="0"/>
              <a:t>, </a:t>
            </a:r>
            <a:r>
              <a:rPr lang="ru-RU" sz="1400" dirty="0" err="1"/>
              <a:t>видавець</a:t>
            </a:r>
            <a:r>
              <a:rPr lang="ru-RU" sz="1400" dirty="0"/>
              <a:t>, </a:t>
            </a:r>
            <a:r>
              <a:rPr lang="ru-RU" sz="1400" dirty="0" err="1"/>
              <a:t>колекціонер</a:t>
            </a:r>
            <a:r>
              <a:rPr lang="ru-RU" sz="1400" dirty="0"/>
              <a:t> — він </a:t>
            </a:r>
            <a:r>
              <a:rPr lang="ru-RU" sz="1400" dirty="0" err="1"/>
              <a:t>залишив</a:t>
            </a:r>
            <a:r>
              <a:rPr lang="ru-RU" sz="1400" dirty="0"/>
              <a:t> по </a:t>
            </a:r>
            <a:r>
              <a:rPr lang="ru-RU" sz="1400" dirty="0" err="1"/>
              <a:t>собі</a:t>
            </a:r>
            <a:r>
              <a:rPr lang="ru-RU" sz="1400" dirty="0"/>
              <a:t> </a:t>
            </a:r>
            <a:r>
              <a:rPr lang="ru-RU" sz="1400" dirty="0" err="1"/>
              <a:t>величезний</a:t>
            </a:r>
            <a:r>
              <a:rPr lang="ru-RU" sz="1400" dirty="0"/>
              <a:t> творчий </a:t>
            </a:r>
            <a:r>
              <a:rPr lang="ru-RU" sz="1400" dirty="0" err="1"/>
              <a:t>спадок</a:t>
            </a:r>
            <a:r>
              <a:rPr lang="ru-RU" sz="1400" dirty="0"/>
              <a:t> і ще за життя став легендою</a:t>
            </a:r>
            <a:r>
              <a:rPr lang="ru-RU" sz="1400" dirty="0" smtClean="0"/>
              <a:t>.</a:t>
            </a:r>
            <a:r>
              <a:rPr lang="en-US" sz="1400" dirty="0" smtClean="0"/>
              <a:t/>
            </a:r>
            <a:br>
              <a:rPr lang="en-US" sz="1400" dirty="0" smtClean="0"/>
            </a:br>
            <a:r>
              <a:rPr lang="ru-RU" sz="1400" dirty="0" err="1"/>
              <a:t>Воргол</a:t>
            </a:r>
            <a:r>
              <a:rPr lang="ru-RU" sz="1400" dirty="0"/>
              <a:t> належав до </a:t>
            </a:r>
            <a:r>
              <a:rPr lang="ru-RU" sz="1400" dirty="0" err="1"/>
              <a:t>парафії</a:t>
            </a:r>
            <a:r>
              <a:rPr lang="ru-RU" sz="1400" dirty="0"/>
              <a:t> Української Греко-</a:t>
            </a:r>
            <a:r>
              <a:rPr lang="ru-RU" sz="1400" dirty="0" err="1"/>
              <a:t>католицької</a:t>
            </a:r>
            <a:r>
              <a:rPr lang="ru-RU" sz="1400" dirty="0"/>
              <a:t> церкви Св. </a:t>
            </a:r>
            <a:r>
              <a:rPr lang="ru-RU" sz="1400" dirty="0" err="1"/>
              <a:t>Івана</a:t>
            </a:r>
            <a:r>
              <a:rPr lang="ru-RU" sz="1400" dirty="0"/>
              <a:t> в Нью-Йорку. Він </a:t>
            </a:r>
            <a:r>
              <a:rPr lang="ru-RU" sz="1400" dirty="0" err="1"/>
              <a:t>вважав</a:t>
            </a:r>
            <a:r>
              <a:rPr lang="ru-RU" sz="1400" dirty="0"/>
              <a:t> себе </a:t>
            </a:r>
            <a:r>
              <a:rPr lang="ru-RU" sz="1400" dirty="0" err="1"/>
              <a:t>релігійною</a:t>
            </a:r>
            <a:r>
              <a:rPr lang="ru-RU" sz="1400" dirty="0"/>
              <a:t> особою. </a:t>
            </a:r>
            <a:r>
              <a:rPr lang="ru-RU" sz="1400" dirty="0" err="1"/>
              <a:t>Воргол</a:t>
            </a:r>
            <a:r>
              <a:rPr lang="ru-RU" sz="1400" dirty="0"/>
              <a:t> </a:t>
            </a:r>
            <a:r>
              <a:rPr lang="ru-RU" sz="1400" dirty="0" err="1"/>
              <a:t>майже</a:t>
            </a:r>
            <a:r>
              <a:rPr lang="ru-RU" sz="1400" dirty="0"/>
              <a:t> </a:t>
            </a:r>
            <a:r>
              <a:rPr lang="ru-RU" sz="1400" dirty="0" err="1"/>
              <a:t>щоденно</a:t>
            </a:r>
            <a:r>
              <a:rPr lang="ru-RU" sz="1400" dirty="0"/>
              <a:t> </a:t>
            </a:r>
            <a:r>
              <a:rPr lang="ru-RU" sz="1400" dirty="0" err="1"/>
              <a:t>відвідував</a:t>
            </a:r>
            <a:r>
              <a:rPr lang="ru-RU" sz="1400" dirty="0"/>
              <a:t> </a:t>
            </a:r>
            <a:r>
              <a:rPr lang="ru-RU" sz="1400" dirty="0" err="1"/>
              <a:t>літургії</a:t>
            </a:r>
            <a:r>
              <a:rPr lang="ru-RU" sz="1400" dirty="0"/>
              <a:t>, і священик при </a:t>
            </a:r>
            <a:r>
              <a:rPr lang="ru-RU" sz="1400" dirty="0" err="1"/>
              <a:t>церкві</a:t>
            </a:r>
            <a:r>
              <a:rPr lang="ru-RU" sz="1400" dirty="0"/>
              <a:t> говорив, що він </a:t>
            </a:r>
            <a:r>
              <a:rPr lang="ru-RU" sz="1400" dirty="0" err="1"/>
              <a:t>бував</a:t>
            </a:r>
            <a:r>
              <a:rPr lang="ru-RU" sz="1400" dirty="0"/>
              <a:t> у </a:t>
            </a:r>
            <a:r>
              <a:rPr lang="ru-RU" sz="1400" dirty="0" err="1"/>
              <a:t>церкві</a:t>
            </a:r>
            <a:r>
              <a:rPr lang="ru-RU" sz="1400" dirty="0"/>
              <a:t> </a:t>
            </a:r>
            <a:r>
              <a:rPr lang="ru-RU" sz="1400" dirty="0" err="1"/>
              <a:t>ледь</a:t>
            </a:r>
            <a:r>
              <a:rPr lang="ru-RU" sz="1400" dirty="0"/>
              <a:t> не </a:t>
            </a:r>
            <a:r>
              <a:rPr lang="ru-RU" sz="1400" dirty="0" err="1"/>
              <a:t>щоденно</a:t>
            </a:r>
            <a:r>
              <a:rPr lang="ru-RU" sz="1400" dirty="0"/>
              <a:t>. В його </a:t>
            </a:r>
            <a:r>
              <a:rPr lang="ru-RU" sz="1400" dirty="0" err="1"/>
              <a:t>мистецтві</a:t>
            </a:r>
            <a:r>
              <a:rPr lang="ru-RU" sz="1400" dirty="0"/>
              <a:t> </a:t>
            </a:r>
            <a:r>
              <a:rPr lang="ru-RU" sz="1400" dirty="0" err="1"/>
              <a:t>відчувається</a:t>
            </a:r>
            <a:r>
              <a:rPr lang="ru-RU" sz="1400" dirty="0"/>
              <a:t> вплив </a:t>
            </a:r>
            <a:r>
              <a:rPr lang="ru-RU" sz="1400" dirty="0" err="1"/>
              <a:t>іконографії</a:t>
            </a:r>
            <a:r>
              <a:rPr lang="ru-RU" sz="1400" dirty="0"/>
              <a:t>.</a:t>
            </a:r>
            <a:br>
              <a:rPr lang="ru-RU" sz="1400" dirty="0"/>
            </a:br>
            <a:r>
              <a:rPr lang="ru-RU" sz="1400" dirty="0"/>
              <a:t>За </a:t>
            </a:r>
            <a:r>
              <a:rPr lang="ru-RU" sz="1400" dirty="0" err="1"/>
              <a:t>свідченнями</a:t>
            </a:r>
            <a:r>
              <a:rPr lang="ru-RU" sz="1400" dirty="0"/>
              <a:t> брата </a:t>
            </a:r>
            <a:r>
              <a:rPr lang="ru-RU" sz="1400" dirty="0" err="1"/>
              <a:t>Воргола</a:t>
            </a:r>
            <a:r>
              <a:rPr lang="ru-RU" sz="1400" dirty="0"/>
              <a:t> </a:t>
            </a:r>
            <a:r>
              <a:rPr lang="ru-RU" sz="1400" dirty="0" err="1"/>
              <a:t>Енді</a:t>
            </a:r>
            <a:r>
              <a:rPr lang="ru-RU" sz="1400" dirty="0"/>
              <a:t> був дуже </a:t>
            </a:r>
            <a:r>
              <a:rPr lang="ru-RU" sz="1400" dirty="0" err="1"/>
              <a:t>релігійною</a:t>
            </a:r>
            <a:r>
              <a:rPr lang="ru-RU" sz="1400" dirty="0"/>
              <a:t> </a:t>
            </a:r>
            <a:r>
              <a:rPr lang="ru-RU" sz="1400" dirty="0" err="1"/>
              <a:t>людиною</a:t>
            </a:r>
            <a:r>
              <a:rPr lang="ru-RU" sz="1400" dirty="0"/>
              <a:t>, але не </a:t>
            </a:r>
            <a:r>
              <a:rPr lang="ru-RU" sz="1400" dirty="0" err="1"/>
              <a:t>хотів</a:t>
            </a:r>
            <a:r>
              <a:rPr lang="ru-RU" sz="1400" dirty="0"/>
              <a:t>, щоб люди це </a:t>
            </a:r>
            <a:r>
              <a:rPr lang="ru-RU" sz="1400" dirty="0" err="1"/>
              <a:t>бачили</a:t>
            </a:r>
            <a:r>
              <a:rPr lang="ru-RU" sz="1400" dirty="0"/>
              <a:t>, </a:t>
            </a:r>
            <a:r>
              <a:rPr lang="ru-RU" sz="1400" dirty="0" err="1"/>
              <a:t>бо</a:t>
            </a:r>
            <a:r>
              <a:rPr lang="ru-RU" sz="1400" dirty="0"/>
              <a:t> </a:t>
            </a:r>
            <a:r>
              <a:rPr lang="ru-RU" sz="1400" dirty="0" err="1"/>
              <a:t>вважав</a:t>
            </a:r>
            <a:r>
              <a:rPr lang="ru-RU" sz="1400" dirty="0"/>
              <a:t> </a:t>
            </a:r>
            <a:r>
              <a:rPr lang="ru-RU" sz="1400" dirty="0" err="1"/>
              <a:t>свої</a:t>
            </a:r>
            <a:r>
              <a:rPr lang="ru-RU" sz="1400" dirty="0"/>
              <a:t> </a:t>
            </a:r>
            <a:r>
              <a:rPr lang="ru-RU" sz="1400" dirty="0" err="1"/>
              <a:t>релігійні</a:t>
            </a:r>
            <a:r>
              <a:rPr lang="ru-RU" sz="1400" dirty="0"/>
              <a:t> </a:t>
            </a:r>
            <a:r>
              <a:rPr lang="ru-RU" sz="1400" dirty="0" err="1"/>
              <a:t>переконання</a:t>
            </a:r>
            <a:r>
              <a:rPr lang="ru-RU" sz="1400" dirty="0"/>
              <a:t> </a:t>
            </a:r>
            <a:r>
              <a:rPr lang="ru-RU" sz="1400" dirty="0" err="1"/>
              <a:t>особистою</a:t>
            </a:r>
            <a:r>
              <a:rPr lang="ru-RU" sz="1400" dirty="0"/>
              <a:t> справою. Художник оплатив </a:t>
            </a:r>
            <a:r>
              <a:rPr lang="ru-RU" sz="1400" dirty="0" err="1"/>
              <a:t>навчання</a:t>
            </a:r>
            <a:r>
              <a:rPr lang="ru-RU" sz="1400" dirty="0"/>
              <a:t> </a:t>
            </a:r>
            <a:r>
              <a:rPr lang="ru-RU" sz="1400" dirty="0" err="1"/>
              <a:t>племінника</a:t>
            </a:r>
            <a:r>
              <a:rPr lang="ru-RU" sz="1400" dirty="0"/>
              <a:t>, </a:t>
            </a:r>
            <a:r>
              <a:rPr lang="ru-RU" sz="1400" dirty="0" err="1"/>
              <a:t>допомігши</a:t>
            </a:r>
            <a:r>
              <a:rPr lang="ru-RU" sz="1400" dirty="0"/>
              <a:t> йому стати </a:t>
            </a:r>
            <a:r>
              <a:rPr lang="ru-RU" sz="1400" dirty="0" err="1"/>
              <a:t>священиком</a:t>
            </a:r>
            <a:r>
              <a:rPr lang="ru-RU" sz="1400" dirty="0"/>
              <a:t>.</a:t>
            </a:r>
          </a:p>
        </p:txBody>
      </p:sp>
      <p:pic>
        <p:nvPicPr>
          <p:cNvPr id="7" name="Объект 6"/>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963936"/>
            <a:ext cx="3823855" cy="4880700"/>
          </a:xfrm>
        </p:spPr>
      </p:pic>
      <p:pic>
        <p:nvPicPr>
          <p:cNvPr id="8" name="Объект 7"/>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126268" y="892801"/>
            <a:ext cx="3930650" cy="4853757"/>
          </a:xfrm>
        </p:spPr>
      </p:pic>
      <p:sp>
        <p:nvSpPr>
          <p:cNvPr id="9" name="Сердце 8"/>
          <p:cNvSpPr/>
          <p:nvPr/>
        </p:nvSpPr>
        <p:spPr>
          <a:xfrm>
            <a:off x="1111828" y="5413663"/>
            <a:ext cx="1194954" cy="1184564"/>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Улыбающееся лицо 9"/>
          <p:cNvSpPr/>
          <p:nvPr/>
        </p:nvSpPr>
        <p:spPr>
          <a:xfrm>
            <a:off x="10297391" y="4998026"/>
            <a:ext cx="1610591" cy="1620982"/>
          </a:xfrm>
          <a:prstGeom prst="smileyFace">
            <a:avLst>
              <a:gd name="adj" fmla="val -4653"/>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David Bowie - Andy Warhol">
            <a:hlinkClick r:id="" action="ppaction://media"/>
          </p:cNvPr>
          <p:cNvPicPr>
            <a:picLocks noChangeAspect="1"/>
          </p:cNvPicPr>
          <p:nvPr>
            <a:audioFile r:link="rId1"/>
            <p:extLst>
              <p:ext uri="{DAA4B4D4-6D71-4841-9C94-3DE7FCFB9230}">
                <p14:media xmlns:p14="http://schemas.microsoft.com/office/powerpoint/2010/main" r:embed="rId2">
                  <p14:trim st="1392" end="2779.9583"/>
                </p14:media>
              </p:ext>
            </p:extLst>
          </p:nvPr>
        </p:nvPicPr>
        <p:blipFill>
          <a:blip r:embed="rId6"/>
          <a:stretch>
            <a:fillRect/>
          </a:stretch>
        </p:blipFill>
        <p:spPr>
          <a:xfrm>
            <a:off x="1468581" y="207817"/>
            <a:ext cx="211282" cy="211282"/>
          </a:xfrm>
          <a:prstGeom prst="rect">
            <a:avLst/>
          </a:prstGeom>
        </p:spPr>
      </p:pic>
    </p:spTree>
    <p:extLst>
      <p:ext uri="{BB962C8B-B14F-4D97-AF65-F5344CB8AC3E}">
        <p14:creationId xmlns:p14="http://schemas.microsoft.com/office/powerpoint/2010/main" val="199724909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806"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repeatCount="indefinite" fill="hold" display="0">
                  <p:stCondLst>
                    <p:cond delay="indefinite"/>
                  </p:stCondLst>
                  <p:endCondLst>
                    <p:cond evt="onStopAudio" delay="0">
                      <p:tgtEl>
                        <p:sldTgt/>
                      </p:tgtEl>
                    </p:cond>
                  </p:endCondLst>
                </p:cTn>
                <p:tgtEl>
                  <p:spTgt spid="11"/>
                </p:tgtEl>
              </p:cMediaNode>
            </p:audio>
          </p:childTnLst>
        </p:cTn>
      </p:par>
    </p:tnLst>
    <p:bldLst>
      <p:bldP spid="4" grpId="0"/>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25192" y="10391"/>
            <a:ext cx="4540827" cy="8447809"/>
          </a:xfrm>
        </p:spPr>
        <p:txBody>
          <a:bodyPr/>
          <a:lstStyle/>
          <a:p>
            <a:r>
              <a:rPr lang="ru-RU" sz="1800" dirty="0" err="1">
                <a:solidFill>
                  <a:schemeClr val="accent3">
                    <a:lumMod val="60000"/>
                    <a:lumOff val="40000"/>
                  </a:schemeClr>
                </a:solidFill>
              </a:rPr>
              <a:t>Сальвадо́р</a:t>
            </a:r>
            <a:r>
              <a:rPr lang="ru-RU" sz="1800" dirty="0">
                <a:solidFill>
                  <a:schemeClr val="accent3">
                    <a:lumMod val="60000"/>
                    <a:lumOff val="40000"/>
                  </a:schemeClr>
                </a:solidFill>
              </a:rPr>
              <a:t> </a:t>
            </a:r>
            <a:r>
              <a:rPr lang="ru-RU" sz="1800" dirty="0" err="1">
                <a:solidFill>
                  <a:schemeClr val="accent3">
                    <a:lumMod val="60000"/>
                    <a:lumOff val="40000"/>
                  </a:schemeClr>
                </a:solidFill>
              </a:rPr>
              <a:t>Далі</a:t>
            </a:r>
            <a:r>
              <a:rPr lang="ru-RU" sz="1800" dirty="0">
                <a:solidFill>
                  <a:schemeClr val="accent3">
                    <a:lumMod val="60000"/>
                    <a:lumOff val="40000"/>
                  </a:schemeClr>
                </a:solidFill>
              </a:rPr>
              <a:t>́ </a:t>
            </a:r>
            <a:r>
              <a:rPr lang="ru-RU" sz="1200" dirty="0"/>
              <a:t>(</a:t>
            </a:r>
            <a:r>
              <a:rPr lang="ru-RU" sz="1200" dirty="0" err="1"/>
              <a:t>повне</a:t>
            </a:r>
            <a:r>
              <a:rPr lang="ru-RU" sz="1200" dirty="0"/>
              <a:t> </a:t>
            </a:r>
            <a:r>
              <a:rPr lang="ru-RU" sz="1200" dirty="0" err="1"/>
              <a:t>ім'я</a:t>
            </a:r>
            <a:r>
              <a:rPr lang="ru-RU" sz="1200" dirty="0"/>
              <a:t> Сальвадор </a:t>
            </a:r>
            <a:r>
              <a:rPr lang="ru-RU" sz="1200" dirty="0" err="1"/>
              <a:t>Доме́нек</a:t>
            </a:r>
            <a:r>
              <a:rPr lang="ru-RU" sz="1200" dirty="0"/>
              <a:t> </a:t>
            </a:r>
            <a:r>
              <a:rPr lang="ru-RU" sz="1200" dirty="0" err="1"/>
              <a:t>Феліп</a:t>
            </a:r>
            <a:r>
              <a:rPr lang="ru-RU" sz="1200" dirty="0"/>
              <a:t> </a:t>
            </a:r>
            <a:r>
              <a:rPr lang="ru-RU" sz="1200" dirty="0" err="1"/>
              <a:t>Жасінт</a:t>
            </a:r>
            <a:r>
              <a:rPr lang="ru-RU" sz="1200" dirty="0"/>
              <a:t> </a:t>
            </a:r>
            <a:r>
              <a:rPr lang="ru-RU" sz="1200" dirty="0" err="1"/>
              <a:t>Далі</a:t>
            </a:r>
            <a:r>
              <a:rPr lang="ru-RU" sz="1200" dirty="0"/>
              <a:t> і </a:t>
            </a:r>
            <a:r>
              <a:rPr lang="ru-RU" sz="1200" dirty="0" err="1"/>
              <a:t>Доме́нек</a:t>
            </a:r>
            <a:r>
              <a:rPr lang="ru-RU" sz="1200" dirty="0"/>
              <a:t>, </a:t>
            </a:r>
            <a:r>
              <a:rPr lang="ru-RU" sz="1200" dirty="0" err="1"/>
              <a:t>маркіз</a:t>
            </a:r>
            <a:r>
              <a:rPr lang="ru-RU" sz="1200" dirty="0"/>
              <a:t> де </a:t>
            </a:r>
            <a:r>
              <a:rPr lang="ru-RU" sz="1200" dirty="0" err="1"/>
              <a:t>Пуболь</a:t>
            </a:r>
            <a:r>
              <a:rPr lang="ru-RU" sz="1200" dirty="0"/>
              <a:t>— </a:t>
            </a:r>
            <a:r>
              <a:rPr lang="ru-RU" sz="1200" dirty="0" err="1"/>
              <a:t>іспанський</a:t>
            </a:r>
            <a:r>
              <a:rPr lang="ru-RU" sz="1200" dirty="0"/>
              <a:t> художник, один з </a:t>
            </a:r>
            <a:r>
              <a:rPr lang="ru-RU" sz="1200" dirty="0" err="1"/>
              <a:t>найвидатніших</a:t>
            </a:r>
            <a:r>
              <a:rPr lang="ru-RU" sz="1200" dirty="0"/>
              <a:t> </a:t>
            </a:r>
            <a:r>
              <a:rPr lang="ru-RU" sz="1200" dirty="0" err="1"/>
              <a:t>сюрреалістів</a:t>
            </a:r>
            <a:r>
              <a:rPr lang="ru-RU" sz="1200" dirty="0"/>
              <a:t> ХХ </a:t>
            </a:r>
            <a:r>
              <a:rPr lang="ru-RU" sz="1200" dirty="0" err="1"/>
              <a:t>століттяТалант</a:t>
            </a:r>
            <a:r>
              <a:rPr lang="ru-RU" sz="1200" dirty="0"/>
              <a:t> Сальвадора до </a:t>
            </a:r>
            <a:r>
              <a:rPr lang="ru-RU" sz="1200" dirty="0" err="1"/>
              <a:t>живопису</a:t>
            </a:r>
            <a:r>
              <a:rPr lang="ru-RU" sz="1200" dirty="0"/>
              <a:t> </a:t>
            </a:r>
            <a:r>
              <a:rPr lang="ru-RU" sz="1200" dirty="0" err="1"/>
              <a:t>проявився</a:t>
            </a:r>
            <a:r>
              <a:rPr lang="ru-RU" sz="1200" dirty="0"/>
              <a:t> у </a:t>
            </a:r>
            <a:r>
              <a:rPr lang="ru-RU" sz="1200" dirty="0" err="1"/>
              <a:t>досить</a:t>
            </a:r>
            <a:r>
              <a:rPr lang="ru-RU" sz="1200" dirty="0"/>
              <a:t> юному </a:t>
            </a:r>
            <a:r>
              <a:rPr lang="ru-RU" sz="1200" dirty="0" err="1" smtClean="0"/>
              <a:t>віці</a:t>
            </a:r>
            <a:r>
              <a:rPr lang="ru-RU" sz="1200" dirty="0" smtClean="0"/>
              <a:t> </a:t>
            </a:r>
            <a:r>
              <a:rPr lang="ru-RU" sz="1200" dirty="0"/>
              <a:t>Першу свою картину Сальвадор </a:t>
            </a:r>
            <a:r>
              <a:rPr lang="ru-RU" sz="1200" dirty="0" err="1"/>
              <a:t>Далі</a:t>
            </a:r>
            <a:r>
              <a:rPr lang="ru-RU" sz="1200" dirty="0"/>
              <a:t> </a:t>
            </a:r>
            <a:r>
              <a:rPr lang="ru-RU" sz="1200" dirty="0" err="1"/>
              <a:t>намалював</a:t>
            </a:r>
            <a:r>
              <a:rPr lang="ru-RU" sz="1200" dirty="0"/>
              <a:t>, коли йому було 6 років. Це був невеликий </a:t>
            </a:r>
            <a:r>
              <a:rPr lang="ru-RU" sz="1200" dirty="0" err="1"/>
              <a:t>імпресіоністський</a:t>
            </a:r>
            <a:r>
              <a:rPr lang="ru-RU" sz="1200" dirty="0"/>
              <a:t> пейзаж, написаний на </a:t>
            </a:r>
            <a:r>
              <a:rPr lang="ru-RU" sz="1200" dirty="0" err="1"/>
              <a:t>дерев'яній</a:t>
            </a:r>
            <a:r>
              <a:rPr lang="ru-RU" sz="1200" dirty="0"/>
              <a:t> </a:t>
            </a:r>
            <a:r>
              <a:rPr lang="ru-RU" sz="1200" dirty="0" err="1"/>
              <a:t>дошці</a:t>
            </a:r>
            <a:r>
              <a:rPr lang="ru-RU" sz="1200" dirty="0"/>
              <a:t> </a:t>
            </a:r>
            <a:r>
              <a:rPr lang="ru-RU" sz="1200" dirty="0" err="1"/>
              <a:t>олійними</a:t>
            </a:r>
            <a:r>
              <a:rPr lang="ru-RU" sz="1200" dirty="0"/>
              <a:t> </a:t>
            </a:r>
            <a:r>
              <a:rPr lang="ru-RU" sz="1200" dirty="0" err="1"/>
              <a:t>фарбами</a:t>
            </a:r>
            <a:r>
              <a:rPr lang="ru-RU" sz="1200" dirty="0"/>
              <a:t>. </a:t>
            </a:r>
            <a:r>
              <a:rPr lang="ru-RU" sz="1200" dirty="0" err="1" smtClean="0"/>
              <a:t>Далі</a:t>
            </a:r>
            <a:r>
              <a:rPr lang="ru-RU" sz="1200" dirty="0" smtClean="0"/>
              <a:t> </a:t>
            </a:r>
            <a:r>
              <a:rPr lang="ru-RU" sz="1200" dirty="0" err="1"/>
              <a:t>цілими</a:t>
            </a:r>
            <a:r>
              <a:rPr lang="ru-RU" sz="1200" dirty="0"/>
              <a:t> днями </a:t>
            </a:r>
            <a:r>
              <a:rPr lang="ru-RU" sz="1200" dirty="0" err="1"/>
              <a:t>просиджував</a:t>
            </a:r>
            <a:r>
              <a:rPr lang="ru-RU" sz="1200" dirty="0"/>
              <a:t> у </a:t>
            </a:r>
            <a:r>
              <a:rPr lang="ru-RU" sz="1200" dirty="0" err="1"/>
              <a:t>маленькій</a:t>
            </a:r>
            <a:r>
              <a:rPr lang="ru-RU" sz="1200" dirty="0"/>
              <a:t>, </a:t>
            </a:r>
            <a:r>
              <a:rPr lang="ru-RU" sz="1200" dirty="0" err="1"/>
              <a:t>спеціально</a:t>
            </a:r>
            <a:r>
              <a:rPr lang="ru-RU" sz="1200" dirty="0"/>
              <a:t> </a:t>
            </a:r>
            <a:r>
              <a:rPr lang="ru-RU" sz="1200" dirty="0" err="1"/>
              <a:t>виділеній</a:t>
            </a:r>
            <a:r>
              <a:rPr lang="ru-RU" sz="1200" dirty="0"/>
              <a:t> йому </a:t>
            </a:r>
            <a:r>
              <a:rPr lang="ru-RU" sz="1200" dirty="0" err="1"/>
              <a:t>кімнаті</a:t>
            </a:r>
            <a:r>
              <a:rPr lang="ru-RU" sz="1200" dirty="0"/>
              <a:t>, </a:t>
            </a:r>
            <a:r>
              <a:rPr lang="ru-RU" sz="1200" dirty="0" err="1"/>
              <a:t>малюючи</a:t>
            </a:r>
            <a:r>
              <a:rPr lang="ru-RU" sz="1200" dirty="0"/>
              <a:t> </a:t>
            </a:r>
            <a:r>
              <a:rPr lang="ru-RU" sz="1200" dirty="0" err="1" smtClean="0"/>
              <a:t>картиниУ</a:t>
            </a:r>
            <a:r>
              <a:rPr lang="ru-RU" sz="1200" dirty="0" smtClean="0"/>
              <a:t> </a:t>
            </a:r>
            <a:r>
              <a:rPr lang="ru-RU" sz="1200" dirty="0"/>
              <a:t>1930 році </a:t>
            </a:r>
            <a:r>
              <a:rPr lang="ru-RU" sz="1200" dirty="0" err="1"/>
              <a:t>картини</a:t>
            </a:r>
            <a:r>
              <a:rPr lang="ru-RU" sz="1200" dirty="0"/>
              <a:t> Сальвадора </a:t>
            </a:r>
            <a:r>
              <a:rPr lang="ru-RU" sz="1200" dirty="0" err="1"/>
              <a:t>Далі</a:t>
            </a:r>
            <a:r>
              <a:rPr lang="ru-RU" sz="1200" dirty="0"/>
              <a:t> почали </a:t>
            </a:r>
            <a:r>
              <a:rPr lang="ru-RU" sz="1200" dirty="0" err="1"/>
              <a:t>приносити</a:t>
            </a:r>
            <a:r>
              <a:rPr lang="ru-RU" sz="1200" dirty="0"/>
              <a:t> йому популярність («Час, що </a:t>
            </a:r>
            <a:r>
              <a:rPr lang="ru-RU" sz="1200" dirty="0" err="1"/>
              <a:t>розплився</a:t>
            </a:r>
            <a:r>
              <a:rPr lang="ru-RU" sz="1200" dirty="0"/>
              <a:t>», «</a:t>
            </a:r>
            <a:r>
              <a:rPr lang="ru-RU" sz="1200" dirty="0" err="1"/>
              <a:t>Постійність</a:t>
            </a:r>
            <a:r>
              <a:rPr lang="ru-RU" sz="1200" dirty="0"/>
              <a:t> </a:t>
            </a:r>
            <a:r>
              <a:rPr lang="ru-RU" sz="1200" dirty="0" err="1"/>
              <a:t>пам'яті</a:t>
            </a:r>
            <a:r>
              <a:rPr lang="ru-RU" sz="1200" dirty="0"/>
              <a:t>»). </a:t>
            </a:r>
            <a:r>
              <a:rPr lang="ru-RU" sz="1200" dirty="0" err="1"/>
              <a:t>Незмінними</a:t>
            </a:r>
            <a:r>
              <a:rPr lang="ru-RU" sz="1200" dirty="0"/>
              <a:t> темами його </a:t>
            </a:r>
            <a:r>
              <a:rPr lang="ru-RU" sz="1200" dirty="0" err="1"/>
              <a:t>творінь</a:t>
            </a:r>
            <a:r>
              <a:rPr lang="ru-RU" sz="1200" dirty="0"/>
              <a:t> були </a:t>
            </a:r>
            <a:r>
              <a:rPr lang="ru-RU" sz="1200" dirty="0" err="1"/>
              <a:t>руйнування</a:t>
            </a:r>
            <a:r>
              <a:rPr lang="ru-RU" sz="1200" dirty="0"/>
              <a:t>, </a:t>
            </a:r>
            <a:r>
              <a:rPr lang="ru-RU" sz="1200" dirty="0" err="1"/>
              <a:t>тлінність</a:t>
            </a:r>
            <a:r>
              <a:rPr lang="ru-RU" sz="1200" dirty="0"/>
              <a:t>, смерть та світ </a:t>
            </a:r>
            <a:r>
              <a:rPr lang="ru-RU" sz="1200" dirty="0" err="1"/>
              <a:t>сексуальних</a:t>
            </a:r>
            <a:r>
              <a:rPr lang="ru-RU" sz="1200" dirty="0"/>
              <a:t> </a:t>
            </a:r>
            <a:r>
              <a:rPr lang="ru-RU" sz="1200" dirty="0" err="1"/>
              <a:t>переживань</a:t>
            </a:r>
            <a:r>
              <a:rPr lang="ru-RU" sz="1200" dirty="0"/>
              <a:t> людини (вплив книг </a:t>
            </a:r>
            <a:r>
              <a:rPr lang="ru-RU" sz="1200" dirty="0" err="1"/>
              <a:t>Зиґмунда</a:t>
            </a:r>
            <a:r>
              <a:rPr lang="ru-RU" sz="1200" dirty="0"/>
              <a:t> </a:t>
            </a:r>
            <a:r>
              <a:rPr lang="ru-RU" sz="1200" dirty="0" err="1"/>
              <a:t>Фройда</a:t>
            </a:r>
            <a:r>
              <a:rPr lang="ru-RU" sz="1200" dirty="0"/>
              <a:t>). У </a:t>
            </a:r>
            <a:r>
              <a:rPr lang="ru-RU" sz="1200" dirty="0" err="1"/>
              <a:t>січні</a:t>
            </a:r>
            <a:r>
              <a:rPr lang="ru-RU" sz="1200" dirty="0"/>
              <a:t> 1931 року в </a:t>
            </a:r>
            <a:r>
              <a:rPr lang="ru-RU" sz="1200" dirty="0" err="1"/>
              <a:t>Лондоні</a:t>
            </a:r>
            <a:r>
              <a:rPr lang="ru-RU" sz="1200" dirty="0"/>
              <a:t> </a:t>
            </a:r>
            <a:r>
              <a:rPr lang="ru-RU" sz="1200" dirty="0" err="1"/>
              <a:t>відбулася</a:t>
            </a:r>
            <a:r>
              <a:rPr lang="ru-RU" sz="1200" dirty="0"/>
              <a:t> </a:t>
            </a:r>
            <a:r>
              <a:rPr lang="ru-RU" sz="1200" dirty="0" err="1"/>
              <a:t>прем'єра</a:t>
            </a:r>
            <a:r>
              <a:rPr lang="ru-RU" sz="1200" dirty="0"/>
              <a:t> другого </a:t>
            </a:r>
            <a:r>
              <a:rPr lang="ru-RU" sz="1200" dirty="0" err="1"/>
              <a:t>фільму</a:t>
            </a:r>
            <a:r>
              <a:rPr lang="ru-RU" sz="1200" dirty="0"/>
              <a:t> </a:t>
            </a:r>
            <a:r>
              <a:rPr lang="ru-RU" sz="1200" dirty="0" err="1"/>
              <a:t>Далі</a:t>
            </a:r>
            <a:r>
              <a:rPr lang="ru-RU" sz="1200" dirty="0"/>
              <a:t> — «Золоте століття» На початку 30-х років Сальвадор </a:t>
            </a:r>
            <a:r>
              <a:rPr lang="ru-RU" sz="1200" dirty="0" err="1"/>
              <a:t>Далі</a:t>
            </a:r>
            <a:r>
              <a:rPr lang="ru-RU" sz="1200" dirty="0"/>
              <a:t> вступив у </a:t>
            </a:r>
            <a:r>
              <a:rPr lang="ru-RU" sz="1200" dirty="0" err="1"/>
              <a:t>конфлікт</a:t>
            </a:r>
            <a:r>
              <a:rPr lang="ru-RU" sz="1200" dirty="0"/>
              <a:t> із </a:t>
            </a:r>
            <a:r>
              <a:rPr lang="ru-RU" sz="1200" dirty="0" err="1"/>
              <a:t>сюрреалістами</a:t>
            </a:r>
            <a:r>
              <a:rPr lang="ru-RU" sz="1200" dirty="0"/>
              <a:t> на </a:t>
            </a:r>
            <a:r>
              <a:rPr lang="ru-RU" sz="1200" dirty="0" err="1"/>
              <a:t>політичному</a:t>
            </a:r>
            <a:r>
              <a:rPr lang="ru-RU" sz="1200" dirty="0"/>
              <a:t> </a:t>
            </a:r>
            <a:r>
              <a:rPr lang="ru-RU" sz="1200" dirty="0" err="1"/>
              <a:t>підґрунті</a:t>
            </a:r>
            <a:r>
              <a:rPr lang="ru-RU" sz="1200" dirty="0"/>
              <a:t>. Його </a:t>
            </a:r>
            <a:r>
              <a:rPr lang="ru-RU" sz="1200" dirty="0" err="1"/>
              <a:t>захоплення</a:t>
            </a:r>
            <a:r>
              <a:rPr lang="ru-RU" sz="1200" dirty="0"/>
              <a:t> Адольфом </a:t>
            </a:r>
            <a:r>
              <a:rPr lang="ru-RU" sz="1200" dirty="0" err="1"/>
              <a:t>Гітлером</a:t>
            </a:r>
            <a:r>
              <a:rPr lang="ru-RU" sz="1200" dirty="0"/>
              <a:t> і </a:t>
            </a:r>
            <a:r>
              <a:rPr lang="ru-RU" sz="1200" dirty="0" err="1"/>
              <a:t>монархічні</a:t>
            </a:r>
            <a:r>
              <a:rPr lang="ru-RU" sz="1200" dirty="0"/>
              <a:t> </a:t>
            </a:r>
            <a:r>
              <a:rPr lang="ru-RU" sz="1200" dirty="0" err="1"/>
              <a:t>прихильності</a:t>
            </a:r>
            <a:r>
              <a:rPr lang="ru-RU" sz="1200" dirty="0"/>
              <a:t> </a:t>
            </a:r>
            <a:r>
              <a:rPr lang="ru-RU" sz="1200" dirty="0" err="1"/>
              <a:t>розходилися</a:t>
            </a:r>
            <a:r>
              <a:rPr lang="ru-RU" sz="1200" dirty="0"/>
              <a:t> з </a:t>
            </a:r>
            <a:r>
              <a:rPr lang="ru-RU" sz="1200" dirty="0" err="1"/>
              <a:t>ідеями</a:t>
            </a:r>
            <a:r>
              <a:rPr lang="ru-RU" sz="1200" dirty="0"/>
              <a:t> </a:t>
            </a:r>
            <a:r>
              <a:rPr lang="ru-RU" sz="1200" dirty="0" err="1"/>
              <a:t>Бретона</a:t>
            </a:r>
            <a:r>
              <a:rPr lang="ru-RU" sz="1200" dirty="0"/>
              <a:t>. </a:t>
            </a:r>
            <a:r>
              <a:rPr lang="ru-RU" sz="1200" dirty="0" err="1"/>
              <a:t>Далі</a:t>
            </a:r>
            <a:r>
              <a:rPr lang="ru-RU" sz="1200" dirty="0"/>
              <a:t> порвав із </a:t>
            </a:r>
            <a:r>
              <a:rPr lang="ru-RU" sz="1200" dirty="0" err="1"/>
              <a:t>сюрреалістами</a:t>
            </a:r>
            <a:r>
              <a:rPr lang="ru-RU" sz="1200" dirty="0"/>
              <a:t> після того, як </a:t>
            </a:r>
            <a:r>
              <a:rPr lang="ru-RU" sz="1200" dirty="0" err="1"/>
              <a:t>ті</a:t>
            </a:r>
            <a:r>
              <a:rPr lang="ru-RU" sz="1200" dirty="0"/>
              <a:t> </a:t>
            </a:r>
            <a:r>
              <a:rPr lang="ru-RU" sz="1200" dirty="0" err="1"/>
              <a:t>звинуватили</a:t>
            </a:r>
            <a:r>
              <a:rPr lang="ru-RU" sz="1200" dirty="0"/>
              <a:t> його в </a:t>
            </a:r>
            <a:r>
              <a:rPr lang="ru-RU" sz="1200" dirty="0" err="1"/>
              <a:t>контрреволюційній</a:t>
            </a:r>
            <a:r>
              <a:rPr lang="ru-RU" sz="1200" dirty="0"/>
              <a:t> діяльності. У </a:t>
            </a:r>
            <a:r>
              <a:rPr lang="ru-RU" sz="1200" dirty="0" err="1"/>
              <a:t>відповідь</a:t>
            </a:r>
            <a:r>
              <a:rPr lang="ru-RU" sz="1200" dirty="0"/>
              <a:t> </a:t>
            </a:r>
            <a:r>
              <a:rPr lang="ru-RU" sz="1200" dirty="0" err="1"/>
              <a:t>Далі</a:t>
            </a:r>
            <a:r>
              <a:rPr lang="ru-RU" sz="1200" dirty="0"/>
              <a:t> не без </a:t>
            </a:r>
            <a:r>
              <a:rPr lang="ru-RU" sz="1200" dirty="0" err="1"/>
              <a:t>підстав</a:t>
            </a:r>
            <a:r>
              <a:rPr lang="ru-RU" sz="1200" dirty="0"/>
              <a:t> </a:t>
            </a:r>
            <a:r>
              <a:rPr lang="ru-RU" sz="1200" dirty="0" err="1"/>
              <a:t>заявляє</a:t>
            </a:r>
            <a:r>
              <a:rPr lang="ru-RU" sz="1200" dirty="0"/>
              <a:t>: «</a:t>
            </a:r>
            <a:r>
              <a:rPr lang="ru-RU" sz="1200" dirty="0" err="1"/>
              <a:t>Сюрреалізм</a:t>
            </a:r>
            <a:r>
              <a:rPr lang="ru-RU" sz="1200" dirty="0"/>
              <a:t> - це я». </a:t>
            </a:r>
            <a:r>
              <a:rPr lang="ru-RU" sz="1200" dirty="0" err="1"/>
              <a:t>Насправді</a:t>
            </a:r>
            <a:r>
              <a:rPr lang="ru-RU" sz="1200" dirty="0"/>
              <a:t> Сальвадор був </a:t>
            </a:r>
            <a:r>
              <a:rPr lang="ru-RU" sz="1200" dirty="0" err="1"/>
              <a:t>аполітичним</a:t>
            </a:r>
            <a:r>
              <a:rPr lang="ru-RU" sz="1200" dirty="0"/>
              <a:t>, і </a:t>
            </a:r>
            <a:r>
              <a:rPr lang="ru-RU" sz="1200" dirty="0" err="1"/>
              <a:t>навіть</a:t>
            </a:r>
            <a:r>
              <a:rPr lang="ru-RU" sz="1200" dirty="0"/>
              <a:t> його </a:t>
            </a:r>
            <a:r>
              <a:rPr lang="ru-RU" sz="1200" dirty="0" err="1"/>
              <a:t>монархістські</a:t>
            </a:r>
            <a:r>
              <a:rPr lang="ru-RU" sz="1200" dirty="0"/>
              <a:t> погляди слід було </a:t>
            </a:r>
            <a:r>
              <a:rPr lang="ru-RU" sz="1200" dirty="0" err="1"/>
              <a:t>розуміти</a:t>
            </a:r>
            <a:r>
              <a:rPr lang="ru-RU" sz="1200" dirty="0"/>
              <a:t> </a:t>
            </a:r>
            <a:r>
              <a:rPr lang="ru-RU" sz="1200" dirty="0" err="1"/>
              <a:t>сюрреалістично</a:t>
            </a:r>
            <a:r>
              <a:rPr lang="ru-RU" sz="1200" dirty="0"/>
              <a:t>, так само, як і </a:t>
            </a:r>
            <a:r>
              <a:rPr lang="ru-RU" sz="1200" dirty="0" err="1"/>
              <a:t>постійно</a:t>
            </a:r>
            <a:r>
              <a:rPr lang="ru-RU" sz="1200" dirty="0"/>
              <a:t> </a:t>
            </a:r>
            <a:r>
              <a:rPr lang="ru-RU" sz="1200" dirty="0" err="1"/>
              <a:t>рекламовану</a:t>
            </a:r>
            <a:r>
              <a:rPr lang="ru-RU" sz="1200" dirty="0"/>
              <a:t> ним </a:t>
            </a:r>
            <a:r>
              <a:rPr lang="ru-RU" sz="1200" dirty="0" err="1"/>
              <a:t>сексуальну</a:t>
            </a:r>
            <a:r>
              <a:rPr lang="ru-RU" sz="1200" dirty="0"/>
              <a:t> </a:t>
            </a:r>
            <a:r>
              <a:rPr lang="ru-RU" sz="1200" dirty="0" err="1"/>
              <a:t>пристрасть</a:t>
            </a:r>
            <a:r>
              <a:rPr lang="ru-RU" sz="1200" dirty="0"/>
              <a:t> до </a:t>
            </a:r>
            <a:r>
              <a:rPr lang="ru-RU" sz="1200" dirty="0" err="1"/>
              <a:t>Гітлера</a:t>
            </a:r>
            <a:r>
              <a:rPr lang="ru-RU" sz="1200" dirty="0"/>
              <a:t>. Він жив ​​</a:t>
            </a:r>
            <a:r>
              <a:rPr lang="ru-RU" sz="1200" dirty="0" err="1"/>
              <a:t>сюрреалістично</a:t>
            </a:r>
            <a:r>
              <a:rPr lang="ru-RU" sz="1200" dirty="0"/>
              <a:t>, його </a:t>
            </a:r>
            <a:r>
              <a:rPr lang="ru-RU" sz="1200" dirty="0" err="1"/>
              <a:t>висловлювання</a:t>
            </a:r>
            <a:r>
              <a:rPr lang="ru-RU" sz="1200" dirty="0"/>
              <a:t> і </a:t>
            </a:r>
            <a:r>
              <a:rPr lang="ru-RU" sz="1200" dirty="0" err="1"/>
              <a:t>роботи</a:t>
            </a:r>
            <a:r>
              <a:rPr lang="ru-RU" sz="1200" dirty="0"/>
              <a:t> </a:t>
            </a:r>
            <a:r>
              <a:rPr lang="ru-RU" sz="1200" dirty="0" err="1"/>
              <a:t>мали</a:t>
            </a:r>
            <a:r>
              <a:rPr lang="ru-RU" sz="1200" dirty="0"/>
              <a:t> </a:t>
            </a:r>
            <a:r>
              <a:rPr lang="ru-RU" sz="1200" dirty="0" err="1"/>
              <a:t>ширший</a:t>
            </a:r>
            <a:r>
              <a:rPr lang="ru-RU" sz="1200" dirty="0"/>
              <a:t> і </a:t>
            </a:r>
            <a:r>
              <a:rPr lang="ru-RU" sz="1200" dirty="0" err="1"/>
              <a:t>глибший</a:t>
            </a:r>
            <a:r>
              <a:rPr lang="ru-RU" sz="1200" dirty="0"/>
              <a:t> </a:t>
            </a:r>
            <a:r>
              <a:rPr lang="ru-RU" sz="1200" dirty="0" err="1"/>
              <a:t>зміст</a:t>
            </a:r>
            <a:r>
              <a:rPr lang="ru-RU" sz="1200" dirty="0"/>
              <a:t>, </a:t>
            </a:r>
            <a:r>
              <a:rPr lang="ru-RU" sz="1200" dirty="0" err="1"/>
              <a:t>ніж</a:t>
            </a:r>
            <a:r>
              <a:rPr lang="ru-RU" sz="1200" dirty="0"/>
              <a:t> </a:t>
            </a:r>
            <a:r>
              <a:rPr lang="ru-RU" sz="1200" dirty="0" err="1"/>
              <a:t>інтереси</a:t>
            </a:r>
            <a:r>
              <a:rPr lang="ru-RU" sz="1200" dirty="0"/>
              <a:t> </a:t>
            </a:r>
            <a:r>
              <a:rPr lang="ru-RU" sz="1200" dirty="0" err="1"/>
              <a:t>конкретних</a:t>
            </a:r>
            <a:r>
              <a:rPr lang="ru-RU" sz="1200" dirty="0"/>
              <a:t> </a:t>
            </a:r>
            <a:r>
              <a:rPr lang="ru-RU" sz="1200" dirty="0" err="1"/>
              <a:t>політичних</a:t>
            </a:r>
            <a:r>
              <a:rPr lang="ru-RU" sz="1200" dirty="0"/>
              <a:t> </a:t>
            </a:r>
            <a:r>
              <a:rPr lang="ru-RU" sz="1200" dirty="0" err="1"/>
              <a:t>партій</a:t>
            </a:r>
            <a:r>
              <a:rPr lang="ru-RU" sz="1200" dirty="0"/>
              <a:t>. Так, 1933 року він </a:t>
            </a:r>
            <a:r>
              <a:rPr lang="ru-RU" sz="1200" dirty="0" err="1"/>
              <a:t>намалював</a:t>
            </a:r>
            <a:r>
              <a:rPr lang="ru-RU" sz="1200" dirty="0"/>
              <a:t> картину «Загадка </a:t>
            </a:r>
            <a:r>
              <a:rPr lang="ru-RU" sz="1200" dirty="0" err="1"/>
              <a:t>Вільгельма</a:t>
            </a:r>
            <a:r>
              <a:rPr lang="ru-RU" sz="1200" dirty="0"/>
              <a:t> Телля», де </a:t>
            </a:r>
            <a:r>
              <a:rPr lang="ru-RU" sz="1200" dirty="0" err="1"/>
              <a:t>зобразив</a:t>
            </a:r>
            <a:r>
              <a:rPr lang="ru-RU" sz="1200" dirty="0"/>
              <a:t> </a:t>
            </a:r>
            <a:r>
              <a:rPr lang="ru-RU" sz="1200" dirty="0" err="1"/>
              <a:t>Вільгельма</a:t>
            </a:r>
            <a:r>
              <a:rPr lang="ru-RU" sz="1200" dirty="0"/>
              <a:t> Телля в </a:t>
            </a:r>
            <a:r>
              <a:rPr lang="ru-RU" sz="1200" dirty="0" err="1"/>
              <a:t>образі</a:t>
            </a:r>
            <a:r>
              <a:rPr lang="ru-RU" sz="1200" dirty="0"/>
              <a:t> </a:t>
            </a:r>
            <a:r>
              <a:rPr lang="ru-RU" sz="1200" dirty="0" err="1"/>
              <a:t>Леніна</a:t>
            </a:r>
            <a:r>
              <a:rPr lang="ru-RU" sz="1200" dirty="0"/>
              <a:t> з </a:t>
            </a:r>
            <a:r>
              <a:rPr lang="ru-RU" sz="1200" dirty="0" err="1"/>
              <a:t>величезним</a:t>
            </a:r>
            <a:r>
              <a:rPr lang="ru-RU" sz="1200" dirty="0"/>
              <a:t> задом.</a:t>
            </a:r>
            <a:br>
              <a:rPr lang="ru-RU" sz="1200" dirty="0"/>
            </a:br>
            <a:r>
              <a:rPr lang="ru-RU" sz="1200" dirty="0"/>
              <a:t>У 1973 році у </a:t>
            </a:r>
            <a:r>
              <a:rPr lang="ru-RU" sz="1200" dirty="0" err="1"/>
              <a:t>Фігуерасі</a:t>
            </a:r>
            <a:r>
              <a:rPr lang="ru-RU" sz="1200" dirty="0"/>
              <a:t> був </a:t>
            </a:r>
            <a:r>
              <a:rPr lang="ru-RU" sz="1200" dirty="0" err="1"/>
              <a:t>відкритий</a:t>
            </a:r>
            <a:r>
              <a:rPr lang="ru-RU" sz="1200" dirty="0"/>
              <a:t> «Музей </a:t>
            </a:r>
            <a:r>
              <a:rPr lang="ru-RU" sz="1200" dirty="0" err="1"/>
              <a:t>Далі</a:t>
            </a:r>
            <a:r>
              <a:rPr lang="ru-RU" sz="1200" dirty="0"/>
              <a:t>». Цей </a:t>
            </a:r>
            <a:r>
              <a:rPr lang="ru-RU" sz="1200" dirty="0" err="1"/>
              <a:t>незрівнянний</a:t>
            </a:r>
            <a:r>
              <a:rPr lang="ru-RU" sz="1200" dirty="0"/>
              <a:t> </a:t>
            </a:r>
            <a:r>
              <a:rPr lang="ru-RU" sz="1200" dirty="0" err="1"/>
              <a:t>сюрреалістичний</a:t>
            </a:r>
            <a:r>
              <a:rPr lang="ru-RU" sz="1200" dirty="0"/>
              <a:t> </a:t>
            </a:r>
            <a:r>
              <a:rPr lang="ru-RU" sz="1200" dirty="0" err="1"/>
              <a:t>витвір</a:t>
            </a:r>
            <a:r>
              <a:rPr lang="ru-RU" sz="1200" dirty="0"/>
              <a:t> і нині </a:t>
            </a:r>
            <a:r>
              <a:rPr lang="ru-RU" sz="1200" dirty="0" err="1"/>
              <a:t>захоплює</a:t>
            </a:r>
            <a:r>
              <a:rPr lang="ru-RU" sz="1200" dirty="0"/>
              <a:t> </a:t>
            </a:r>
            <a:r>
              <a:rPr lang="ru-RU" sz="1200" dirty="0" err="1"/>
              <a:t>відвідувачів</a:t>
            </a:r>
            <a:r>
              <a:rPr lang="ru-RU" sz="1200" dirty="0"/>
              <a:t>. Музей є </a:t>
            </a:r>
            <a:r>
              <a:rPr lang="ru-RU" sz="1200" dirty="0" err="1"/>
              <a:t>ретроспективою</a:t>
            </a:r>
            <a:r>
              <a:rPr lang="ru-RU" sz="1200" dirty="0"/>
              <a:t> життя великого художника.</a:t>
            </a:r>
          </a:p>
        </p:txBody>
      </p:sp>
      <p:pic>
        <p:nvPicPr>
          <p:cNvPr id="6" name="Объект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257300"/>
            <a:ext cx="4142089" cy="4665518"/>
          </a:xfrm>
        </p:spPr>
      </p:pic>
      <p:pic>
        <p:nvPicPr>
          <p:cNvPr id="5" name="Объект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738755" y="1209787"/>
            <a:ext cx="3453245" cy="4713856"/>
          </a:xfrm>
        </p:spPr>
      </p:pic>
    </p:spTree>
    <p:extLst>
      <p:ext uri="{BB962C8B-B14F-4D97-AF65-F5344CB8AC3E}">
        <p14:creationId xmlns:p14="http://schemas.microsoft.com/office/powerpoint/2010/main" val="127783502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67735" y="1693718"/>
            <a:ext cx="6918882" cy="3678381"/>
          </a:xfrm>
          <a:prstGeom prst="rect">
            <a:avLst/>
          </a:prstGeom>
          <a:noFill/>
        </p:spPr>
        <p:txBody>
          <a:bodyPr wrap="none" lIns="91440" tIns="45720" rIns="91440" bIns="45720">
            <a:prstTxWarp prst="textArchUp">
              <a:avLst>
                <a:gd name="adj" fmla="val 9090871"/>
              </a:avLst>
            </a:prstTxWarp>
            <a:spAutoFit/>
          </a:bodyPr>
          <a:lstStyle/>
          <a:p>
            <a:pPr algn="ctr"/>
            <a:r>
              <a:rPr lang="ru-RU" sz="9600" b="1" dirty="0" err="1" smtClean="0">
                <a:ln w="12700" cmpd="sng">
                  <a:solidFill>
                    <a:schemeClr val="accent4"/>
                  </a:solidFill>
                  <a:prstDash val="solid"/>
                </a:ln>
                <a:blipFill>
                  <a:blip r:embed="rId2"/>
                  <a:tile tx="0" ty="0" sx="100000" sy="100000" flip="none" algn="tl"/>
                </a:blipFill>
              </a:rPr>
              <a:t>Дякуємо</a:t>
            </a:r>
            <a:r>
              <a:rPr lang="ru-RU" sz="9600" b="1" dirty="0" smtClean="0">
                <a:ln w="12700" cmpd="sng">
                  <a:solidFill>
                    <a:schemeClr val="accent4"/>
                  </a:solidFill>
                  <a:prstDash val="solid"/>
                </a:ln>
                <a:blipFill>
                  <a:blip r:embed="rId2"/>
                  <a:tile tx="0" ty="0" sx="100000" sy="100000" flip="none" algn="tl"/>
                </a:blipFill>
              </a:rPr>
              <a:t> за увагу!!!</a:t>
            </a:r>
            <a:endParaRPr lang="ru-RU" sz="9600" b="1" dirty="0">
              <a:ln w="12700" cmpd="sng">
                <a:solidFill>
                  <a:schemeClr val="accent4"/>
                </a:solidFill>
                <a:prstDash val="solid"/>
              </a:ln>
              <a:blipFill>
                <a:blip r:embed="rId2"/>
                <a:tile tx="0" ty="0" sx="100000" sy="100000" flip="none" algn="tl"/>
              </a:blipFill>
            </a:endParaRPr>
          </a:p>
        </p:txBody>
      </p:sp>
      <p:sp>
        <p:nvSpPr>
          <p:cNvPr id="4" name="TextBox 3"/>
          <p:cNvSpPr txBox="1"/>
          <p:nvPr/>
        </p:nvSpPr>
        <p:spPr>
          <a:xfrm>
            <a:off x="3429000" y="3262745"/>
            <a:ext cx="5368777" cy="369332"/>
          </a:xfrm>
          <a:prstGeom prst="rect">
            <a:avLst/>
          </a:prstGeom>
          <a:noFill/>
        </p:spPr>
        <p:txBody>
          <a:bodyPr wrap="none" rtlCol="0">
            <a:spAutoFit/>
          </a:bodyPr>
          <a:lstStyle/>
          <a:p>
            <a:r>
              <a:rPr lang="uk-UA" dirty="0" smtClean="0"/>
              <a:t>Борщ Софія та Гаркуша Анастасія</a:t>
            </a:r>
            <a:r>
              <a:rPr lang="ru-RU" dirty="0" smtClean="0"/>
              <a:t>  9-В </a:t>
            </a:r>
            <a:r>
              <a:rPr lang="ru-RU" dirty="0" err="1" smtClean="0"/>
              <a:t>клас</a:t>
            </a:r>
            <a:endParaRPr lang="uk-UA" dirty="0" smtClean="0"/>
          </a:p>
        </p:txBody>
      </p:sp>
      <p:sp>
        <p:nvSpPr>
          <p:cNvPr id="5" name="Месяц 4"/>
          <p:cNvSpPr/>
          <p:nvPr/>
        </p:nvSpPr>
        <p:spPr>
          <a:xfrm>
            <a:off x="4010891" y="3979718"/>
            <a:ext cx="1704109" cy="2462645"/>
          </a:xfrm>
          <a:prstGeom prst="moon">
            <a:avLst>
              <a:gd name="adj" fmla="val 445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5-конечная звезда 5"/>
          <p:cNvSpPr/>
          <p:nvPr/>
        </p:nvSpPr>
        <p:spPr>
          <a:xfrm>
            <a:off x="5974772" y="4094017"/>
            <a:ext cx="2462645" cy="229639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094778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afterEffect">
                                  <p:stCondLst>
                                    <p:cond delay="0"/>
                                  </p:stCondLst>
                                  <p:childTnLst>
                                    <p:animRot by="21600000">
                                      <p:cBhvr>
                                        <p:cTn id="6" dur="2000" fill="hold"/>
                                        <p:tgtEl>
                                          <p:spTgt spid="3"/>
                                        </p:tgtEl>
                                        <p:attrNameLst>
                                          <p:attrName>r</p:attrName>
                                        </p:attrNameLst>
                                      </p:cBhvr>
                                    </p:animRot>
                                  </p:child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par>
                          <p:cTn id="11" fill="hold">
                            <p:stCondLst>
                              <p:cond delay="2500"/>
                            </p:stCondLst>
                            <p:childTnLst>
                              <p:par>
                                <p:cTn id="12" presetID="6" presetClass="entr" presetSubtype="16"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par>
                          <p:cTn id="15" fill="hold">
                            <p:stCondLst>
                              <p:cond delay="4500"/>
                            </p:stCondLst>
                            <p:childTnLst>
                              <p:par>
                                <p:cTn id="16" presetID="6"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361</TotalTime>
  <Words>1156</Words>
  <Application>Microsoft Office PowerPoint</Application>
  <PresentationFormat>Широкоэкранный</PresentationFormat>
  <Paragraphs>32</Paragraphs>
  <Slides>9</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9</vt:i4>
      </vt:variant>
    </vt:vector>
  </HeadingPairs>
  <TitlesOfParts>
    <vt:vector size="16" baseType="lpstr">
      <vt:lpstr>AR BERKLEY</vt:lpstr>
      <vt:lpstr>AR CARTER</vt:lpstr>
      <vt:lpstr>AR JULIAN</vt:lpstr>
      <vt:lpstr>Arial</vt:lpstr>
      <vt:lpstr>Century Gothic</vt:lpstr>
      <vt:lpstr>Wingdings 3</vt:lpstr>
      <vt:lpstr>Ион</vt:lpstr>
      <vt:lpstr>Модернізм</vt:lpstr>
      <vt:lpstr>МОДЕРН</vt:lpstr>
      <vt:lpstr>Фовізм це стиль  les Fauves (з фр. «дикі») – певної групи сучасних художників початку 20 століття, чиї роботи були швидше зосереджені на мальовничості та насиченості кольорів, аніж на зображальних чи реалістичних аспектах, як в імпресіонізмі. Як стиль, фовізм виник приблизно в 1900 і тривав до 1910. Рух як такий панував всього кілька років, з 1904 до 1908; за цей час були проведені три виставки. Лідерами цього руху були Анрі Матісс та Андре Дерен. </vt:lpstr>
      <vt:lpstr>Кубізм — формалістична, авангардно-руйнівна течія в образотворчому мистецтві початку XX століття, яка передувала абстрактному мистецтву.</vt:lpstr>
      <vt:lpstr>Сюрреалі́зм (фр. surrealisme — надреалізм) — один із найпоширеніших напрямів у сучасному мистецтві й літературі. Надреалізм — літературний і мистецький напрям, що виник після Першої світової війни, на початку 20 століття головним чином у Франції.</vt:lpstr>
      <vt:lpstr>Абстракціоні́зм, абстрактне мистецтво, безпредметне мистецтво, конфігуративне мистецтво — одна з течій авангардистського мистецтва початку XX ст. Філософсько-естетична основа абстракціонізму — ірраціоналізм, відхід від ілюзорно-предметного зображення, абсолютизація чистого враження та самовираження митця засобами геометричних фігур, ліній, кольорових плям, звуків. Напрям сучасного абстрактного мистецтва в скульптурі і живописі виник в Європі та Північній Америці в 1910 — 1920. Абстракціонізм у наші часи звичайно описує мистецтво, що не відображує предмети реального світу, але використовує тіні та кольори для надання настрою.</vt:lpstr>
      <vt:lpstr>Е́нді Во́ргол (англ. Andy Warhol, ім'я при народженні: Андрій Варгола, русин. Андрій Варгола, словац. Andrew Warhola, англ. Andrew Warhola; * 6 серпня 1928, Піттсбург, штат Пенсильванія, США — † 22 лютого 1987, Нью-Йорк, США) — всесвітньо відомий американський митець карпато-русинського походження, один із засновників поп-арту та культова постать в історії сучасного мистецтва в цілому. Художник, ілюстратор, дизайнер, скульптор, письменник, продюсер, кінорежисер, видавець, колекціонер — він залишив по собі величезний творчий спадок і ще за життя став легендою. Воргол належав до парафії Української Греко-католицької церкви Св. Івана в Нью-Йорку. Він вважав себе релігійною особою. Воргол майже щоденно відвідував літургії, і священик при церкві говорив, що він бував у церкві ледь не щоденно. В його мистецтві відчувається вплив іконографії. За свідченнями брата Воргола Енді був дуже релігійною людиною, але не хотів, щоб люди це бачили, бо вважав свої релігійні переконання особистою справою. Художник оплатив навчання племінника, допомігши йому стати священиком.</vt:lpstr>
      <vt:lpstr>Сальвадо́р Далі́ (повне ім'я Сальвадор Доме́нек Феліп Жасінт Далі і Доме́нек, маркіз де Пуболь— іспанський художник, один з найвидатніших сюрреалістів ХХ століттяТалант Сальвадора до живопису проявився у досить юному віці Першу свою картину Сальвадор Далі намалював, коли йому було 6 років. Це був невеликий імпресіоністський пейзаж, написаний на дерев'яній дошці олійними фарбами. Далі цілими днями просиджував у маленькій, спеціально виділеній йому кімнаті, малюючи картиниУ 1930 році картини Сальвадора Далі почали приносити йому популярність («Час, що розплився», «Постійність пам'яті»). Незмінними темами його творінь були руйнування, тлінність, смерть та світ сексуальних переживань людини (вплив книг Зиґмунда Фройда). У січні 1931 року в Лондоні відбулася прем'єра другого фільму Далі — «Золоте століття» На початку 30-х років Сальвадор Далі вступив у конфлікт із сюрреалістами на політичному підґрунті. Його захоплення Адольфом Гітлером і монархічні прихильності розходилися з ідеями Бретона. Далі порвав із сюрреалістами після того, як ті звинуватили його в контрреволюційній діяльності. У відповідь Далі не без підстав заявляє: «Сюрреалізм - це я». Насправді Сальвадор був аполітичним, і навіть його монархістські погляди слід було розуміти сюрреалістично, так само, як і постійно рекламовану ним сексуальну пристрасть до Гітлера. Він жив ​​сюрреалістично, його висловлювання і роботи мали ширший і глибший зміст, ніж інтереси конкретних політичних партій. Так, 1933 року він намалював картину «Загадка Вільгельма Телля», де зобразив Вільгельма Телля в образі Леніна з величезним задом. У 1973 році у Фігуерасі був відкритий «Музей Далі». Цей незрівнянний сюрреалістичний витвір і нині захоплює відвідувачів. Музей є ретроспективою життя великого художника.</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Модернізм</dc:title>
  <dc:creator>pc</dc:creator>
  <cp:lastModifiedBy>pc</cp:lastModifiedBy>
  <cp:revision>34</cp:revision>
  <dcterms:created xsi:type="dcterms:W3CDTF">2014-02-24T14:12:10Z</dcterms:created>
  <dcterms:modified xsi:type="dcterms:W3CDTF">2014-03-13T15:29:59Z</dcterms:modified>
</cp:coreProperties>
</file>