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76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47863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Подготовила</a:t>
            </a:r>
            <a:br>
              <a:rPr lang="ru-RU" dirty="0" smtClean="0"/>
            </a:br>
            <a:r>
              <a:rPr lang="ru-RU" dirty="0" smtClean="0"/>
              <a:t>ученица 10-В класса</a:t>
            </a:r>
            <a:br>
              <a:rPr lang="ru-RU" dirty="0" smtClean="0"/>
            </a:br>
            <a:r>
              <a:rPr lang="ru-RU" dirty="0" smtClean="0"/>
              <a:t>Бирюк Анна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8827279_coca_co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286124"/>
            <a:ext cx="7620000" cy="26574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-чего-делают-кока-колу-что-туда-добавляю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85485" y="1"/>
            <a:ext cx="1175657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2285992"/>
            <a:ext cx="6143652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2009 году в ходе судебного разбирательства по настоянию турецких властей и фонда Святого Николая появилась </a:t>
            </a:r>
            <a:r>
              <a:rPr lang="ru-RU" dirty="0" smtClean="0"/>
              <a:t>информация, </a:t>
            </a:r>
            <a:r>
              <a:rPr lang="ru-RU" dirty="0" smtClean="0"/>
              <a:t>что в состав пищевых добавок также входит пищевой краситель кармин (E120) — экстракт из самок насекомых вида </a:t>
            </a:r>
            <a:r>
              <a:rPr lang="ru-RU" i="1" dirty="0" err="1" smtClean="0"/>
              <a:t>Dactylopius</a:t>
            </a:r>
            <a:r>
              <a:rPr lang="ru-RU" i="1" dirty="0" smtClean="0"/>
              <a:t> </a:t>
            </a:r>
            <a:r>
              <a:rPr lang="ru-RU" i="1" dirty="0" err="1" smtClean="0"/>
              <a:t>coccus</a:t>
            </a:r>
            <a:r>
              <a:rPr lang="ru-RU" dirty="0" smtClean="0"/>
              <a:t> (кошенильный червец), что вызвало скандал, связанный в том числе с тем, что некоторые религии, такие как ислам и иудаизм, запрещают употреблять в пищу насекомых. Позже компания раскрыла часть формулы, заявив что вместо кармина, на самом деле, использовался обычный жженый сахар.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0-BA-D0-BE-D0-BA-D0-B0-D0-BA-D0-BE-D0-BB-D0-B0-D0-BA-D0-B0-D1-80-D1-82-D0-B8-D0-BD-D0-BA-D0-B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7512" y="0"/>
            <a:ext cx="9751512" cy="6858000"/>
          </a:xfrm>
        </p:spPr>
      </p:pic>
      <p:pic>
        <p:nvPicPr>
          <p:cNvPr id="5" name="Рисунок 4" descr="39449825ae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6600825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5082f80a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8683023" cy="614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928934"/>
            <a:ext cx="572927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Coca-Cola</a:t>
            </a:r>
            <a:r>
              <a:rPr lang="ru-RU" sz="3200" b="1" dirty="0" smtClean="0"/>
              <a:t>»</a:t>
            </a:r>
            <a:r>
              <a:rPr lang="ru-RU" sz="3200" dirty="0" smtClean="0"/>
              <a:t> — безалкогольный газированный напиток, производимый компанией «</a:t>
            </a:r>
            <a:r>
              <a:rPr lang="ru-RU" sz="3200" dirty="0" err="1" smtClean="0">
                <a:solidFill>
                  <a:srgbClr val="FF0000"/>
                </a:solidFill>
              </a:rPr>
              <a:t>The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Coca-Cola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Company</a:t>
            </a:r>
            <a:r>
              <a:rPr lang="ru-RU" sz="3200" dirty="0" smtClean="0"/>
              <a:t>». Также «Кока-Кола» является самым дорогим брендом в Америке в 2006—2011 </a:t>
            </a:r>
            <a:r>
              <a:rPr lang="ru-RU" sz="3200" dirty="0" err="1" smtClean="0"/>
              <a:t>годах.Сегодня</a:t>
            </a:r>
            <a:r>
              <a:rPr lang="ru-RU" sz="3200" dirty="0" smtClean="0"/>
              <a:t> данный напиток продается более чем в 200 странах мира.</a:t>
            </a:r>
            <a:endParaRPr lang="ru-RU" sz="3200" dirty="0"/>
          </a:p>
        </p:txBody>
      </p:sp>
      <p:pic>
        <p:nvPicPr>
          <p:cNvPr id="4" name="Содержимое 3" descr="spic_00014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2714644" cy="58268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ig_2192_oboi_butylka_coca-c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358479" cy="6858001"/>
          </a:xfrm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53167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8358246" cy="41549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Напиток «Кока-Кола» был придуман в Атланте (штат Джорджия, США) 8 </a:t>
            </a:r>
            <a:r>
              <a:rPr lang="ru-RU" sz="2400" dirty="0" smtClean="0"/>
              <a:t>мая 1886 </a:t>
            </a:r>
            <a:r>
              <a:rPr lang="ru-RU" sz="2400" dirty="0" smtClean="0"/>
              <a:t>года. Его автор — фармацевт Джон </a:t>
            </a:r>
            <a:r>
              <a:rPr lang="ru-RU" sz="2400" dirty="0" err="1" smtClean="0"/>
              <a:t>Стит</a:t>
            </a:r>
            <a:r>
              <a:rPr lang="ru-RU" sz="2400" dirty="0" smtClean="0"/>
              <a:t> </a:t>
            </a:r>
            <a:r>
              <a:rPr lang="ru-RU" sz="2400" dirty="0" err="1" smtClean="0"/>
              <a:t>Пембертон</a:t>
            </a:r>
            <a:r>
              <a:rPr lang="ru-RU" sz="2400" dirty="0" smtClean="0"/>
              <a:t>, бывший офицер американской Армии конфедерации (есть легенда, что его придумал фермер, который продал свой рецепт Джону </a:t>
            </a:r>
            <a:r>
              <a:rPr lang="ru-RU" sz="2400" dirty="0" err="1" smtClean="0"/>
              <a:t>Ститу</a:t>
            </a:r>
            <a:r>
              <a:rPr lang="ru-RU" sz="2400" dirty="0" smtClean="0"/>
              <a:t> за 250$, о чём Джон </a:t>
            </a:r>
            <a:r>
              <a:rPr lang="ru-RU" sz="2400" dirty="0" err="1" smtClean="0"/>
              <a:t>Стит</a:t>
            </a:r>
            <a:r>
              <a:rPr lang="ru-RU" sz="2400" dirty="0" smtClean="0"/>
              <a:t> якобы сказал в одном из своих интервью). Название для нового напитка придумал бухгалтер </a:t>
            </a:r>
            <a:r>
              <a:rPr lang="ru-RU" sz="2400" dirty="0" err="1" smtClean="0"/>
              <a:t>Пембертона</a:t>
            </a:r>
            <a:r>
              <a:rPr lang="ru-RU" sz="2400" dirty="0" smtClean="0"/>
              <a:t> Фрэнк Робинсон, который также, владея каллиграфией, написал слова «</a:t>
            </a:r>
            <a:r>
              <a:rPr lang="ru-RU" sz="2400" dirty="0" err="1" smtClean="0"/>
              <a:t>Coca-Cola</a:t>
            </a:r>
            <a:r>
              <a:rPr lang="ru-RU" sz="2400" dirty="0" smtClean="0"/>
              <a:t>» красивыми фигурными буквами, до сих пор являющимися логотипом напитка.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0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286652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ингредиенты «Кока-Колы» были таковы: три части листьев коки (из этих же листьев в 1859 году Альберт </a:t>
            </a:r>
            <a:r>
              <a:rPr lang="ru-RU" b="1" dirty="0" err="1" smtClean="0">
                <a:solidFill>
                  <a:schemeClr val="bg1"/>
                </a:solidFill>
              </a:rPr>
              <a:t>Ниман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Albert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Niemann</a:t>
            </a:r>
            <a:r>
              <a:rPr lang="ru-RU" b="1" dirty="0" smtClean="0">
                <a:solidFill>
                  <a:schemeClr val="bg1"/>
                </a:solidFill>
              </a:rPr>
              <a:t>) выделил особый компонент (наркотик) и назвал его </a:t>
            </a:r>
            <a:r>
              <a:rPr lang="ru-RU" b="1" i="1" dirty="0" smtClean="0">
                <a:solidFill>
                  <a:schemeClr val="bg1"/>
                </a:solidFill>
              </a:rPr>
              <a:t>кокаин</a:t>
            </a:r>
            <a:r>
              <a:rPr lang="ru-RU" b="1" dirty="0" smtClean="0">
                <a:solidFill>
                  <a:schemeClr val="bg1"/>
                </a:solidFill>
              </a:rPr>
              <a:t>) на одну часть орехов тропического дерева колы. Получившийся напиток был запатентован как лекарственное средство «от любых нервных расстройств» и начал продаваться через автомат в крупнейшей городской аптеке </a:t>
            </a:r>
            <a:r>
              <a:rPr lang="ru-RU" b="1" dirty="0" err="1" smtClean="0">
                <a:solidFill>
                  <a:schemeClr val="bg1"/>
                </a:solidFill>
              </a:rPr>
              <a:t>Джекоба</a:t>
            </a:r>
            <a:r>
              <a:rPr lang="ru-RU" b="1" dirty="0" smtClean="0">
                <a:solidFill>
                  <a:schemeClr val="bg1"/>
                </a:solidFill>
              </a:rPr>
              <a:t> в Атланте. </a:t>
            </a:r>
            <a:r>
              <a:rPr lang="ru-RU" b="1" dirty="0" err="1" smtClean="0">
                <a:solidFill>
                  <a:schemeClr val="bg1"/>
                </a:solidFill>
              </a:rPr>
              <a:t>Пембертон</a:t>
            </a:r>
            <a:r>
              <a:rPr lang="ru-RU" b="1" dirty="0" smtClean="0">
                <a:solidFill>
                  <a:schemeClr val="bg1"/>
                </a:solidFill>
              </a:rPr>
              <a:t> также утверждал, что «Кока-Кола» исцеляет от импотенции и что на неё можно перейти тем, кто пристрастился к морфию (к морфию, кстати, был неравнодушен и сам </a:t>
            </a:r>
            <a:r>
              <a:rPr lang="ru-RU" b="1" dirty="0" err="1" smtClean="0">
                <a:solidFill>
                  <a:schemeClr val="bg1"/>
                </a:solidFill>
              </a:rPr>
              <a:t>Пембертон</a:t>
            </a:r>
            <a:r>
              <a:rPr lang="ru-RU" b="1" dirty="0" smtClean="0">
                <a:solidFill>
                  <a:schemeClr val="bg1"/>
                </a:solidFill>
              </a:rPr>
              <a:t>). Здесь нужно отметить, что кокаин тогда не являлся запрещённым веществом, и о его вреде для здоровья ещё ничего не знали (к примеру, в повести «Знак четырёх» Артура </a:t>
            </a:r>
            <a:r>
              <a:rPr lang="ru-RU" b="1" dirty="0" err="1" smtClean="0">
                <a:solidFill>
                  <a:schemeClr val="bg1"/>
                </a:solidFill>
              </a:rPr>
              <a:t>Конан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Дойля</a:t>
            </a:r>
            <a:r>
              <a:rPr lang="ru-RU" b="1" dirty="0" smtClean="0">
                <a:solidFill>
                  <a:schemeClr val="bg1"/>
                </a:solidFill>
              </a:rPr>
              <a:t> Шерлок Холмс употреблял кокаин в минуты бездействия, так тягостно переносимые им). Поэтому кокаин свободно продавался, и его часто добавляли для удовольствия и тонуса в напитки взамен спирта — «Кока-Кола» в этом не была новинкой.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5216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928670"/>
            <a:ext cx="4572000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Сначала напиток ежедневно покупали в среднем лишь 9 человек. Выручка с продаж в течение первого года составила всего 50 долларов. Интересно, что на производство «Кока-Колы» было затрачено 70 долларов, то есть в первый год напиток был убыточным. Но постепенно популярность «Кока-Колы» возрастала, и прибыли от её продажи тоже. В 1888 году </a:t>
            </a:r>
            <a:r>
              <a:rPr lang="ru-RU" b="1" dirty="0" err="1" smtClean="0">
                <a:solidFill>
                  <a:schemeClr val="tx1"/>
                </a:solidFill>
              </a:rPr>
              <a:t>Пембертон</a:t>
            </a:r>
            <a:r>
              <a:rPr lang="ru-RU" b="1" dirty="0" smtClean="0">
                <a:solidFill>
                  <a:schemeClr val="tx1"/>
                </a:solidFill>
              </a:rPr>
              <a:t> продал права на выпуск напитка. А в 1892 </a:t>
            </a:r>
            <a:r>
              <a:rPr lang="ru-RU" b="1" dirty="0" smtClean="0">
                <a:solidFill>
                  <a:schemeClr val="tx1"/>
                </a:solidFill>
              </a:rPr>
              <a:t>году бизнесмен </a:t>
            </a:r>
            <a:r>
              <a:rPr lang="ru-RU" b="1" dirty="0" smtClean="0">
                <a:solidFill>
                  <a:schemeClr val="tx1"/>
                </a:solidFill>
              </a:rPr>
              <a:t>Аса </a:t>
            </a:r>
            <a:r>
              <a:rPr lang="ru-RU" b="1" dirty="0" err="1" smtClean="0">
                <a:solidFill>
                  <a:schemeClr val="tx1"/>
                </a:solidFill>
              </a:rPr>
              <a:t>Григгс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Кэндлер</a:t>
            </a:r>
            <a:r>
              <a:rPr lang="ru-RU" b="1" dirty="0" smtClean="0">
                <a:solidFill>
                  <a:schemeClr val="tx1"/>
                </a:solidFill>
              </a:rPr>
              <a:t>, обладавший правами на «Кока-Колу», основал компанию «</a:t>
            </a:r>
            <a:r>
              <a:rPr lang="ru-RU" b="1" dirty="0" err="1" smtClean="0">
                <a:solidFill>
                  <a:schemeClr val="tx1"/>
                </a:solidFill>
              </a:rPr>
              <a:t>The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Coca-Cola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Company</a:t>
            </a:r>
            <a:r>
              <a:rPr lang="ru-RU" b="1" dirty="0" smtClean="0">
                <a:solidFill>
                  <a:schemeClr val="tx1"/>
                </a:solidFill>
              </a:rPr>
              <a:t>», которая занимается производством «Кока-Колы» и поныне.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1902 году с оборотом в $120 тысяч «Кока-Кола» стала самым известным напитком в США.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200px-Cocacola-5cents-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214422"/>
            <a:ext cx="3215414" cy="4421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00628" y="0"/>
            <a:ext cx="385765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«„Кока-Кола“ за 5 центов» — рекламный плакат «Кока-Колы» периода 1890—1900 годов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57420" y="0"/>
            <a:ext cx="110014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7358114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Но в конце 1890-х годов общественное мнение повернулось против кокаина, а в 1903 году в газете «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York</a:t>
            </a:r>
            <a:r>
              <a:rPr lang="ru-RU" dirty="0" smtClean="0"/>
              <a:t> </a:t>
            </a:r>
            <a:r>
              <a:rPr lang="ru-RU" dirty="0" err="1" smtClean="0"/>
              <a:t>Tribune</a:t>
            </a:r>
            <a:r>
              <a:rPr lang="ru-RU" dirty="0" smtClean="0"/>
              <a:t>» появилась разгромная статья, утверждавшая, что именно «Кока-Кола» виновата в том, что упившиеся ею негры из городских трущоб начали нападать на белых людей. После этого в «Кока-Колу» стали добавлять не свежие листья коки, а уже «выжатые», из которых был удалён весь </a:t>
            </a:r>
            <a:r>
              <a:rPr lang="ru-RU" dirty="0" smtClean="0"/>
              <a:t>кокаин.</a:t>
            </a:r>
            <a:endParaRPr lang="ru-RU" dirty="0" smtClean="0"/>
          </a:p>
          <a:p>
            <a:r>
              <a:rPr lang="ru-RU" dirty="0" smtClean="0"/>
              <a:t>С тех пор популярность напитка возрастала в геометрической прогрессии. И уже через пятьдесят лет после изобретения «Кока-Кола» стала для американцев чем-то вроде национального символа. С 1894 года «Кока-Кола» продавалась в бутылках, а с </a:t>
            </a:r>
            <a:r>
              <a:rPr lang="ru-RU" dirty="0" smtClean="0"/>
              <a:t>1955 года⎯ </a:t>
            </a:r>
            <a:r>
              <a:rPr lang="ru-RU" dirty="0" smtClean="0"/>
              <a:t>в банках.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0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27" y="0"/>
            <a:ext cx="913047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1071546"/>
            <a:ext cx="45720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В 1915 году дизайнер Эрл Р. Дин (</a:t>
            </a:r>
            <a:r>
              <a:rPr lang="ru-RU" dirty="0" smtClean="0"/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Earl</a:t>
            </a:r>
            <a:r>
              <a:rPr lang="ru-RU" i="1" dirty="0" smtClean="0"/>
              <a:t> R. </a:t>
            </a:r>
            <a:r>
              <a:rPr lang="ru-RU" i="1" dirty="0" err="1" smtClean="0"/>
              <a:t>Dean</a:t>
            </a:r>
            <a:r>
              <a:rPr lang="ru-RU" dirty="0" smtClean="0"/>
              <a:t>) из </a:t>
            </a:r>
            <a:r>
              <a:rPr lang="ru-RU" dirty="0" err="1" smtClean="0"/>
              <a:t>Терре-Хот</a:t>
            </a:r>
            <a:r>
              <a:rPr lang="ru-RU" dirty="0" smtClean="0"/>
              <a:t>, штат Индиана, придумал новую бутылку в 6,5 унций. Форма бутылки была вдохновлена плодом какао (по одной версии, Дин спутал слова «</a:t>
            </a:r>
            <a:r>
              <a:rPr lang="ru-RU" dirty="0" err="1" smtClean="0"/>
              <a:t>coca</a:t>
            </a:r>
            <a:r>
              <a:rPr lang="ru-RU" dirty="0" smtClean="0"/>
              <a:t>» и «</a:t>
            </a:r>
            <a:r>
              <a:rPr lang="ru-RU" dirty="0" err="1" smtClean="0"/>
              <a:t>cocoa</a:t>
            </a:r>
            <a:r>
              <a:rPr lang="ru-RU" dirty="0" smtClean="0"/>
              <a:t>», по другой — не смог найти в библиотеке ничего ни про коку, ни про колу). Чтобы бутылка лучше стояла на ленточном конвейере, внизу сделано расширение. За все последующие годы было произведено более 6 </a:t>
            </a:r>
            <a:r>
              <a:rPr lang="ru-RU" dirty="0" err="1" smtClean="0"/>
              <a:t>млрд</a:t>
            </a:r>
            <a:r>
              <a:rPr lang="ru-RU" dirty="0" smtClean="0"/>
              <a:t> таких бутылок.</a:t>
            </a:r>
            <a:endParaRPr lang="ru-RU" dirty="0"/>
          </a:p>
        </p:txBody>
      </p:sp>
      <p:pic>
        <p:nvPicPr>
          <p:cNvPr id="6" name="Рисунок 5" descr="220px-Cocacola_bo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3643338" cy="58955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91169_cocac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44743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Факты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429000"/>
            <a:ext cx="4572000" cy="1415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В</a:t>
            </a:r>
            <a:r>
              <a:rPr lang="ru-RU" sz="3200" dirty="0" smtClean="0"/>
              <a:t> 1916 </a:t>
            </a:r>
            <a:r>
              <a:rPr lang="ru-RU" dirty="0" smtClean="0"/>
              <a:t>году было возбуждено 153 судебных исков против марок-имитаторов, таких как «</a:t>
            </a:r>
            <a:r>
              <a:rPr lang="ru-RU" dirty="0" err="1" smtClean="0"/>
              <a:t>Fig</a:t>
            </a:r>
            <a:r>
              <a:rPr lang="ru-RU" dirty="0" smtClean="0"/>
              <a:t> </a:t>
            </a:r>
            <a:r>
              <a:rPr lang="ru-RU" dirty="0" err="1" smtClean="0"/>
              <a:t>Cola</a:t>
            </a:r>
            <a:r>
              <a:rPr lang="ru-RU" dirty="0" smtClean="0"/>
              <a:t>», «</a:t>
            </a:r>
            <a:r>
              <a:rPr lang="ru-RU" dirty="0" err="1" smtClean="0"/>
              <a:t>Candy</a:t>
            </a:r>
            <a:r>
              <a:rPr lang="ru-RU" dirty="0" smtClean="0"/>
              <a:t> </a:t>
            </a:r>
            <a:r>
              <a:rPr lang="ru-RU" dirty="0" err="1" smtClean="0"/>
              <a:t>Cola</a:t>
            </a:r>
            <a:r>
              <a:rPr lang="ru-RU" dirty="0" smtClean="0"/>
              <a:t>», «</a:t>
            </a:r>
            <a:r>
              <a:rPr lang="ru-RU" dirty="0" err="1" smtClean="0"/>
              <a:t>Cold</a:t>
            </a:r>
            <a:r>
              <a:rPr lang="ru-RU" dirty="0" smtClean="0"/>
              <a:t> </a:t>
            </a:r>
            <a:r>
              <a:rPr lang="ru-RU" dirty="0" err="1" smtClean="0"/>
              <a:t>Cola</a:t>
            </a:r>
            <a:r>
              <a:rPr lang="ru-RU" dirty="0" smtClean="0"/>
              <a:t>», «</a:t>
            </a:r>
            <a:r>
              <a:rPr lang="ru-RU" dirty="0" err="1" smtClean="0"/>
              <a:t>Cay-Ola</a:t>
            </a:r>
            <a:r>
              <a:rPr lang="ru-RU" dirty="0" smtClean="0"/>
              <a:t>» и «</a:t>
            </a:r>
            <a:r>
              <a:rPr lang="ru-RU" dirty="0" err="1" smtClean="0"/>
              <a:t>Koca</a:t>
            </a:r>
            <a:r>
              <a:rPr lang="ru-RU" dirty="0" smtClean="0"/>
              <a:t> </a:t>
            </a:r>
            <a:r>
              <a:rPr lang="ru-RU" dirty="0" err="1" smtClean="0"/>
              <a:t>Nola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Рисунок 6" descr="200px-19th_century_Coca-Cola_coup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14686"/>
            <a:ext cx="3590948" cy="17954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1555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5786478" cy="1692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4800" dirty="0" smtClean="0"/>
              <a:t>1955</a:t>
            </a:r>
            <a:r>
              <a:rPr lang="ru-RU" sz="2800" dirty="0" smtClean="0"/>
              <a:t> году «Кока-Кола» начала продаваться в бутылках объёмом 10, 12 и 26 унций.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5786462" cy="14157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5400" dirty="0" smtClean="0"/>
              <a:t>1982</a:t>
            </a:r>
            <a:r>
              <a:rPr lang="ru-RU" sz="3200" dirty="0" smtClean="0"/>
              <a:t> году начался выпуск диетической «</a:t>
            </a:r>
            <a:r>
              <a:rPr lang="ru-RU" sz="3200" dirty="0" err="1" smtClean="0"/>
              <a:t>Diet</a:t>
            </a:r>
            <a:r>
              <a:rPr lang="ru-RU" sz="3200" dirty="0" smtClean="0"/>
              <a:t> </a:t>
            </a:r>
            <a:r>
              <a:rPr lang="ru-RU" sz="3200" dirty="0" err="1" smtClean="0"/>
              <a:t>Coke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5857916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4800" dirty="0" smtClean="0"/>
              <a:t>1988</a:t>
            </a:r>
            <a:r>
              <a:rPr lang="ru-RU" sz="3200" dirty="0" smtClean="0"/>
              <a:t> году «Кока-кола» вышла на рынок СССР.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</TotalTime>
  <Words>559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Подготовила ученица 10-В класса Бирюк Анна</vt:lpstr>
      <vt:lpstr>«Coca-Cola» — безалкогольный газированный напиток, производимый компанией «The Coca-Cola Company». Также «Кока-Кола» является самым дорогим брендом в Америке в 2006—2011 годах.Сегодня данный напиток продается более чем в 200 странах мира.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ученица 10-В класса Бирюк Анна</dc:title>
  <dc:creator>Master</dc:creator>
  <cp:lastModifiedBy>Master</cp:lastModifiedBy>
  <cp:revision>32</cp:revision>
  <dcterms:created xsi:type="dcterms:W3CDTF">2012-11-16T16:25:58Z</dcterms:created>
  <dcterms:modified xsi:type="dcterms:W3CDTF">2012-11-19T17:04:11Z</dcterms:modified>
</cp:coreProperties>
</file>