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60" r:id="rId3"/>
    <p:sldId id="259" r:id="rId4"/>
    <p:sldId id="258" r:id="rId5"/>
    <p:sldId id="257" r:id="rId6"/>
    <p:sldId id="261" r:id="rId7"/>
    <p:sldId id="262" r:id="rId8"/>
    <p:sldId id="263" r:id="rId9"/>
    <p:sldId id="264" r:id="rId10"/>
    <p:sldId id="28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6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1" r:id="rId33"/>
    <p:sldId id="292" r:id="rId34"/>
    <p:sldId id="293" r:id="rId35"/>
    <p:sldId id="294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0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6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13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1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98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7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6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3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1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2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0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EF0E04-9ECD-4622-9217-648B8A85DF7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B1FC-5D80-4EE8-A763-6C4779E31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Глух</a:t>
            </a:r>
            <a:r>
              <a:rPr lang="uk-UA" sz="2000" dirty="0" err="1" smtClean="0">
                <a:ln w="0"/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івська</a:t>
            </a:r>
            <a:r>
              <a:rPr lang="uk-UA" sz="2000" dirty="0" smtClean="0">
                <a:ln w="0"/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загальноосвітня школа І-ІІІ ступенів №1 Глухівської міської ради Сумської області</a:t>
            </a:r>
            <a:endParaRPr lang="ru-RU" sz="2000" dirty="0">
              <a:ln w="0"/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2453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Презентація з технологій на тему</a:t>
            </a:r>
          </a:p>
          <a:p>
            <a:pPr algn="ctr"/>
            <a:r>
              <a:rPr lang="uk-UA" sz="6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«Різдвяні листівки»</a:t>
            </a:r>
            <a:endParaRPr lang="ru-RU" sz="66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9559" y="3926378"/>
            <a:ext cx="382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Підготувала </a:t>
            </a:r>
          </a:p>
          <a:p>
            <a:pPr algn="r"/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чениця 11 класу</a:t>
            </a:r>
          </a:p>
          <a:p>
            <a:pPr algn="r"/>
            <a:r>
              <a:rPr lang="uk-UA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Логозинська</a:t>
            </a:r>
            <a:r>
              <a:rPr lang="uk-UA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Марина</a:t>
            </a:r>
            <a:endParaRPr lang="ru-RU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Глухів – 2015 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912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73" y="163375"/>
            <a:ext cx="8132795" cy="534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279779" y="5507783"/>
            <a:ext cx="7632441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Листівка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видана у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Коломиї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Підпис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«З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Новим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роком,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жичим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щастя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/ Оно каждому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придасть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/ Та й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здоров'я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і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літ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много / Купу грошей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ще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до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цього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Найщирійші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желання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Свят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Різдва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Христового і Нового року 1907».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24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458" y="1074509"/>
            <a:ext cx="4460033" cy="47089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період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панування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войовничого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атеїзму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викоренення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релігії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 СРСР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різдвяні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були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заборонені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замінені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новорічні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Перші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радянські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вітальні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кустарного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виробництва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з'явились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1920-х роках.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Після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окупації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1939 року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Західної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Білорусі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Західної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України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Прибалтики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родичі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військових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стали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поширювати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по СРСР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зарубіжні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Їх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примудрились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перетворити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багаторазового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використання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стираючи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них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старі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вітання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підписуючи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заново. Були в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обігу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до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середини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1950-х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років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7736">
            <a:off x="188409" y="117277"/>
            <a:ext cx="3667125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524845">
            <a:off x="3866802" y="2627506"/>
            <a:ext cx="2407884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Дружини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радянських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військових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які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служили на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приєднаних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територіях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вітали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своїх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родичів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знайомих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зарубіжними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листівками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45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17289">
            <a:off x="354562" y="484478"/>
            <a:ext cx="4982547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Випуск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листівок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державному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рівні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розпочався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час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Німецько-радянської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війни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грудні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1941 року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видавництво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«Искусство»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підготувало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спеціальну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серію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поштівок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патріотичної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тематики. Надписи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мали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надихати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бійців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Червоної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армії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перемогу 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війні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«З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Новим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роком,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товаришу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фронтовик! У 1942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році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бажаємо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тобі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нових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подвигів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перемоги над ворогом. Смерть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німецьким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окупантам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», «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Новорічний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привіт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героїчним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захисникам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Батьківщини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!», «З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Новим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роком,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товариші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бійці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командири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політпрацівники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 В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ім'я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Батьківщини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вперед, 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повний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розгром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ворога!»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тощо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Масовий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випуск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поштових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карток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поновився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 1953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році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Друк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поштівок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здійснювало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поліграфічне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підприємство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Держзнак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».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323">
            <a:off x="6058288" y="408432"/>
            <a:ext cx="354330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498808" y="3261169"/>
            <a:ext cx="1847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Закордонна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різдвяна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поштівка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з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українським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вітанням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Початок ХХ ст.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412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22733">
            <a:off x="5788089" y="259370"/>
            <a:ext cx="6083559" cy="62478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1950-ті роки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характерними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радянської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символіки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Червоної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башт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Кремля,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будівлі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МДУ, машин,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вітрин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магазинів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подарунків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Пізніше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традиційними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персонажами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листівок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окрім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Діда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Мороза стали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Снігуронька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сніговик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лісові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звірята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1960-х роках з Прибалтики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поширюються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фотолистівки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ялинкою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шампанським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Згодом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набуває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популярності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фотомонтаж з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ялинковою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гілкою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новорічними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кульками і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палаючою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свічкою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1950-ті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з'являється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з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середини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1970-х становиться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типовим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сюжет «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П'ять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хвилин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Нового року» (пор.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сюжетом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п'ять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хвилин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радянського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фільму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Карнавальна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Окрім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звичайних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годинників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тиражуються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Куранти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Спаської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башти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символ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радянської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Нарешті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 1990-х роках на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вітальних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картках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з'являються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тварини-символи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східного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гороскопу. В УРСР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поштівки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відрізнялись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загальносоюзних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аполітичним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українськими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привітаннями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«З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роком!», «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Вітаємо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Новим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роком!»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0671">
            <a:off x="1008317" y="284024"/>
            <a:ext cx="4079363" cy="628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817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59071">
            <a:off x="6951305" y="626774"/>
            <a:ext cx="4805266" cy="53245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Другої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світової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війни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Галичині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налагодили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кустарний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випуск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українських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різдвяних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карток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огляду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військову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годину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значно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поступалися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якістю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відтворювали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друкарських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машинках,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циклостилі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методом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штампування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Часом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підпільний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художник на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папері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розфарбовував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аквареллю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візерунок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простий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малюнок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доповнював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вітальним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текстом.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Окрім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різдвяних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мотивів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них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зображені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Софія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Київська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собор святого Юра,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карпатські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краєвиди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типові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всієї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повстанської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агітаційної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продукції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образи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княжих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дружинників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козаків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повстанців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215">
            <a:off x="934617" y="361755"/>
            <a:ext cx="3810000" cy="523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1344792">
            <a:off x="1293832" y="5400168"/>
            <a:ext cx="374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Повстанська</a:t>
            </a:r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різдвяна</a:t>
            </a:r>
            <a:r>
              <a:rPr lang="ru-RU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поштівка</a:t>
            </a:r>
            <a:endParaRPr lang="ru-RU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99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82" y="303436"/>
            <a:ext cx="9795636" cy="377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38196" y="4429919"/>
            <a:ext cx="5915608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Я. </a:t>
            </a:r>
            <a:r>
              <a:rPr lang="ru-RU" sz="2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Гніздовський</a:t>
            </a:r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2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Різдвяна</a:t>
            </a:r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поштівка</a:t>
            </a:r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США, 1950-ті роки</a:t>
            </a:r>
            <a:endParaRPr lang="ru-RU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017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89297">
            <a:off x="6960637" y="612844"/>
            <a:ext cx="4991878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Відродження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різдвяних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листівок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Україні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відбулося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кінця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1980-х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років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На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поштівку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повертаються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сюжети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народження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Христа,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зображення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церкви,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Вифлеємської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зірки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дідуха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колядників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тощо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З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розвитком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Інтернету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особливо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електронної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пошти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й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соціальних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мереж,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понад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сторічна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традиція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відправлення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вітальних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листівок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стала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поступово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занепадати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Натомість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деякі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видавничі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фірми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наприклад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Hallmark)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переорієнтовуються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на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випуск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E-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листівок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2010 року в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Університеті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Глазго за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допомогою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нанотехнологій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створили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найменшу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різдвяну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листівку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світі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яка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трохи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більша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за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людську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волосину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й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має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розмір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200</a:t>
            </a:r>
            <a:r>
              <a:rPr 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x290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мікрон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На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ній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зуміли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зобразити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ялинку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 кульками й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святкове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привітання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31">
            <a:off x="1269397" y="184377"/>
            <a:ext cx="390525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311297">
            <a:off x="1573023" y="5746115"/>
            <a:ext cx="2855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Одна з перших </a:t>
            </a:r>
            <a:r>
              <a:rPr lang="ru-RU" sz="2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листівок</a:t>
            </a:r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відродженої</a:t>
            </a:r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України</a:t>
            </a:r>
            <a:r>
              <a:rPr lang="ru-RU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1992 </a:t>
            </a:r>
            <a:r>
              <a:rPr lang="ru-RU" sz="20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рік</a:t>
            </a:r>
            <a:endParaRPr lang="ru-RU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174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008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Традиційні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привітання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українською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мовою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«З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Новим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Роком та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Різдвом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Христовим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»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або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«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Веселих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свят» на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листівках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у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перекладі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деякими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іншими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мовами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  <a:endParaRPr lang="ru-RU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8620" y="901549"/>
            <a:ext cx="1235061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албанська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Gëzuar Krishtlindjet dhe Vitin e Ri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англійська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Merry Christmas and a Happy New Year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баскська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Gabon Zoriontsuak eta urte berri on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болгарська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Весела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Коледа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и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Честита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Нова Година</a:t>
            </a:r>
          </a:p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в'єтнамська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 mừng Giáng Sinh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галісійська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 Nadal e Feliz Aninovo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голландська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Prettige kerstdagen en een gelukkig nieuwjaar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грецька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l-G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Καλά Χριστούγεννα και ευτυχισμένος ο Καινούριος Χρόνος</a:t>
            </a:r>
          </a:p>
          <a:p>
            <a:pPr algn="ctr"/>
            <a:r>
              <a:rPr lang="el-G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грузинська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ka-GE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გილოცავთ შობა-ახალ წელს</a:t>
            </a:r>
          </a:p>
          <a:p>
            <a:pPr algn="ctr"/>
            <a:r>
              <a:rPr lang="ka-GE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датська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Glædelig jul og godt nytår!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або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God jul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естонська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Häid jõule ja head uut aastat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ісландська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Gleðileg jól og farsælt nýtt ár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індонезійська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Selamat Hari Natal dan Tahun Baru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ірландська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Nollaig Shona Duit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іспанська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Feliz Navidad y próspero Año Nuevo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італійська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Buon Natale e Felice Anno Nuovo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каталонська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Bon Nadal i Feliç Any Nou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латиська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Priecīgus Ziemassvētkus un laimīgu Jauno gadu</a:t>
            </a:r>
          </a:p>
          <a:p>
            <a:pPr algn="ctr"/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литовська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lt-L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Linksmų šventų Kalėdų ir laimingų Naujųjų metų</a:t>
            </a:r>
          </a:p>
          <a:p>
            <a:r>
              <a:rPr lang="lt-LT" dirty="0" smtClean="0"/>
              <a:t>   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4039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894" y="1905506"/>
            <a:ext cx="99402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Листівки різних часів і країн</a:t>
            </a:r>
            <a:endParaRPr lang="ru-RU" sz="9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746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4145">
            <a:off x="212693" y="370988"/>
            <a:ext cx="398145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12">
            <a:off x="4361059" y="1167785"/>
            <a:ext cx="7620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43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515" y="797510"/>
            <a:ext cx="4497355" cy="52629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u="sng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Різдвяна</a:t>
            </a:r>
            <a:r>
              <a:rPr lang="ru-RU" sz="2800" b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u="sng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листівка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—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листівка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яка покликана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передати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святковий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настрій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напередодні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Різдва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У ХХ ст. в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умовах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витиснення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релігії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із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суспільного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життя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різдвяна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листівка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залежно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від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країни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частково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або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повністю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перетворилась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на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новорічну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вітальну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картку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6713">
            <a:off x="287949" y="472537"/>
            <a:ext cx="6048042" cy="384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1396881">
            <a:off x="858952" y="4245765"/>
            <a:ext cx="5561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Джон </a:t>
            </a:r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Горслі</a:t>
            </a:r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Перша у </a:t>
            </a:r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різдвяна</a:t>
            </a:r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листівка</a:t>
            </a:r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Лондон, 1843 </a:t>
            </a:r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endParaRPr lang="ru-RU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30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4439">
            <a:off x="289430" y="750433"/>
            <a:ext cx="7620000" cy="509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7168">
            <a:off x="8314146" y="1141998"/>
            <a:ext cx="3311590" cy="528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96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0604">
            <a:off x="372059" y="308358"/>
            <a:ext cx="6819900" cy="463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298">
            <a:off x="7184242" y="389242"/>
            <a:ext cx="3875026" cy="607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7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0771">
            <a:off x="591911" y="501617"/>
            <a:ext cx="356235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1487">
            <a:off x="4182911" y="398925"/>
            <a:ext cx="3745113" cy="597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6689">
            <a:off x="8134945" y="667895"/>
            <a:ext cx="361950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91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3228">
            <a:off x="258145" y="341151"/>
            <a:ext cx="5900057" cy="426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96">
            <a:off x="5757516" y="2658560"/>
            <a:ext cx="6131816" cy="386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31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4639">
            <a:off x="514341" y="258163"/>
            <a:ext cx="3254659" cy="4976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532">
            <a:off x="4012220" y="921330"/>
            <a:ext cx="76200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61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6362">
            <a:off x="2149733" y="370986"/>
            <a:ext cx="360045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9797">
            <a:off x="5925329" y="659392"/>
            <a:ext cx="392430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11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9882" y="1306286"/>
            <a:ext cx="8332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Українські різдвяні листівки</a:t>
            </a:r>
            <a:endParaRPr lang="ru-RU" sz="9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00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7535">
            <a:off x="256043" y="531271"/>
            <a:ext cx="7159685" cy="501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4960">
            <a:off x="7308982" y="694386"/>
            <a:ext cx="4307631" cy="581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35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1344">
            <a:off x="191181" y="352358"/>
            <a:ext cx="4037919" cy="576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741">
            <a:off x="7974673" y="1092228"/>
            <a:ext cx="3980187" cy="560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33640">
            <a:off x="4135792" y="345206"/>
            <a:ext cx="4084476" cy="625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90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9773">
            <a:off x="1099317" y="180815"/>
            <a:ext cx="4545888" cy="609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22">
            <a:off x="6500071" y="173636"/>
            <a:ext cx="3981373" cy="616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60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0678" y="458956"/>
            <a:ext cx="5141167" cy="5940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Сюжет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різдвяних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листівок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безпосередньо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пов'язаний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з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історією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Різдва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а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отже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на них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зображене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народження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Христа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або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християнська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символіка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зокрема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Вифлеємська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зірка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або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голубка,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що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уособлює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Святий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Дух. В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Європі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та США великим попитом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користуються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світські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листівки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з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традиційними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різдвяними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персонажами, такими як Санта-Клаус,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сніговик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олень,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святкові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атрибути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свічки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ялинкові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прикраси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ялинки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падуб),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різдвяні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розваги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колядування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святкові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покупки) та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інші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ознаки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цієї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пори року (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сніг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природа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північної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зими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).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Деякі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листівки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представляють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ностальгічні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сценки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минулого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наприклад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жінок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у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кринолінових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сукнях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на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вулицях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XIX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ст. Або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містять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гумористичні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зображення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Санти та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його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свити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7497">
            <a:off x="332296" y="502691"/>
            <a:ext cx="5865269" cy="416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1225226">
            <a:off x="886415" y="4670193"/>
            <a:ext cx="523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Поштівка</a:t>
            </a:r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«</a:t>
            </a:r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Різдвяний</a:t>
            </a:r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ярмарок у Нюрнбергу». </a:t>
            </a:r>
            <a:r>
              <a:rPr lang="ru-RU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Німеччина</a:t>
            </a:r>
            <a:r>
              <a:rPr lang="ru-RU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XIX ст.</a:t>
            </a:r>
            <a:endParaRPr lang="ru-RU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603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4871">
            <a:off x="2086561" y="915332"/>
            <a:ext cx="3781491" cy="541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9883">
            <a:off x="6648061" y="442572"/>
            <a:ext cx="4023012" cy="586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191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502" y="1166843"/>
            <a:ext cx="80149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Сучасні різдвяні листівки </a:t>
            </a:r>
            <a:endParaRPr lang="ru-RU" sz="9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968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8441">
            <a:off x="242496" y="796471"/>
            <a:ext cx="6233479" cy="457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6405">
            <a:off x="5970927" y="779031"/>
            <a:ext cx="5950995" cy="517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12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6060">
            <a:off x="373687" y="737118"/>
            <a:ext cx="7152239" cy="341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885">
            <a:off x="6076007" y="2566469"/>
            <a:ext cx="5794523" cy="385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17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0726">
            <a:off x="328318" y="395501"/>
            <a:ext cx="6575723" cy="466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8097">
            <a:off x="6493313" y="2489749"/>
            <a:ext cx="5454075" cy="391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901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0299">
            <a:off x="417787" y="649035"/>
            <a:ext cx="5936361" cy="371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227">
            <a:off x="7100019" y="1732578"/>
            <a:ext cx="4543780" cy="454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30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301874">
            <a:off x="7352523" y="1720840"/>
            <a:ext cx="4170783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Поштівки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випускаються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традиційним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привітанням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«З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Новим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роком і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Різдвом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Христовим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!»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Окрім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цього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існує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безліч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різних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текстів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від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висловлювань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релігійних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почуттів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написання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молитов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біблійних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віршів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до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світських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побажань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вітань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зі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святом.</a:t>
            </a:r>
            <a:endParaRPr lang="ru-RU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6931">
            <a:off x="1318245" y="432096"/>
            <a:ext cx="4019938" cy="548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1352220">
            <a:off x="2183364" y="5780363"/>
            <a:ext cx="2985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Різдвяна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поштівка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США, 1880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рік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11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588" y="458956"/>
            <a:ext cx="5122505" cy="5940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Прообразом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сучасної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святкової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слід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вважати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середньовічні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гравюри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присвячені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народженню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Ісуса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Христа. У 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XV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ст. 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Німеччині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практикувалось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дарування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рідним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Andachtsbilder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свого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роду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вітальної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малюнком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Немовляти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надписом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en-US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Ein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gut </a:t>
            </a:r>
            <a:r>
              <a:rPr lang="en-US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selig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jar» («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Доброго і благословенного року»). 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Нідерландах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XVI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були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поширені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en-US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sanctjes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 (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буквально «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святий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»),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своєрідні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із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зображенням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Святого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Миколая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Ще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більше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наблизили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появу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листівок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так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звані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Шматочки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які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робили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початку 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XVIII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школярі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На великому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папері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вигравіюваними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(з 1820 року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кольоровими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 краями вони писали батькам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привітання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святом,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щоб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показати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наскільки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добре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покращився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їх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почерк за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останній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У </a:t>
            </a:r>
            <a:r>
              <a:rPr lang="en-US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XIX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зароджується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традиція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надсилати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вітання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поштою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389">
            <a:off x="7850145" y="1570"/>
            <a:ext cx="3797552" cy="495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42672">
            <a:off x="7714848" y="4816891"/>
            <a:ext cx="4068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Гравюра на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дереві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XVI ст., прообраз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різдвяної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листівки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Підпис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латиною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Я — Христос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Дитина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народжена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від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чистої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Діви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Смертний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нехай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новий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рік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для тебе буде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щасливим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47356">
            <a:off x="472751" y="1074507"/>
            <a:ext cx="4599991" cy="47089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Перша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масова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була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випущена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1843 року в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Лондоні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замовлення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Генрі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Коула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ескізом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ілюстрації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Джона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Коллкотта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Горслі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Поштівка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одразу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набула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слави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скандальної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оскільки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зображувала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малу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дитину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яка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дудлила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вино.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Однак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попри все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ідея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припала до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душі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споживачам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Було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надруковано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партію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карток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що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складалась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2050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примірників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вартістю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один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шилінг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кожну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До початку XXI ст.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їх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приватних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колекціях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залишилось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близько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десятка. У 2001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році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таку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поштівку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аукціоні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Великій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Британії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продали за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рекордні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22,5 тис.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фунтів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стерлінгів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853" y="1343986"/>
            <a:ext cx="6248942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2212" y="95810"/>
            <a:ext cx="6027576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Спочатку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вітальні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картки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рідко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містили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зимову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або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релігійну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тематику,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натомість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надавали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перевагу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квітам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феям та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іншим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химерам,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які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мали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нагадати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про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наближення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весни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Надзвичайно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популярні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були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веселі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сентиментальні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образи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дітей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тварин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святкові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прикраси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тощо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1875 року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Льюїс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Пранг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(1824–1909),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відомий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як «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батько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американської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різдвяної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започаткував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випуск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поштівок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США.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Однак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поява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дешевих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підробок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які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завалили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ринок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змусили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його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згорнути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справу 1890 року.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Великої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популярності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набули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американської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художниці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Френсіс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Брундаж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(1854–1937). Персонажами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її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робіт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були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привабливі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діти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вікторіанської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доби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2999">
            <a:off x="1369603" y="3626802"/>
            <a:ext cx="2176669" cy="299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621" y="3770610"/>
            <a:ext cx="2111439" cy="284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7454">
            <a:off x="5363074" y="3953730"/>
            <a:ext cx="3710240" cy="264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287">
            <a:off x="8914652" y="3694807"/>
            <a:ext cx="2172854" cy="308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25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2497" y="4429919"/>
            <a:ext cx="798700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Виробництво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різдвяних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листівок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ХХ ст.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виявилось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прибутковим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бізнесом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для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багатьох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канцелярських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фірм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Дизайн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поштових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карток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постійно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розвивався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із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зміною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смаків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і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видавничих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технологій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Світові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війни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породили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випуск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поштівок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патріотичним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змістом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У 1950-х роках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з'явились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малюнки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відомих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анімаційних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персонажів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Водночас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у продаж поступили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картки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із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сумнівними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жартами.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Протягом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усієї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історії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різдвяної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затребуваними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залишились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ностальгічні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сентиментальні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та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релігійні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образи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У </a:t>
            </a:r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XXI 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ст.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відновили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виробництво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вікторіанських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карток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7505">
            <a:off x="480576" y="397783"/>
            <a:ext cx="4412791" cy="368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1492">
            <a:off x="4838858" y="147490"/>
            <a:ext cx="2682053" cy="392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3436">
            <a:off x="7378591" y="442830"/>
            <a:ext cx="4610255" cy="3738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1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0786">
            <a:off x="6764694" y="1074510"/>
            <a:ext cx="4721291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1898 року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російська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Община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Святої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Євгенії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акварельними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малюнками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відомих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петербурзьких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художників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видала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серію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різдвяних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листівок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10 штук накладом у 10 тис.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примірників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Серед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них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Іллєю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Рєпіним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була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підготовлена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поштівка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Запорожець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», яку, напевно,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слід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вважати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першою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українською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різдвяною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листівкою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Щоправда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у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сучасному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розумінні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її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важко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назвати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різдвяною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оскільки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ній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відсутні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будь-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які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ознаки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святкової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картки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Тут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зображений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запорізький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козак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 люлькою, а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майже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2/3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частини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залишено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для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написання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привітання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6980">
            <a:off x="1940561" y="112942"/>
            <a:ext cx="3387427" cy="535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1300097">
            <a:off x="2484493" y="5384949"/>
            <a:ext cx="2976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Ілля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Рєпін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Перша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різдвяна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поштівка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з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українською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тематикою, 1898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рік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682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 (Грань)]]</Template>
  <TotalTime>84</TotalTime>
  <Words>1608</Words>
  <Application>Microsoft Office PowerPoint</Application>
  <PresentationFormat>Широкоэкранный</PresentationFormat>
  <Paragraphs>57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Calibri</vt:lpstr>
      <vt:lpstr>Calibri Light</vt:lpstr>
      <vt:lpstr>Sylfaen</vt:lpstr>
      <vt:lpstr>Wingdings 2</vt:lpstr>
      <vt:lpstr>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Логозинская</dc:creator>
  <cp:lastModifiedBy>Марина Логозинская</cp:lastModifiedBy>
  <cp:revision>12</cp:revision>
  <dcterms:created xsi:type="dcterms:W3CDTF">2015-02-01T09:16:38Z</dcterms:created>
  <dcterms:modified xsi:type="dcterms:W3CDTF">2015-02-01T10:41:51Z</dcterms:modified>
</cp:coreProperties>
</file>