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57" r:id="rId3"/>
    <p:sldId id="258" r:id="rId4"/>
    <p:sldId id="268" r:id="rId5"/>
    <p:sldId id="259" r:id="rId6"/>
    <p:sldId id="270" r:id="rId7"/>
    <p:sldId id="267" r:id="rId8"/>
    <p:sldId id="260" r:id="rId9"/>
    <p:sldId id="261" r:id="rId10"/>
    <p:sldId id="269" r:id="rId11"/>
    <p:sldId id="262" r:id="rId12"/>
    <p:sldId id="263" r:id="rId13"/>
    <p:sldId id="271" r:id="rId14"/>
    <p:sldId id="266" r:id="rId15"/>
    <p:sldId id="274" r:id="rId16"/>
    <p:sldId id="273" r:id="rId17"/>
    <p:sldId id="275" r:id="rId18"/>
    <p:sldId id="276" r:id="rId19"/>
    <p:sldId id="277" r:id="rId20"/>
    <p:sldId id="278" r:id="rId21"/>
    <p:sldId id="264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3E6C"/>
    <a:srgbClr val="A0F8A4"/>
    <a:srgbClr val="CBB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05CD-6D4B-4132-BB2F-3C42008E0C33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6A4E-6843-4617-8BA0-A1A08CE52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2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B6A4E-6843-4617-8BA0-A1A08CE524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299695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Борис </a:t>
            </a:r>
            <a:br>
              <a:rPr lang="uk-UA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Дмитрович</a:t>
            </a:r>
            <a:br>
              <a:rPr lang="uk-UA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Грінченко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82" y="476672"/>
            <a:ext cx="3569825" cy="5033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447" y="5776385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Виконала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роботу </a:t>
            </a:r>
          </a:p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Бойко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Тетяна</a:t>
            </a:r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mhtml:file://G:\Борис%20Дмитрович%20Грінченко%20-%20Refine.mht!http://www.refine.org.ua/images/referats/2628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051"/>
            <a:ext cx="7920880" cy="66535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Особисте життя</a:t>
            </a:r>
            <a:endParaRPr lang="uk-U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908" y="1225689"/>
            <a:ext cx="49771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сподобалися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один одному.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одружилися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разом до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 тому ж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дочка Настя, яка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мама, стала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письменницею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не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прихильною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Анастасії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коли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дівчині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 роки, вона померла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туберкульозу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розвинулась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Селянського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союзу" в 1905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помер і маленьких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Насті</a:t>
            </a:r>
            <a:r>
              <a:rPr lang="ru-RU" sz="2200" b="1" dirty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01" y="1443554"/>
            <a:ext cx="3600400" cy="5196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s://encrypted-tbn1.gstatic.com/images?q=tbn:ANd9GcS6XMOxUrzd6gqM0E9Vg0SKWLylSrXA3nNVxJQTUl_d-ieBgW-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738" y="1428543"/>
            <a:ext cx="3714776" cy="500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8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75" y="260648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Літературна спадщина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635629"/>
            <a:ext cx="475252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поетичні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збірки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Чайченка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(1884 р),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хмарним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небом» (1893 р.), 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(1901 р.), і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тихими вербами» (1902 р.),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публікує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Лісні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(1897 р.),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Нахмарило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(1897 р.),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Степовий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(1898 р.),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(1899 р.), «На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громадській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(1901 р.). </a:t>
            </a:r>
          </a:p>
        </p:txBody>
      </p:sp>
      <p:pic>
        <p:nvPicPr>
          <p:cNvPr id="20" name="Picture 2" descr="Оповід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605609"/>
            <a:ext cx="3861504" cy="4847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35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" y="18593"/>
            <a:ext cx="261986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6" y="48883"/>
            <a:ext cx="2683039" cy="3318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55" y="97036"/>
            <a:ext cx="2656407" cy="3285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" y="3422192"/>
            <a:ext cx="2841610" cy="3514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82" y="3501008"/>
            <a:ext cx="2714163" cy="335699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55" y="3338035"/>
            <a:ext cx="2903387" cy="3591031"/>
          </a:xfrm>
        </p:spPr>
      </p:pic>
    </p:spTree>
    <p:extLst>
      <p:ext uri="{BB962C8B-B14F-4D97-AF65-F5344CB8AC3E}">
        <p14:creationId xmlns:p14="http://schemas.microsoft.com/office/powerpoint/2010/main" val="25115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пам`яті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986359" cy="39820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266995"/>
            <a:ext cx="8064896" cy="1584176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Грінченка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підірване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туберкульозом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улюблених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погіршилося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змушений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переїхати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помер в 1910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Байковій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1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Penek\Рабочий стол\Pam_G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1"/>
            <a:ext cx="3746612" cy="620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1196752"/>
            <a:ext cx="4608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sz="28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 серпня 2011 року у сквері поряд із адміністративним корпусом Київського університету імені Бориса Грінченка по </a:t>
            </a:r>
          </a:p>
          <a:p>
            <a:pPr algn="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Воровського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18/2 відбулося урочисте відкриття пам’ятника Грінченку (скульптор </a:t>
            </a:r>
          </a:p>
          <a:p>
            <a:pPr algn="r"/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Обезюк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 Н., архітектор </a:t>
            </a:r>
          </a:p>
          <a:p>
            <a:pPr algn="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М.О. 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Босенко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01207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Народний меморіально-літературний музей Бориса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Гринченка</a:t>
            </a:r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с. 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Олексіївка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Луганщині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Grinchenk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8214" y="1052736"/>
            <a:ext cx="614363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2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7620.jpg"/>
          <p:cNvPicPr>
            <a:picLocks noChangeAspect="1"/>
          </p:cNvPicPr>
          <p:nvPr/>
        </p:nvPicPr>
        <p:blipFill>
          <a:blip r:embed="rId2" cstate="print"/>
          <a:srcRect l="20000" r="20000"/>
          <a:stretch>
            <a:fillRect/>
          </a:stretch>
        </p:blipFill>
        <p:spPr>
          <a:xfrm>
            <a:off x="1547664" y="-99392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94725"/>
            <a:ext cx="691618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805264"/>
            <a:ext cx="6524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Бориса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Грінченко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7825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18" y="116632"/>
            <a:ext cx="4701682" cy="352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7619" r="12429" b="11333"/>
          <a:stretch/>
        </p:blipFill>
        <p:spPr>
          <a:xfrm>
            <a:off x="2699792" y="3477344"/>
            <a:ext cx="4565082" cy="326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6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Початок  життєвого шлях у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Дитинство і освіта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Ув`язнення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Педагогічна діяльність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Особисте життя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Літературна спадщина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Вшанування пам`яті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Слово про митця</a:t>
            </a:r>
          </a:p>
          <a:p>
            <a:pPr>
              <a:buFont typeface="Wingdings" pitchFamily="2" charset="2"/>
              <a:buChar char="ü"/>
            </a:pPr>
            <a:endParaRPr lang="uk-UA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endParaRPr lang="uk-UA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чув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10079606" cy="74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33"/>
            <a:ext cx="5921365" cy="29804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5904656" cy="335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704856" cy="56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24976" cy="688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410" y="4869160"/>
            <a:ext cx="47468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Вулиці імені </a:t>
            </a:r>
          </a:p>
          <a:p>
            <a:pPr algn="ctr"/>
            <a:r>
              <a:rPr lang="uk-UA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Бориса Грінченко</a:t>
            </a:r>
            <a:endParaRPr lang="ru-RU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про митця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868" y="1124744"/>
            <a:ext cx="3701819" cy="224676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 воскресне як народ живий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вогню, труда 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сподвижного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й святого.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Стоїть Грінченко – вічний Вартовий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Біля криниці слова золотого.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Станіслав </a:t>
            </a:r>
            <a:r>
              <a:rPr lang="uk-UA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Чернілевський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4063" y="1124743"/>
            <a:ext cx="4104456" cy="22467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 тільки як талановитий письменник та визначний громадський діяч дорогий він нам. Але й як зразок непохитності, громадської самодіяльності, боротьби з тяжкими обставинами.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С.Єфремов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525532"/>
            <a:ext cx="5431634" cy="19599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Він належав до “ неспокійних,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вихроватих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” натур, “ котрі кидаються на всі боки, заповнюють прогалини, літають, піднімають повалене, будують нове, шукають способів підняти до роботи більше рук ”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І. Франко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7968" y="5516339"/>
            <a:ext cx="5431634" cy="132343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Він був вартовим, що цілі десятиліття  не сходив зі свого важкого і відповідального місця.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 С. Єфремов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309720" cy="1252728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Початок життєвого шляху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5" y="1801415"/>
            <a:ext cx="5076055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Дмитрович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Грінченко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1863 року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хуторі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Вільховий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Яр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Руські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Тишки,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збіднілих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дрібнопомісних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дворян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Нестримний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потяг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слова,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законами прекрасного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хлопця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натхненно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" y="1556792"/>
            <a:ext cx="3552040" cy="5098624"/>
          </a:xfrm>
          <a:prstGeom prst="round2DiagRect">
            <a:avLst>
              <a:gd name="adj1" fmla="val 16667"/>
              <a:gd name="adj2" fmla="val 5074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9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48245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помітним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незвичайна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талантами.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літературним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6-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літнього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хлопчик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байки;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ілюструючи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саморобні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8200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навчився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рано - перечитав все,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батьківській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бібліотеці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прочитаного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40450"/>
            <a:ext cx="3240360" cy="4710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404664" y="34962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Дитинство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батько мати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8680" y="-458611"/>
            <a:ext cx="12261427" cy="89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атько мати тек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534518"/>
            <a:ext cx="9396413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2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mhtml:file://C:\Documents%20and%20Settings\Елена\Рабочий%20стол\Борис%20Дмитрович%20Грінченко%20-%20Refine.mht!http://www.refine.org.ua/images/referats/2628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39"/>
            <a:ext cx="8784976" cy="659258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48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412776"/>
            <a:ext cx="5256584" cy="399330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одинадцятирічного віку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Бориса віддали в середню школу в Харкові.  Тут він продовжує свою “літературну” діяльність: “видає”, крім російського, і український журнал, глибше знайомиться з літературою, народною творчістю.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фот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2348880"/>
            <a:ext cx="4544797" cy="423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295" y="4005064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"Першими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 Б.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Грінченко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 Скотта, Д. Байрона, В. Гюго, О.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М. Некрасова,   О. Кольцова.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вольового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67484"/>
            <a:ext cx="5068085" cy="420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 доля розпорядилася так, що навчальний заклад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Грінченкові не випало закінчити: за читання забороненої літератури його було виключено зі школи й ув'язнено. </a:t>
            </a:r>
          </a:p>
          <a:p>
            <a:pPr marL="0" indent="0" algn="ctr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П'ятнадцятирічному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юнакові довелося пережити допити, знущання, холод і голод.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Зрозумівши, що поліція нічого не доб`ється, його було звільнено під наглядом батька.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03" y="332656"/>
            <a:ext cx="5626968" cy="1258400"/>
          </a:xfrm>
        </p:spPr>
        <p:txBody>
          <a:bodyPr>
            <a:noAutofit/>
          </a:bodyPr>
          <a:lstStyle/>
          <a:p>
            <a:r>
              <a:rPr lang="uk-UA" sz="8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Ув`язнення </a:t>
            </a:r>
            <a:endParaRPr lang="ru-RU" sz="8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89" y="5657671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продовження навчання більше не було: підірване здоров'я, матеріальні нестатки.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1795"/>
            <a:ext cx="2880320" cy="4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96752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зумів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ніякої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іспити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Харківському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моменту (1881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року)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освітньо-педагогічна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1893 року.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вчителював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селах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Харківщини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Сумщини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Катеринославщини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продовжуючи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74900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 там он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пізнайомився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1883 року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курсах вчителів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Змієві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познайомився з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молодою вчителькою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Марією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html:file://G:\Борис%20Дмитрович%20Грінченко%20-%20Refine.mht!http://www.refine.org.ua/images/referats/2628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04810"/>
            <a:ext cx="3024336" cy="429260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218464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Педагогічна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36187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</TotalTime>
  <Words>723</Words>
  <Application>Microsoft Office PowerPoint</Application>
  <PresentationFormat>Экран (4:3)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Борис  Дмитрович Грінченко </vt:lpstr>
      <vt:lpstr>План</vt:lpstr>
      <vt:lpstr>Початок життєвого шляху</vt:lpstr>
      <vt:lpstr>Презентация PowerPoint</vt:lpstr>
      <vt:lpstr>Презентация PowerPoint</vt:lpstr>
      <vt:lpstr>Презентация PowerPoint</vt:lpstr>
      <vt:lpstr>Освіта</vt:lpstr>
      <vt:lpstr>Ув`язнення </vt:lpstr>
      <vt:lpstr>Педагогічна діяльність</vt:lpstr>
      <vt:lpstr>Презентация PowerPoint</vt:lpstr>
      <vt:lpstr>Особисте життя</vt:lpstr>
      <vt:lpstr>Літературна спадщина</vt:lpstr>
      <vt:lpstr>Презентация PowerPoint</vt:lpstr>
      <vt:lpstr>Вшанування пам`яті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 про митця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 Дмитрович Грінченко</dc:title>
  <dc:creator>Admin</dc:creator>
  <cp:lastModifiedBy>Admin</cp:lastModifiedBy>
  <cp:revision>25</cp:revision>
  <dcterms:created xsi:type="dcterms:W3CDTF">2015-01-23T18:52:12Z</dcterms:created>
  <dcterms:modified xsi:type="dcterms:W3CDTF">2015-01-29T13:48:00Z</dcterms:modified>
</cp:coreProperties>
</file>