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03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17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27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9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0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752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0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9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9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04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93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4840-29B2-4E75-8B31-AAA22B505267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B1FE-7A94-4013-AAFD-3D5C328AC5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46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60" y="1319811"/>
            <a:ext cx="6768752" cy="53113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188640"/>
            <a:ext cx="56166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V Boli" pitchFamily="2" charset="0"/>
                <a:cs typeface="MV Boli" pitchFamily="2" charset="0"/>
              </a:rPr>
              <a:t>Connecticut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" y="0"/>
            <a:ext cx="9143338" cy="6857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8026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98249"/>
            <a:ext cx="7452320" cy="49682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6632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itchFamily="18" charset="0"/>
              </a:rPr>
              <a:t>Hartford</a:t>
            </a:r>
          </a:p>
        </p:txBody>
      </p:sp>
    </p:spTree>
    <p:extLst>
      <p:ext uri="{BB962C8B-B14F-4D97-AF65-F5344CB8AC3E}">
        <p14:creationId xmlns:p14="http://schemas.microsoft.com/office/powerpoint/2010/main" val="16058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6633"/>
            <a:ext cx="4669532" cy="29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3284984"/>
            <a:ext cx="243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 The Museum of America and the Sea</a:t>
            </a:r>
            <a:endParaRPr lang="uk-UA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05" y="2783503"/>
            <a:ext cx="5513396" cy="3525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7664" y="6488668"/>
            <a:ext cx="343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Mark Twain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House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7072"/>
            <a:ext cx="3880349" cy="5339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9" y="404664"/>
            <a:ext cx="4307451" cy="5792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093296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Samuel </a:t>
            </a:r>
            <a:r>
              <a:rPr lang="en-US" sz="3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Colt</a:t>
            </a:r>
            <a:endParaRPr lang="en-US" sz="32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619744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J. P</a:t>
            </a:r>
            <a:r>
              <a:rPr lang="uk-UA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r>
              <a:rPr lang="uk-UA" sz="28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uk-UA" sz="2800" b="1" i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Morga</a:t>
            </a:r>
            <a:r>
              <a:rPr lang="uk-UA" sz="28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691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Кароліна</cp:lastModifiedBy>
  <cp:revision>5</cp:revision>
  <dcterms:created xsi:type="dcterms:W3CDTF">2014-01-16T17:40:08Z</dcterms:created>
  <dcterms:modified xsi:type="dcterms:W3CDTF">2014-01-16T18:33:09Z</dcterms:modified>
</cp:coreProperties>
</file>