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17" autoAdjust="0"/>
    <p:restoredTop sz="94660"/>
  </p:normalViewPr>
  <p:slideViewPr>
    <p:cSldViewPr>
      <p:cViewPr varScale="1">
        <p:scale>
          <a:sx n="86" d="100"/>
          <a:sy n="86" d="100"/>
        </p:scale>
        <p:origin x="-101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E301-1FC4-4F58-AC90-537EA6F2A096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D91DD9-30DD-4AAE-BA3F-127219C32F4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E301-1FC4-4F58-AC90-537EA6F2A096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1DD9-30DD-4AAE-BA3F-127219C32F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E301-1FC4-4F58-AC90-537EA6F2A096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1DD9-30DD-4AAE-BA3F-127219C32F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E301-1FC4-4F58-AC90-537EA6F2A096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D91DD9-30DD-4AAE-BA3F-127219C32F4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E301-1FC4-4F58-AC90-537EA6F2A096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D91DD9-30DD-4AAE-BA3F-127219C32F4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E301-1FC4-4F58-AC90-537EA6F2A096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D91DD9-30DD-4AAE-BA3F-127219C32F4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E301-1FC4-4F58-AC90-537EA6F2A096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D91DD9-30DD-4AAE-BA3F-127219C32F4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E301-1FC4-4F58-AC90-537EA6F2A096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D91DD9-30DD-4AAE-BA3F-127219C32F4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E301-1FC4-4F58-AC90-537EA6F2A096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D91DD9-30DD-4AAE-BA3F-127219C32F4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E301-1FC4-4F58-AC90-537EA6F2A096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D91DD9-30DD-4AAE-BA3F-127219C32F4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E301-1FC4-4F58-AC90-537EA6F2A096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D91DD9-30DD-4AAE-BA3F-127219C32F4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442E301-1FC4-4F58-AC90-537EA6F2A096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DD91DD9-30DD-4AAE-BA3F-127219C32F4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856984" cy="1224136"/>
          </a:xfrm>
        </p:spPr>
        <p:txBody>
          <a:bodyPr/>
          <a:lstStyle/>
          <a:p>
            <a:r>
              <a:rPr lang="uk-UA" sz="6000" dirty="0" smtClean="0"/>
              <a:t>Мій улюблений співак</a:t>
            </a:r>
            <a:endParaRPr lang="ru-RU" sz="6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1700808"/>
            <a:ext cx="4067944" cy="1896616"/>
          </a:xfrm>
        </p:spPr>
        <p:txBody>
          <a:bodyPr>
            <a:normAutofit lnSpcReduction="10000"/>
          </a:bodyPr>
          <a:lstStyle/>
          <a:p>
            <a:r>
              <a:rPr lang="en-GB" sz="6000" dirty="0" smtClean="0"/>
              <a:t>Tupac </a:t>
            </a:r>
            <a:r>
              <a:rPr lang="en-GB" sz="6000" dirty="0"/>
              <a:t>Shakur</a:t>
            </a:r>
            <a:endParaRPr lang="ru-RU" sz="6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412776"/>
            <a:ext cx="437907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43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4248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 1994 </a:t>
            </a:r>
            <a:r>
              <a:rPr lang="ru-RU" sz="2400" dirty="0" err="1"/>
              <a:t>році</a:t>
            </a:r>
            <a:r>
              <a:rPr lang="ru-RU" sz="2400" dirty="0"/>
              <a:t> </a:t>
            </a:r>
            <a:r>
              <a:rPr lang="ru-RU" sz="2400" dirty="0" err="1"/>
              <a:t>створює</a:t>
            </a:r>
            <a:r>
              <a:rPr lang="ru-RU" sz="2400" dirty="0"/>
              <a:t> </a:t>
            </a:r>
            <a:r>
              <a:rPr lang="ru-RU" sz="2400" dirty="0" err="1"/>
              <a:t>групу</a:t>
            </a:r>
            <a:r>
              <a:rPr lang="ru-RU" sz="2400" dirty="0"/>
              <a:t> </a:t>
            </a:r>
            <a:r>
              <a:rPr lang="en-GB" sz="2400" dirty="0"/>
              <a:t>THUG LIFE (</a:t>
            </a:r>
            <a:r>
              <a:rPr lang="ru-RU" sz="2400" dirty="0" err="1"/>
              <a:t>Крім</a:t>
            </a:r>
            <a:r>
              <a:rPr lang="ru-RU" sz="2400" dirty="0"/>
              <a:t> самого </a:t>
            </a:r>
            <a:r>
              <a:rPr lang="ru-RU" sz="2400" dirty="0" err="1"/>
              <a:t>Тупака</a:t>
            </a:r>
            <a:r>
              <a:rPr lang="ru-RU" sz="2400" dirty="0"/>
              <a:t> в </a:t>
            </a:r>
            <a:r>
              <a:rPr lang="ru-RU" sz="2400" dirty="0" err="1"/>
              <a:t>неї</a:t>
            </a:r>
            <a:r>
              <a:rPr lang="ru-RU" sz="2400" dirty="0"/>
              <a:t> </a:t>
            </a:r>
            <a:r>
              <a:rPr lang="ru-RU" sz="2400" dirty="0" err="1"/>
              <a:t>увійшли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брат </a:t>
            </a:r>
            <a:r>
              <a:rPr lang="en-GB" sz="2400" dirty="0" err="1"/>
              <a:t>Mopreme</a:t>
            </a:r>
            <a:r>
              <a:rPr lang="en-GB" sz="2400" dirty="0"/>
              <a:t> «</a:t>
            </a:r>
            <a:r>
              <a:rPr lang="en-GB" sz="2400" dirty="0" err="1"/>
              <a:t>Komani</a:t>
            </a:r>
            <a:r>
              <a:rPr lang="en-GB" sz="2400" dirty="0"/>
              <a:t>» Shakur, Big </a:t>
            </a:r>
            <a:r>
              <a:rPr lang="en-GB" sz="2400" dirty="0" err="1"/>
              <a:t>Syke</a:t>
            </a:r>
            <a:r>
              <a:rPr lang="en-GB" sz="2400" dirty="0"/>
              <a:t>, </a:t>
            </a:r>
            <a:r>
              <a:rPr lang="en-GB" sz="2400" dirty="0" err="1"/>
              <a:t>Macadoshis</a:t>
            </a:r>
            <a:r>
              <a:rPr lang="en-GB" sz="2400" dirty="0"/>
              <a:t> </a:t>
            </a:r>
            <a:r>
              <a:rPr lang="ru-RU" sz="2400" dirty="0"/>
              <a:t>і </a:t>
            </a:r>
            <a:r>
              <a:rPr lang="en-GB" sz="2400" dirty="0"/>
              <a:t>Rated R), </a:t>
            </a:r>
            <a:r>
              <a:rPr lang="ru-RU" sz="2400" dirty="0"/>
              <a:t>з </a:t>
            </a:r>
            <a:r>
              <a:rPr lang="ru-RU" sz="2400" dirty="0" err="1"/>
              <a:t>якої</a:t>
            </a:r>
            <a:r>
              <a:rPr lang="ru-RU" sz="2400" dirty="0"/>
              <a:t> </a:t>
            </a:r>
            <a:r>
              <a:rPr lang="ru-RU" sz="2400" dirty="0" err="1"/>
              <a:t>записує</a:t>
            </a:r>
            <a:r>
              <a:rPr lang="ru-RU" sz="2400" dirty="0"/>
              <a:t> </a:t>
            </a:r>
            <a:r>
              <a:rPr lang="ru-RU" sz="2400" dirty="0" err="1"/>
              <a:t>однойменний</a:t>
            </a:r>
            <a:r>
              <a:rPr lang="ru-RU" sz="2400" dirty="0"/>
              <a:t> альбом.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38304"/>
            <a:ext cx="3888432" cy="36846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1220"/>
            <a:ext cx="4320480" cy="341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531" y="1946502"/>
            <a:ext cx="4320481" cy="34563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95" b="11757"/>
          <a:stretch/>
        </p:blipFill>
        <p:spPr>
          <a:xfrm>
            <a:off x="-1908720" y="1955112"/>
            <a:ext cx="4773697" cy="44153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150895"/>
            <a:ext cx="2774412" cy="41581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32656"/>
            <a:ext cx="4660305" cy="582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4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6048672"/>
          </a:xfrm>
        </p:spPr>
        <p:txBody>
          <a:bodyPr/>
          <a:lstStyle/>
          <a:p>
            <a:r>
              <a:rPr lang="ru-RU" sz="3200" dirty="0" err="1"/>
              <a:t>Тупак</a:t>
            </a:r>
            <a:r>
              <a:rPr lang="ru-RU" sz="3200" dirty="0"/>
              <a:t> </a:t>
            </a:r>
            <a:r>
              <a:rPr lang="ru-RU" sz="3200" dirty="0" err="1"/>
              <a:t>Шакур</a:t>
            </a:r>
            <a:r>
              <a:rPr lang="ru-RU" sz="3200" dirty="0"/>
              <a:t> (англ. 2</a:t>
            </a:r>
            <a:r>
              <a:rPr lang="en-GB" sz="3200" dirty="0"/>
              <a:t>Pac, Tupac Shakur) </a:t>
            </a:r>
            <a:r>
              <a:rPr lang="ru-RU" sz="3200" dirty="0" smtClean="0"/>
              <a:t>— </a:t>
            </a:r>
            <a:r>
              <a:rPr lang="ru-RU" sz="3200" dirty="0"/>
              <a:t>один з </a:t>
            </a:r>
            <a:r>
              <a:rPr lang="ru-RU" sz="3200" dirty="0" err="1"/>
              <a:t>найвідоміших</a:t>
            </a:r>
            <a:r>
              <a:rPr lang="ru-RU" sz="3200" dirty="0"/>
              <a:t> і </a:t>
            </a:r>
            <a:r>
              <a:rPr lang="ru-RU" sz="3200" dirty="0" err="1"/>
              <a:t>найуспішніших</a:t>
            </a:r>
            <a:r>
              <a:rPr lang="ru-RU" sz="3200" dirty="0"/>
              <a:t> </a:t>
            </a:r>
            <a:r>
              <a:rPr lang="ru-RU" sz="3200" dirty="0" err="1"/>
              <a:t>американських</a:t>
            </a:r>
            <a:r>
              <a:rPr lang="ru-RU" sz="3200" dirty="0"/>
              <a:t> </a:t>
            </a:r>
            <a:r>
              <a:rPr lang="ru-RU" sz="3200" dirty="0" err="1"/>
              <a:t>реперів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став </a:t>
            </a:r>
            <a:r>
              <a:rPr lang="ru-RU" sz="3200" dirty="0" err="1"/>
              <a:t>легендарним</a:t>
            </a:r>
            <a:r>
              <a:rPr lang="ru-RU" sz="3200" dirty="0"/>
              <a:t> </a:t>
            </a:r>
            <a:r>
              <a:rPr lang="ru-RU" sz="3200" dirty="0" err="1"/>
              <a:t>після</a:t>
            </a:r>
            <a:r>
              <a:rPr lang="ru-RU" sz="3200" dirty="0"/>
              <a:t> </a:t>
            </a:r>
            <a:r>
              <a:rPr lang="ru-RU" sz="3200" dirty="0" err="1"/>
              <a:t>смерті</a:t>
            </a:r>
            <a:r>
              <a:rPr lang="ru-RU" sz="3200" dirty="0"/>
              <a:t>.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7"/>
            <a:ext cx="473477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6186"/>
            <a:ext cx="3816424" cy="345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24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293096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Лесейн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Періш</a:t>
            </a:r>
            <a:r>
              <a:rPr lang="ru-RU" sz="2400" dirty="0" smtClean="0"/>
              <a:t> </a:t>
            </a:r>
            <a:r>
              <a:rPr lang="ru-RU" sz="2400" dirty="0" err="1" smtClean="0"/>
              <a:t>Крукс</a:t>
            </a:r>
            <a:r>
              <a:rPr lang="ru-RU" sz="2400" dirty="0" smtClean="0"/>
              <a:t> (англ. </a:t>
            </a:r>
            <a:r>
              <a:rPr lang="en-GB" sz="2400" dirty="0" err="1" smtClean="0"/>
              <a:t>Lesane</a:t>
            </a:r>
            <a:r>
              <a:rPr lang="en-GB" sz="2400" dirty="0" smtClean="0"/>
              <a:t> Parish Crooks) </a:t>
            </a:r>
            <a:r>
              <a:rPr lang="ru-RU" sz="2400" dirty="0" err="1" smtClean="0"/>
              <a:t>народився</a:t>
            </a:r>
            <a:r>
              <a:rPr lang="ru-RU" sz="2400" dirty="0" smtClean="0"/>
              <a:t> 16 </a:t>
            </a:r>
            <a:r>
              <a:rPr lang="ru-RU" sz="2400" dirty="0" err="1" smtClean="0"/>
              <a:t>червня</a:t>
            </a:r>
            <a:r>
              <a:rPr lang="ru-RU" sz="2400" dirty="0" smtClean="0"/>
              <a:t> 1971 року, у </a:t>
            </a:r>
            <a:r>
              <a:rPr lang="ru-RU" sz="2400" dirty="0" err="1" smtClean="0"/>
              <a:t>східному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районі</a:t>
            </a:r>
            <a:r>
              <a:rPr lang="ru-RU" sz="2400" dirty="0" smtClean="0"/>
              <a:t> Гарлема, Нью-Йорк. </a:t>
            </a:r>
            <a:r>
              <a:rPr lang="ru-RU" sz="2400" dirty="0" err="1" smtClean="0"/>
              <a:t>Ім'я</a:t>
            </a:r>
            <a:r>
              <a:rPr lang="ru-RU" sz="2400" dirty="0" smtClean="0"/>
              <a:t> </a:t>
            </a:r>
            <a:r>
              <a:rPr lang="ru-RU" sz="2400" dirty="0" err="1" smtClean="0"/>
              <a:t>Тупак</a:t>
            </a:r>
            <a:r>
              <a:rPr lang="ru-RU" sz="2400" dirty="0" smtClean="0"/>
              <a:t> </a:t>
            </a:r>
            <a:r>
              <a:rPr lang="ru-RU" sz="2400" dirty="0" err="1" smtClean="0"/>
              <a:t>Амару</a:t>
            </a:r>
            <a:r>
              <a:rPr lang="ru-RU" sz="2400" dirty="0" smtClean="0"/>
              <a:t> (англ. </a:t>
            </a:r>
            <a:r>
              <a:rPr lang="en-GB" sz="2400" dirty="0" smtClean="0"/>
              <a:t>Tupac </a:t>
            </a:r>
            <a:r>
              <a:rPr lang="en-GB" sz="2400" dirty="0" err="1" smtClean="0"/>
              <a:t>Amaru</a:t>
            </a:r>
            <a:r>
              <a:rPr lang="en-GB" sz="2400" dirty="0" smtClean="0"/>
              <a:t>) </a:t>
            </a:r>
            <a:r>
              <a:rPr lang="ru-RU" sz="2400" dirty="0" err="1" smtClean="0"/>
              <a:t>отримав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хрещення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завдяки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своєму</a:t>
            </a:r>
            <a:r>
              <a:rPr lang="ru-RU" sz="2400" dirty="0" smtClean="0"/>
              <a:t> </a:t>
            </a:r>
            <a:r>
              <a:rPr lang="ru-RU" sz="2400" dirty="0" err="1" smtClean="0"/>
              <a:t>хрещеному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батькові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Елмеру</a:t>
            </a:r>
            <a:r>
              <a:rPr lang="ru-RU" sz="2400" dirty="0" smtClean="0"/>
              <a:t> '</a:t>
            </a:r>
            <a:r>
              <a:rPr lang="ru-RU" sz="2400" dirty="0" err="1" smtClean="0"/>
              <a:t>Джеронімо</a:t>
            </a:r>
            <a:r>
              <a:rPr lang="ru-RU" sz="2400" dirty="0" smtClean="0"/>
              <a:t>' </a:t>
            </a:r>
            <a:r>
              <a:rPr lang="ru-RU" sz="2400" dirty="0" err="1" smtClean="0"/>
              <a:t>Пратту</a:t>
            </a:r>
            <a:r>
              <a:rPr lang="ru-RU" sz="2400" dirty="0" smtClean="0"/>
              <a:t> ,</a:t>
            </a:r>
            <a:r>
              <a:rPr lang="ru-RU" sz="2400" dirty="0" err="1" smtClean="0"/>
              <a:t>лідеру</a:t>
            </a:r>
            <a:r>
              <a:rPr lang="ru-RU" sz="2400" dirty="0" smtClean="0"/>
              <a:t> «</a:t>
            </a:r>
            <a:r>
              <a:rPr lang="ru-RU" sz="2400" dirty="0" err="1" smtClean="0"/>
              <a:t>Чорних</a:t>
            </a:r>
            <a:r>
              <a:rPr lang="ru-RU" sz="2400" dirty="0" smtClean="0"/>
              <a:t> Пантер», в честь </a:t>
            </a:r>
            <a:r>
              <a:rPr lang="ru-RU" sz="2400" dirty="0" err="1" smtClean="0"/>
              <a:t>останнього</a:t>
            </a:r>
            <a:r>
              <a:rPr lang="ru-RU" sz="2400" dirty="0" smtClean="0"/>
              <a:t> вождя </a:t>
            </a:r>
            <a:r>
              <a:rPr lang="ru-RU" sz="2400" dirty="0" err="1" smtClean="0"/>
              <a:t>інків</a:t>
            </a:r>
            <a:r>
              <a:rPr lang="ru-RU" sz="2400" dirty="0" smtClean="0"/>
              <a:t> </a:t>
            </a:r>
            <a:r>
              <a:rPr lang="ru-RU" sz="2400" dirty="0" err="1" smtClean="0"/>
              <a:t>Тупака</a:t>
            </a:r>
            <a:r>
              <a:rPr lang="ru-RU" sz="2400" dirty="0" smtClean="0"/>
              <a:t> </a:t>
            </a:r>
            <a:r>
              <a:rPr lang="ru-RU" sz="2400" dirty="0" err="1" smtClean="0"/>
              <a:t>Амару</a:t>
            </a:r>
            <a:r>
              <a:rPr lang="ru-RU" sz="2400" dirty="0" smtClean="0"/>
              <a:t> </a:t>
            </a:r>
            <a:r>
              <a:rPr lang="en-GB" sz="2400" dirty="0" smtClean="0"/>
              <a:t>II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" r="5462"/>
          <a:stretch/>
        </p:blipFill>
        <p:spPr>
          <a:xfrm>
            <a:off x="323528" y="356184"/>
            <a:ext cx="4659086" cy="3729273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6186"/>
            <a:ext cx="3600400" cy="3729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69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42"/>
            <a:ext cx="4523708" cy="319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75228" y="239778"/>
            <a:ext cx="41892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Батьки: </a:t>
            </a:r>
            <a:r>
              <a:rPr lang="ru-RU" dirty="0" err="1" smtClean="0"/>
              <a:t>мати</a:t>
            </a:r>
            <a:r>
              <a:rPr lang="ru-RU" dirty="0" smtClean="0"/>
              <a:t> — </a:t>
            </a:r>
            <a:r>
              <a:rPr lang="ru-RU" dirty="0" err="1" smtClean="0"/>
              <a:t>Елліс</a:t>
            </a:r>
            <a:r>
              <a:rPr lang="ru-RU" dirty="0" smtClean="0"/>
              <a:t> Фей </a:t>
            </a:r>
            <a:r>
              <a:rPr lang="ru-RU" dirty="0" err="1" smtClean="0"/>
              <a:t>Вільямс</a:t>
            </a:r>
            <a:r>
              <a:rPr lang="ru-RU" dirty="0" smtClean="0"/>
              <a:t> (вона ж </a:t>
            </a:r>
            <a:r>
              <a:rPr lang="ru-RU" dirty="0" err="1" smtClean="0"/>
              <a:t>Афені</a:t>
            </a:r>
            <a:r>
              <a:rPr lang="ru-RU" dirty="0" smtClean="0"/>
              <a:t> </a:t>
            </a:r>
            <a:r>
              <a:rPr lang="ru-RU" dirty="0" err="1" smtClean="0"/>
              <a:t>Шакур</a:t>
            </a:r>
            <a:r>
              <a:rPr lang="ru-RU" dirty="0" smtClean="0"/>
              <a:t>), </a:t>
            </a:r>
            <a:r>
              <a:rPr lang="ru-RU" dirty="0" err="1" smtClean="0"/>
              <a:t>батько</a:t>
            </a:r>
            <a:r>
              <a:rPr lang="ru-RU" dirty="0" smtClean="0"/>
              <a:t> — </a:t>
            </a:r>
            <a:r>
              <a:rPr lang="ru-RU" dirty="0" err="1" smtClean="0"/>
              <a:t>Біллі</a:t>
            </a:r>
            <a:r>
              <a:rPr lang="ru-RU" dirty="0" smtClean="0"/>
              <a:t> </a:t>
            </a:r>
            <a:r>
              <a:rPr lang="ru-RU" dirty="0" err="1" smtClean="0"/>
              <a:t>Гарланд</a:t>
            </a:r>
            <a:r>
              <a:rPr lang="ru-RU" dirty="0" smtClean="0"/>
              <a:t>. До того часу, коли </a:t>
            </a:r>
            <a:r>
              <a:rPr lang="ru-RU" dirty="0" err="1" smtClean="0"/>
              <a:t>Тупак</a:t>
            </a:r>
            <a:r>
              <a:rPr lang="ru-RU" dirty="0" smtClean="0"/>
              <a:t> вступив до </a:t>
            </a:r>
            <a:r>
              <a:rPr lang="ru-RU" dirty="0" err="1" smtClean="0"/>
              <a:t>початкової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 — </a:t>
            </a:r>
            <a:r>
              <a:rPr lang="ru-RU" dirty="0" err="1" smtClean="0"/>
              <a:t>сім'я</a:t>
            </a:r>
            <a:r>
              <a:rPr lang="ru-RU" dirty="0" smtClean="0"/>
              <a:t> </a:t>
            </a:r>
            <a:r>
              <a:rPr lang="ru-RU" dirty="0" err="1" smtClean="0"/>
              <a:t>змінила</a:t>
            </a:r>
            <a:r>
              <a:rPr lang="ru-RU" dirty="0" smtClean="0"/>
              <a:t> 18 </a:t>
            </a:r>
            <a:r>
              <a:rPr lang="ru-RU" dirty="0" err="1" smtClean="0"/>
              <a:t>місць</a:t>
            </a:r>
            <a:r>
              <a:rPr lang="ru-RU" dirty="0" smtClean="0"/>
              <a:t> </a:t>
            </a:r>
            <a:r>
              <a:rPr lang="ru-RU" dirty="0" err="1" smtClean="0"/>
              <a:t>проживання</a:t>
            </a:r>
            <a:r>
              <a:rPr lang="ru-RU" dirty="0" smtClean="0"/>
              <a:t>. У 14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Тупак</a:t>
            </a:r>
            <a:r>
              <a:rPr lang="ru-RU" dirty="0" smtClean="0"/>
              <a:t> вступив до </a:t>
            </a:r>
            <a:r>
              <a:rPr lang="ru-RU" dirty="0" err="1" smtClean="0"/>
              <a:t>Балтіморскої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 </a:t>
            </a:r>
            <a:r>
              <a:rPr lang="ru-RU" dirty="0" err="1" smtClean="0"/>
              <a:t>мистецтв</a:t>
            </a:r>
            <a:r>
              <a:rPr lang="ru-RU" dirty="0" smtClean="0"/>
              <a:t>, в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навчався</a:t>
            </a:r>
            <a:r>
              <a:rPr lang="ru-RU" dirty="0" smtClean="0"/>
              <a:t> два роки.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574877"/>
            <a:ext cx="3600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0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115" y="26064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 17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кидає</a:t>
            </a:r>
            <a:r>
              <a:rPr lang="ru-RU" dirty="0"/>
              <a:t> школу і </a:t>
            </a:r>
            <a:r>
              <a:rPr lang="ru-RU" dirty="0" err="1"/>
              <a:t>сім'ю</a:t>
            </a:r>
            <a:r>
              <a:rPr lang="ru-RU" dirty="0"/>
              <a:t>, </a:t>
            </a:r>
            <a:r>
              <a:rPr lang="ru-RU" dirty="0" err="1"/>
              <a:t>іде</a:t>
            </a:r>
            <a:r>
              <a:rPr lang="ru-RU" dirty="0"/>
              <a:t> з дому, </a:t>
            </a:r>
            <a:r>
              <a:rPr lang="ru-RU" dirty="0" err="1"/>
              <a:t>від'їжджає</a:t>
            </a:r>
            <a:r>
              <a:rPr lang="ru-RU" dirty="0"/>
              <a:t> в </a:t>
            </a:r>
            <a:r>
              <a:rPr lang="ru-RU" dirty="0" err="1"/>
              <a:t>Мерін</a:t>
            </a:r>
            <a:r>
              <a:rPr lang="ru-RU" dirty="0"/>
              <a:t> </a:t>
            </a:r>
            <a:r>
              <a:rPr lang="ru-RU" dirty="0" err="1"/>
              <a:t>Сіті</a:t>
            </a:r>
            <a:r>
              <a:rPr lang="ru-RU" dirty="0"/>
              <a:t> (</a:t>
            </a:r>
            <a:r>
              <a:rPr lang="en-GB" dirty="0"/>
              <a:t>Marin City), </a:t>
            </a:r>
            <a:r>
              <a:rPr lang="ru-RU" dirty="0"/>
              <a:t>в 1990 </a:t>
            </a:r>
            <a:r>
              <a:rPr lang="ru-RU" dirty="0" err="1"/>
              <a:t>році</a:t>
            </a:r>
            <a:r>
              <a:rPr lang="ru-RU" dirty="0"/>
              <a:t> проходить </a:t>
            </a:r>
            <a:r>
              <a:rPr lang="ru-RU" dirty="0" err="1"/>
              <a:t>прослуховування</a:t>
            </a:r>
            <a:r>
              <a:rPr lang="ru-RU" dirty="0"/>
              <a:t> в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en-GB" dirty="0"/>
              <a:t>Digital Underground, </a:t>
            </a:r>
            <a:r>
              <a:rPr lang="ru-RU" dirty="0"/>
              <a:t>у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танцює</a:t>
            </a:r>
            <a:r>
              <a:rPr lang="ru-RU" dirty="0"/>
              <a:t> і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співає</a:t>
            </a:r>
            <a:r>
              <a:rPr lang="ru-RU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У 1991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Тупака</a:t>
            </a:r>
            <a:r>
              <a:rPr lang="ru-RU" dirty="0"/>
              <a:t> </a:t>
            </a:r>
            <a:r>
              <a:rPr lang="ru-RU" dirty="0" err="1"/>
              <a:t>підписують</a:t>
            </a:r>
            <a:r>
              <a:rPr lang="ru-RU" dirty="0"/>
              <a:t> на </a:t>
            </a:r>
            <a:r>
              <a:rPr lang="ru-RU" dirty="0" err="1"/>
              <a:t>звукозаписуючий</a:t>
            </a:r>
            <a:r>
              <a:rPr lang="ru-RU" dirty="0"/>
              <a:t> лейбл </a:t>
            </a:r>
            <a:r>
              <a:rPr lang="en-GB" dirty="0" err="1"/>
              <a:t>Interscope</a:t>
            </a:r>
            <a:r>
              <a:rPr lang="en-GB" dirty="0"/>
              <a:t>, </a:t>
            </a:r>
            <a:r>
              <a:rPr lang="ru-RU" dirty="0" err="1"/>
              <a:t>виходить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перший </a:t>
            </a:r>
            <a:r>
              <a:rPr lang="ru-RU" dirty="0" err="1"/>
              <a:t>сольний</a:t>
            </a:r>
            <a:r>
              <a:rPr lang="ru-RU" dirty="0"/>
              <a:t> альбом '«2</a:t>
            </a:r>
            <a:r>
              <a:rPr lang="en-GB" dirty="0" err="1"/>
              <a:t>Pacalypse</a:t>
            </a:r>
            <a:r>
              <a:rPr lang="en-GB" dirty="0"/>
              <a:t> Now» (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сінґл</a:t>
            </a:r>
            <a:r>
              <a:rPr lang="ru-RU" dirty="0"/>
              <a:t> — «</a:t>
            </a:r>
            <a:r>
              <a:rPr lang="en-GB" dirty="0"/>
              <a:t>Brenda's Got a Baby»).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1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016" y="74782"/>
            <a:ext cx="8999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1992 </a:t>
            </a:r>
            <a:r>
              <a:rPr lang="ru-RU" sz="2400" dirty="0" err="1"/>
              <a:t>році</a:t>
            </a:r>
            <a:r>
              <a:rPr lang="ru-RU" sz="2400" dirty="0"/>
              <a:t> </a:t>
            </a:r>
            <a:r>
              <a:rPr lang="ru-RU" sz="2400" dirty="0" err="1"/>
              <a:t>Тупак</a:t>
            </a:r>
            <a:r>
              <a:rPr lang="ru-RU" sz="2400" dirty="0"/>
              <a:t> </a:t>
            </a:r>
            <a:r>
              <a:rPr lang="ru-RU" sz="2400" dirty="0" err="1"/>
              <a:t>переїжджає</a:t>
            </a:r>
            <a:r>
              <a:rPr lang="ru-RU" sz="2400" dirty="0"/>
              <a:t> в Лос-Анджелес, </a:t>
            </a:r>
            <a:r>
              <a:rPr lang="ru-RU" sz="2400" dirty="0" err="1"/>
              <a:t>Каліфорнія</a:t>
            </a:r>
            <a:r>
              <a:rPr lang="ru-RU" sz="2400" dirty="0"/>
              <a:t>, </a:t>
            </a:r>
            <a:r>
              <a:rPr lang="ru-RU" sz="2400" dirty="0" err="1"/>
              <a:t>видає</a:t>
            </a:r>
            <a:r>
              <a:rPr lang="ru-RU" sz="2400" dirty="0"/>
              <a:t> </a:t>
            </a:r>
            <a:r>
              <a:rPr lang="ru-RU" sz="2400" dirty="0" err="1"/>
              <a:t>другий</a:t>
            </a:r>
            <a:r>
              <a:rPr lang="ru-RU" sz="2400" dirty="0"/>
              <a:t> альбом — «</a:t>
            </a:r>
            <a:r>
              <a:rPr lang="en-GB" sz="2400" dirty="0"/>
              <a:t>Strictly 4 My NIGGAZ</a:t>
            </a:r>
            <a:r>
              <a:rPr lang="en-GB" sz="2400" dirty="0" smtClean="0"/>
              <a:t>»,</a:t>
            </a:r>
            <a:r>
              <a:rPr lang="ru-RU" sz="2400" dirty="0" smtClean="0"/>
              <a:t> </a:t>
            </a:r>
            <a:r>
              <a:rPr lang="ru-RU" sz="2400" dirty="0" err="1" smtClean="0"/>
              <a:t>обертається</a:t>
            </a:r>
            <a:r>
              <a:rPr lang="ru-RU" sz="2400" dirty="0" smtClean="0"/>
              <a:t> </a:t>
            </a:r>
            <a:r>
              <a:rPr lang="ru-RU" sz="2400" dirty="0" err="1"/>
              <a:t>серед</a:t>
            </a:r>
            <a:r>
              <a:rPr lang="ru-RU" sz="2400" dirty="0"/>
              <a:t> банд, </a:t>
            </a:r>
            <a:r>
              <a:rPr lang="ru-RU" sz="2400" dirty="0" err="1"/>
              <a:t>веде</a:t>
            </a:r>
            <a:r>
              <a:rPr lang="ru-RU" sz="2400" dirty="0"/>
              <a:t> </a:t>
            </a:r>
            <a:r>
              <a:rPr lang="ru-RU" sz="2400" dirty="0" err="1"/>
              <a:t>злочинний</a:t>
            </a:r>
            <a:r>
              <a:rPr lang="ru-RU" sz="2400" dirty="0"/>
              <a:t> </a:t>
            </a:r>
            <a:r>
              <a:rPr lang="ru-RU" sz="2400" dirty="0" err="1"/>
              <a:t>спосіб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, </a:t>
            </a:r>
            <a:r>
              <a:rPr lang="ru-RU" sz="2400" dirty="0" err="1"/>
              <a:t>неодноразово</a:t>
            </a:r>
            <a:r>
              <a:rPr lang="ru-RU" sz="2400" dirty="0"/>
              <a:t> </a:t>
            </a:r>
            <a:r>
              <a:rPr lang="ru-RU" sz="2400" dirty="0" err="1"/>
              <a:t>потрапляє</a:t>
            </a:r>
            <a:r>
              <a:rPr lang="ru-RU" sz="2400" dirty="0"/>
              <a:t> до </a:t>
            </a:r>
            <a:r>
              <a:rPr lang="ru-RU" sz="2400" dirty="0" err="1"/>
              <a:t>в'язниці</a:t>
            </a:r>
            <a:r>
              <a:rPr lang="ru-RU" sz="2400" dirty="0"/>
              <a:t>, але на </a:t>
            </a:r>
            <a:r>
              <a:rPr lang="ru-RU" sz="2400" dirty="0" err="1"/>
              <a:t>незначні</a:t>
            </a:r>
            <a:r>
              <a:rPr lang="ru-RU" sz="2400" dirty="0"/>
              <a:t> </a:t>
            </a:r>
            <a:r>
              <a:rPr lang="ru-RU" sz="2400" dirty="0" err="1"/>
              <a:t>терміни</a:t>
            </a:r>
            <a:r>
              <a:rPr lang="ru-RU" sz="24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4536504" cy="45365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64" y="1778558"/>
            <a:ext cx="3951424" cy="474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6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90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6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04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77</TotalTime>
  <Words>284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Базовая</vt:lpstr>
      <vt:lpstr>Мій улюблений співак</vt:lpstr>
      <vt:lpstr>Тупак Шакур (англ. 2Pac, Tupac Shakur) — один з найвідоміших і найуспішніших американських реперів, що став легендарним після смерті.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Мій улюблений гурт</dc:title>
  <dc:creator>инф-клас</dc:creator>
  <cp:lastModifiedBy>инф-клас</cp:lastModifiedBy>
  <cp:revision>8</cp:revision>
  <dcterms:created xsi:type="dcterms:W3CDTF">2013-11-25T12:19:58Z</dcterms:created>
  <dcterms:modified xsi:type="dcterms:W3CDTF">2013-11-26T09:17:37Z</dcterms:modified>
</cp:coreProperties>
</file>