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4JjLuh4Ns7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s.colta.ru/m/photo/2011/12/16/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prstTxWarp prst="textTriangleInverted">
              <a:avLst/>
            </a:prstTxWarp>
          </a:bodyPr>
          <a:lstStyle/>
          <a:p>
            <a:r>
              <a:rPr lang="uk-UA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Театр Кабукі</a:t>
            </a:r>
            <a:endParaRPr lang="ru-RU" b="1" dirty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4536504" cy="2400672"/>
          </a:xfrm>
        </p:spPr>
        <p:txBody>
          <a:bodyPr/>
          <a:lstStyle/>
          <a:p>
            <a:pPr algn="l"/>
            <a:r>
              <a:rPr lang="uk-UA" b="1" dirty="0" smtClean="0">
                <a:ln w="900" cmpd="sng">
                  <a:solidFill>
                    <a:schemeClr val="accent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Підготувала</a:t>
            </a:r>
          </a:p>
          <a:p>
            <a:pPr algn="l"/>
            <a:r>
              <a:rPr lang="uk-UA" b="1" dirty="0" smtClean="0">
                <a:ln w="900" cmpd="sng">
                  <a:solidFill>
                    <a:schemeClr val="accent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учениця 11-Б класу</a:t>
            </a:r>
          </a:p>
          <a:p>
            <a:pPr algn="l"/>
            <a:r>
              <a:rPr lang="uk-UA" b="1" dirty="0" err="1" smtClean="0">
                <a:ln w="900" cmpd="sng">
                  <a:solidFill>
                    <a:schemeClr val="accent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Гуленко</a:t>
            </a:r>
            <a:r>
              <a:rPr lang="uk-UA" b="1" dirty="0" smtClean="0">
                <a:ln w="900" cmpd="sng">
                  <a:solidFill>
                    <a:schemeClr val="accent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Катерина</a:t>
            </a:r>
            <a:endParaRPr lang="ru-RU" b="1" dirty="0">
              <a:ln w="900" cmpd="sng">
                <a:solidFill>
                  <a:schemeClr val="accent2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prstTxWarp prst="textChevron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60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Кабукі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— один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видів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традиційного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театру 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Японії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340768"/>
            <a:ext cx="890384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Становить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синтез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співу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музики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танцю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драми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виконавці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використовують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складний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грим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костюми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потужним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символічним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навантаженням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4" name="Picture 2" descr="http://kimrymuseum.ru/files/2013/06/kartinki24_ru_countries_japan_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5400600" cy="323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-243408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Історія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620688"/>
            <a:ext cx="6156176" cy="561662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Жанр </a:t>
            </a:r>
            <a:r>
              <a:rPr lang="ru-RU" sz="26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кабукі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утворився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в XVII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столітті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на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основі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народних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пісень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танців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Спочатку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кабукі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ставив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переважно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грубі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непристойні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вистави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багато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акторок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вели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аморальний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спосіб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життя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сучасній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Японії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6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кабукі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лишається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доволі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популярним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жанром —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найпопулярніший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вид театрального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мистецтва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серед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усіх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традиційних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японських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драматичних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жанрів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Багато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провідних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акторів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6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кабукі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часто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знімаються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у 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кіно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на 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телебаченні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24 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листопада 2005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року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кабукі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ввійшов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у «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Третю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Декларацію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шедеврів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усного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спадку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людства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» ЮНЕСКО.</a:t>
            </a:r>
            <a:endParaRPr lang="ru-RU" sz="2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410" name="Picture 2" descr="http://upload.wikimedia.org/wikipedia/commons/thumb/b/b2/Acteur_kabuki_Katsukawa.jpg/250px-Acteur_kabuki_Katsuka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592288" cy="5640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75240" cy="79695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Елементи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кабукі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Театр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кабукі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теперішній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час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складається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із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трьох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типів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вистав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r>
              <a:rPr lang="ru-RU" sz="28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Дзідаі-моно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(яп. </a:t>
            </a:r>
            <a:r>
              <a:rPr lang="ja-JP" alt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時代物</a:t>
            </a:r>
            <a:r>
              <a:rPr lang="en-US" altLang="ja-JP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 — «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історичні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»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п'єси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створені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періоду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Сенґоку</a:t>
            </a:r>
            <a:endParaRPr lang="ru-RU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28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Сева-моно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(яп. </a:t>
            </a:r>
            <a:r>
              <a:rPr lang="ja-JP" alt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世話物</a:t>
            </a:r>
            <a:r>
              <a:rPr lang="en-US" altLang="ja-JP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 — «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простонародні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»,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створені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після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періоду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Сенґоку</a:t>
            </a:r>
            <a:endParaRPr lang="ru-RU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28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Сьоаґото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(яп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ja-JP" alt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所</a:t>
            </a:r>
            <a:r>
              <a:rPr lang="ja-JP" alt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作事</a:t>
            </a:r>
            <a:r>
              <a:rPr lang="en-US" altLang="ja-JP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 —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танцювально-драматичні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п'єси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209928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Дзідаі-моно</a:t>
            </a:r>
            <a:r>
              <a:rPr kumimoji="0" lang="ru-RU" sz="32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71800" y="6209928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Сева-моно</a:t>
            </a:r>
            <a:r>
              <a:rPr kumimoji="0" lang="ru-RU" sz="32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6137920"/>
            <a:ext cx="28803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Сьоа</a:t>
            </a:r>
            <a:r>
              <a:rPr lang="ru-RU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ґото</a:t>
            </a:r>
            <a:r>
              <a:rPr kumimoji="0" lang="ru-RU" sz="32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http://znayka.org.ua/uploads/6fd0644155/1893632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2857500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3" name="Picture 9" descr="http://interest-planet.ru/uploads/images/4/2/5/b/71/e399e4c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49080"/>
            <a:ext cx="2592288" cy="188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5" name="Picture 11" descr="http://www.theatre.ru/chekhov_fest/ol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2"/>
            <a:ext cx="2857500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680520" cy="62068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Сцена театру Кабукі</a:t>
            </a:r>
            <a:endParaRPr lang="ru-RU" sz="3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9024" y="6165304"/>
            <a:ext cx="8784976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www.youtube.com/watch?v=4JjLuh4Ns7s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5362" name="Picture 2" descr="http://img-fotki.yandex.ru/get/3904/yes06.98/0_1bc23_aedb9e9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4464496" cy="289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foto.tut.by/albums/userpics/y/k/1000030561/434098pamyatnik_oku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6672"/>
            <a:ext cx="34203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580112" y="5805264"/>
            <a:ext cx="295232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Статуя Окуні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6" name="Picture 6" descr="http://upload.wikimedia.org/wikipedia/commons/thumb/f/fa/Kabukiza1044.jpg/250px-Kabukiza1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4464496" cy="202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5661248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Будинок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театру </a:t>
            </a:r>
            <a:r>
              <a:rPr lang="ru-RU" sz="240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кабукі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у </a:t>
            </a:r>
            <a:r>
              <a:rPr lang="ru-RU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Ґіндзі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 </a:t>
            </a:r>
            <a:r>
              <a:rPr lang="ru-RU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Токіо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52</Words>
  <Application>Microsoft Office PowerPoint</Application>
  <PresentationFormat>Екран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Тема Office</vt:lpstr>
      <vt:lpstr>Театр Кабукі</vt:lpstr>
      <vt:lpstr>Кабукі— один з видів традиційного театру Японії</vt:lpstr>
      <vt:lpstr>Історія</vt:lpstr>
      <vt:lpstr>Елементи кабукі </vt:lpstr>
      <vt:lpstr>Сцена театру Кабукі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Кабукі</dc:title>
  <dc:creator>lenovo</dc:creator>
  <cp:lastModifiedBy>lenovo</cp:lastModifiedBy>
  <cp:revision>7</cp:revision>
  <dcterms:created xsi:type="dcterms:W3CDTF">2014-05-04T12:36:25Z</dcterms:created>
  <dcterms:modified xsi:type="dcterms:W3CDTF">2014-05-04T13:42:52Z</dcterms:modified>
</cp:coreProperties>
</file>