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ші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музичні інструменти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Струнные, музыкальные, инструменты, 2560x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738909" cy="4437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709160"/>
          </a:xfrm>
        </p:spPr>
        <p:txBody>
          <a:bodyPr/>
          <a:lstStyle/>
          <a:p>
            <a:pPr fontAlgn="base"/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Первісне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музикування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мало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синкретичний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характер (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пісня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танець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поезія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нерозривно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пов'язані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супроводжувало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обряди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церемонії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ритуали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трудовий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процес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Виконувало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функції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оберегів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використовувалось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заклинань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молитов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набуваючи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магічно-охоронного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му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1457">
            <a:off x="2559752" y="2110263"/>
            <a:ext cx="5214974" cy="366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785794"/>
            <a:ext cx="4038600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Ударні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шумові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інструменти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робили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бивнів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кісток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мамонта 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714356"/>
            <a:ext cx="4038600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Сопілки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флейти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виготовляли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рогів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тварин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дудочки –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пташиних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кісток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удар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00306"/>
            <a:ext cx="2714644" cy="3366159"/>
          </a:xfrm>
          <a:prstGeom prst="rect">
            <a:avLst/>
          </a:prstGeom>
        </p:spPr>
      </p:pic>
      <p:pic>
        <p:nvPicPr>
          <p:cNvPr id="6" name="Рисунок 5" descr="со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496"/>
            <a:ext cx="3934508" cy="268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Скіфська</a:t>
            </a:r>
            <a:r>
              <a:rPr lang="ru-RU" dirty="0" smtClean="0"/>
              <a:t> </a:t>
            </a:r>
            <a:r>
              <a:rPr lang="ru-RU" dirty="0" err="1" smtClean="0"/>
              <a:t>доба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70916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обрядових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свят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скіфи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використовували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шумові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інструменти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тризубці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металеві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дзвіночки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бубонці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брязкальця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форм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розмірів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Скіфи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використовували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грецькі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музикальні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інструменти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ліра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роги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тура, як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сигнальні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інструменти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ск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500438"/>
            <a:ext cx="4786346" cy="310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Музична</a:t>
            </a:r>
            <a:r>
              <a:rPr lang="ru-RU" dirty="0" smtClean="0"/>
              <a:t> культура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536" y="928670"/>
            <a:ext cx="607223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Народна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музика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Русі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складалася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локальних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інструментальних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мелодій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Передусім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обрядова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народна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пісенність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Стилі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вільний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речитативний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таку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форму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декламації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мали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похоронні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голосіння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без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інструментального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супроводу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із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чітким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ритмом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формою –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решта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пісенних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жанрів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зразки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музики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цього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типу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зустрічаємо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архаїчних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обрядових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піснях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ук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786" y="1214422"/>
            <a:ext cx="3786214" cy="384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Давньоруські</a:t>
            </a:r>
            <a:r>
              <a:rPr lang="ru-RU" dirty="0" smtClean="0"/>
              <a:t>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3071802" cy="635798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Гусла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роги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бубни,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свирілі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пищики,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сопілки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дерев'яні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труби. У княжих дворах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використовували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іноземні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інструменти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металеві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труби, орган, “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смики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”,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бронзові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мідні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дзвони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дзвіночки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гус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214422"/>
            <a:ext cx="2928958" cy="1291404"/>
          </a:xfrm>
          <a:prstGeom prst="rect">
            <a:avLst/>
          </a:prstGeom>
        </p:spPr>
      </p:pic>
      <p:pic>
        <p:nvPicPr>
          <p:cNvPr id="5" name="Рисунок 4" descr="ро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097" y="2928934"/>
            <a:ext cx="3189903" cy="2081412"/>
          </a:xfrm>
          <a:prstGeom prst="rect">
            <a:avLst/>
          </a:prstGeom>
        </p:spPr>
      </p:pic>
      <p:pic>
        <p:nvPicPr>
          <p:cNvPr id="7" name="Рисунок 6" descr="буб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643050"/>
            <a:ext cx="2733675" cy="1676400"/>
          </a:xfrm>
          <a:prstGeom prst="rect">
            <a:avLst/>
          </a:prstGeom>
        </p:spPr>
      </p:pic>
      <p:pic>
        <p:nvPicPr>
          <p:cNvPr id="8" name="Рисунок 7" descr="св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4286256"/>
            <a:ext cx="2944805" cy="220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3929058" cy="552356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Музичні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інструменти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українського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народу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Військові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литаври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священні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символи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державності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клейноди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барабани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козацькі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сурми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труби.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л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571612"/>
            <a:ext cx="3214710" cy="1561430"/>
          </a:xfrm>
          <a:prstGeom prst="rect">
            <a:avLst/>
          </a:prstGeom>
        </p:spPr>
      </p:pic>
      <p:pic>
        <p:nvPicPr>
          <p:cNvPr id="5" name="Рисунок 4" descr="сур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857628"/>
            <a:ext cx="3799353" cy="256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українські інструменти: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14422"/>
            <a:ext cx="4929222" cy="55007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Кобза;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Бандура;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Ліра;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Свищики;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Сопілка;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Окарини;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Трембіта;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Цимбали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Скрипка;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Ріг.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ли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2857500" cy="1581150"/>
          </a:xfrm>
          <a:prstGeom prst="rect">
            <a:avLst/>
          </a:prstGeom>
        </p:spPr>
      </p:pic>
      <p:pic>
        <p:nvPicPr>
          <p:cNvPr id="5" name="Рисунок 4" descr="окапри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428736"/>
            <a:ext cx="3144253" cy="2333625"/>
          </a:xfrm>
          <a:prstGeom prst="rect">
            <a:avLst/>
          </a:prstGeom>
        </p:spPr>
      </p:pic>
      <p:pic>
        <p:nvPicPr>
          <p:cNvPr id="7" name="Рисунок 6" descr="ц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29066"/>
            <a:ext cx="3393273" cy="2262182"/>
          </a:xfrm>
          <a:prstGeom prst="rect">
            <a:avLst/>
          </a:prstGeom>
        </p:spPr>
      </p:pic>
      <p:pic>
        <p:nvPicPr>
          <p:cNvPr id="8" name="Рисунок 7" descr="тре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735" y="4071942"/>
            <a:ext cx="3399265" cy="248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254</Words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Перші музичні інструменти </vt:lpstr>
      <vt:lpstr>Слайд 2</vt:lpstr>
      <vt:lpstr>Слайд 3</vt:lpstr>
      <vt:lpstr>Скіфська доба: </vt:lpstr>
      <vt:lpstr>Музична культура Київської держави: </vt:lpstr>
      <vt:lpstr>Давньоруські музичні інструменти: </vt:lpstr>
      <vt:lpstr>Музичні інструменти українського народу: </vt:lpstr>
      <vt:lpstr>Основні українські інструменти: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Перші музичні інструменти </dc:title>
  <cp:lastModifiedBy>User</cp:lastModifiedBy>
  <cp:revision>6</cp:revision>
  <dcterms:modified xsi:type="dcterms:W3CDTF">2014-12-14T16:18:03Z</dcterms:modified>
</cp:coreProperties>
</file>