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79B4F"/>
    <a:srgbClr val="996600"/>
    <a:srgbClr val="FFFFCC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vitppt.com.ua/images/13/12472/960/img8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071678"/>
            <a:ext cx="7772400" cy="1470025"/>
          </a:xfrm>
        </p:spPr>
        <p:txBody>
          <a:bodyPr>
            <a:noAutofit/>
          </a:bodyPr>
          <a:lstStyle/>
          <a:p>
            <a:r>
              <a:rPr lang="ru-RU" sz="8000" b="1" i="1" dirty="0" err="1" smtClean="0">
                <a:latin typeface="AnastasiaScript" pitchFamily="2" charset="0"/>
              </a:rPr>
              <a:t>Вшанування</a:t>
            </a:r>
            <a:r>
              <a:rPr lang="ru-RU" sz="8000" b="1" i="1" dirty="0" smtClean="0">
                <a:latin typeface="AnastasiaScript" pitchFamily="2" charset="0"/>
              </a:rPr>
              <a:t> </a:t>
            </a:r>
            <a:r>
              <a:rPr lang="ru-RU" sz="8000" b="1" i="1" dirty="0" err="1" smtClean="0">
                <a:latin typeface="AnastasiaScript" pitchFamily="2" charset="0"/>
              </a:rPr>
              <a:t>пам'яті</a:t>
            </a:r>
            <a:r>
              <a:rPr lang="ru-RU" sz="8000" b="1" i="1" dirty="0" smtClean="0">
                <a:latin typeface="AnastasiaScript" pitchFamily="2" charset="0"/>
              </a:rPr>
              <a:t> Тараса </a:t>
            </a:r>
            <a:r>
              <a:rPr lang="ru-RU" sz="8000" b="1" i="1" dirty="0" err="1" smtClean="0">
                <a:latin typeface="AnastasiaScript" pitchFamily="2" charset="0"/>
              </a:rPr>
              <a:t>Шевченка</a:t>
            </a:r>
            <a:endParaRPr lang="ru-RU" sz="8000" b="1" i="1" dirty="0">
              <a:latin typeface="AnastasiaScript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876"/>
            <a:ext cx="8229600" cy="4071966"/>
          </a:xfrm>
        </p:spPr>
        <p:txBody>
          <a:bodyPr/>
          <a:lstStyle/>
          <a:p>
            <a:r>
              <a:rPr lang="ru-RU" i="1" dirty="0" err="1" smtClean="0">
                <a:solidFill>
                  <a:schemeClr val="bg1">
                    <a:lumMod val="95000"/>
                  </a:schemeClr>
                </a:solidFill>
              </a:rPr>
              <a:t>Київський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 та </a:t>
            </a:r>
            <a:r>
              <a:rPr lang="ru-RU" i="1" dirty="0" err="1" smtClean="0">
                <a:solidFill>
                  <a:schemeClr val="bg1">
                    <a:lumMod val="95000"/>
                  </a:schemeClr>
                </a:solidFill>
              </a:rPr>
              <a:t>Луганський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bg1">
                    <a:lumMod val="95000"/>
                  </a:schemeClr>
                </a:solidFill>
              </a:rPr>
              <a:t>національні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bg1">
                    <a:lumMod val="95000"/>
                  </a:schemeClr>
                </a:solidFill>
              </a:rPr>
              <a:t>університети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bg1">
                    <a:lumMod val="95000"/>
                  </a:schemeClr>
                </a:solidFill>
              </a:rPr>
              <a:t>Чернігівський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bg1">
                    <a:lumMod val="95000"/>
                  </a:schemeClr>
                </a:solidFill>
              </a:rPr>
              <a:t>педагогічний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bg1">
                    <a:lumMod val="95000"/>
                  </a:schemeClr>
                </a:solidFill>
              </a:rPr>
              <a:t>університет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bg1">
                    <a:lumMod val="95000"/>
                  </a:schemeClr>
                </a:solidFill>
              </a:rPr>
              <a:t>Кременецький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bg1">
                    <a:lumMod val="95000"/>
                  </a:schemeClr>
                </a:solidFill>
              </a:rPr>
              <a:t>обласний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bg1">
                    <a:lumMod val="95000"/>
                  </a:schemeClr>
                </a:solidFill>
              </a:rPr>
              <a:t>гуманітарно-педагогічний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bg1">
                    <a:lumMod val="95000"/>
                  </a:schemeClr>
                </a:solidFill>
              </a:rPr>
              <a:t>інститут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bg1">
                    <a:lumMod val="95000"/>
                  </a:schemeClr>
                </a:solidFill>
              </a:rPr>
              <a:t>та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bg1">
                    <a:lumMod val="95000"/>
                  </a:schemeClr>
                </a:solidFill>
              </a:rPr>
              <a:t>головний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bg1">
                    <a:lumMod val="95000"/>
                  </a:schemeClr>
                </a:solidFill>
              </a:rPr>
              <a:t>університет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bg1">
                    <a:lumMod val="95000"/>
                  </a:schemeClr>
                </a:solidFill>
              </a:rPr>
              <a:t>Наддністрянської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bg1">
                    <a:lumMod val="95000"/>
                  </a:schemeClr>
                </a:solidFill>
              </a:rPr>
              <a:t>Республіки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ru-RU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000" i="1" dirty="0" smtClean="0"/>
              <a:t>Театри</a:t>
            </a:r>
            <a:endParaRPr lang="ru-RU" sz="8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 err="1" smtClean="0"/>
              <a:t>Національна</a:t>
            </a:r>
            <a:r>
              <a:rPr lang="ru-RU" i="1" dirty="0" smtClean="0"/>
              <a:t> опера, </a:t>
            </a:r>
            <a:r>
              <a:rPr lang="ru-RU" i="1" dirty="0" err="1" smtClean="0"/>
              <a:t>Тернопільський</a:t>
            </a:r>
            <a:r>
              <a:rPr lang="ru-RU" i="1" dirty="0" smtClean="0"/>
              <a:t>, </a:t>
            </a:r>
            <a:r>
              <a:rPr lang="ru-RU" i="1" dirty="0" err="1" smtClean="0"/>
              <a:t>Волинський</a:t>
            </a:r>
            <a:r>
              <a:rPr lang="ru-RU" i="1" dirty="0" smtClean="0"/>
              <a:t> </a:t>
            </a:r>
            <a:r>
              <a:rPr lang="ru-RU" i="1" dirty="0" err="1" smtClean="0"/>
              <a:t>драматичні</a:t>
            </a:r>
            <a:r>
              <a:rPr lang="ru-RU" i="1" dirty="0" smtClean="0"/>
              <a:t> </a:t>
            </a:r>
            <a:r>
              <a:rPr lang="ru-RU" i="1" dirty="0" err="1" smtClean="0"/>
              <a:t>театри</a:t>
            </a:r>
            <a:r>
              <a:rPr lang="ru-RU" i="1" dirty="0" smtClean="0"/>
              <a:t>, </a:t>
            </a:r>
            <a:r>
              <a:rPr lang="ru-RU" i="1" dirty="0" err="1" smtClean="0"/>
              <a:t>Дніпропетровський</a:t>
            </a:r>
            <a:r>
              <a:rPr lang="ru-RU" i="1" dirty="0" smtClean="0"/>
              <a:t> </a:t>
            </a:r>
            <a:r>
              <a:rPr lang="ru-RU" i="1" dirty="0" err="1" smtClean="0"/>
              <a:t>український</a:t>
            </a:r>
            <a:r>
              <a:rPr lang="ru-RU" i="1" dirty="0" smtClean="0"/>
              <a:t> </a:t>
            </a:r>
            <a:r>
              <a:rPr lang="ru-RU" i="1" dirty="0" err="1" smtClean="0"/>
              <a:t>музичний</a:t>
            </a:r>
            <a:r>
              <a:rPr lang="ru-RU" i="1" dirty="0" smtClean="0"/>
              <a:t> </a:t>
            </a:r>
            <a:r>
              <a:rPr lang="ru-RU" i="1" dirty="0" err="1" smtClean="0"/>
              <a:t>драматичний</a:t>
            </a:r>
            <a:r>
              <a:rPr lang="ru-RU" i="1" dirty="0" smtClean="0"/>
              <a:t> театр, Театр </a:t>
            </a:r>
            <a:r>
              <a:rPr lang="ru-RU" i="1" dirty="0" err="1" smtClean="0"/>
              <a:t>драми</a:t>
            </a:r>
            <a:r>
              <a:rPr lang="ru-RU" i="1" dirty="0" smtClean="0"/>
              <a:t> 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i="1" dirty="0" err="1" smtClean="0"/>
              <a:t>музичної</a:t>
            </a:r>
            <a:r>
              <a:rPr lang="ru-RU" i="1" dirty="0" smtClean="0"/>
              <a:t> </a:t>
            </a:r>
            <a:r>
              <a:rPr lang="ru-RU" i="1" dirty="0" err="1" smtClean="0"/>
              <a:t>комедії</a:t>
            </a:r>
            <a:r>
              <a:rPr lang="ru-RU" i="1" dirty="0" smtClean="0"/>
              <a:t> у Кривому </a:t>
            </a:r>
            <a:r>
              <a:rPr lang="ru-RU" i="1" dirty="0" err="1" smtClean="0"/>
              <a:t>Розі</a:t>
            </a:r>
            <a:r>
              <a:rPr lang="ru-RU" i="1" dirty="0" smtClean="0"/>
              <a:t>, </a:t>
            </a:r>
            <a:r>
              <a:rPr lang="ru-RU" i="1" dirty="0" err="1" smtClean="0"/>
              <a:t>Черкаський</a:t>
            </a:r>
            <a:r>
              <a:rPr lang="ru-RU" i="1" dirty="0" smtClean="0"/>
              <a:t> та </a:t>
            </a:r>
            <a:r>
              <a:rPr lang="ru-RU" i="1" dirty="0" err="1" smtClean="0"/>
              <a:t>Чернігівський</a:t>
            </a:r>
            <a:r>
              <a:rPr lang="ru-RU" i="1" dirty="0" smtClean="0"/>
              <a:t> </a:t>
            </a:r>
            <a:r>
              <a:rPr lang="ru-RU" i="1" dirty="0" err="1" smtClean="0"/>
              <a:t>музично-драматичні</a:t>
            </a:r>
            <a:r>
              <a:rPr lang="ru-RU" i="1" dirty="0" smtClean="0"/>
              <a:t> </a:t>
            </a:r>
            <a:r>
              <a:rPr lang="ru-RU" i="1" dirty="0" err="1" smtClean="0"/>
              <a:t>театри</a:t>
            </a:r>
            <a:r>
              <a:rPr lang="ru-RU" i="1" dirty="0" smtClean="0"/>
              <a:t>, а </a:t>
            </a:r>
            <a:r>
              <a:rPr lang="ru-RU" i="1" dirty="0" err="1" smtClean="0"/>
              <a:t>також</a:t>
            </a:r>
            <a:r>
              <a:rPr lang="ru-RU" i="1" dirty="0" smtClean="0"/>
              <a:t> </a:t>
            </a:r>
            <a:r>
              <a:rPr lang="ru-RU" i="1" dirty="0" err="1" smtClean="0"/>
              <a:t>численні</a:t>
            </a:r>
            <a:r>
              <a:rPr lang="ru-RU" i="1" dirty="0" smtClean="0"/>
              <a:t> </a:t>
            </a:r>
            <a:r>
              <a:rPr lang="ru-RU" i="1" dirty="0" err="1" smtClean="0"/>
              <a:t>кінотеатри</a:t>
            </a:r>
            <a:r>
              <a:rPr lang="ru-RU" i="1" dirty="0" smtClean="0"/>
              <a:t>. </a:t>
            </a:r>
            <a:r>
              <a:rPr lang="ru-RU" i="1" dirty="0" err="1" smtClean="0"/>
              <a:t>Національна</a:t>
            </a:r>
            <a:r>
              <a:rPr lang="ru-RU" i="1" dirty="0" smtClean="0"/>
              <a:t> опера, </a:t>
            </a:r>
            <a:r>
              <a:rPr lang="ru-RU" i="1" dirty="0" err="1" smtClean="0"/>
              <a:t>Тернопільський</a:t>
            </a:r>
            <a:r>
              <a:rPr lang="ru-RU" i="1" dirty="0" smtClean="0"/>
              <a:t>, </a:t>
            </a:r>
            <a:r>
              <a:rPr lang="ru-RU" i="1" dirty="0" err="1" smtClean="0"/>
              <a:t>Волинський</a:t>
            </a:r>
            <a:r>
              <a:rPr lang="ru-RU" i="1" dirty="0" smtClean="0"/>
              <a:t> </a:t>
            </a:r>
            <a:r>
              <a:rPr lang="ru-RU" i="1" dirty="0" err="1" smtClean="0"/>
              <a:t>драматичні</a:t>
            </a:r>
            <a:r>
              <a:rPr lang="ru-RU" i="1" dirty="0" smtClean="0"/>
              <a:t> </a:t>
            </a:r>
            <a:r>
              <a:rPr lang="ru-RU" i="1" dirty="0" err="1" smtClean="0"/>
              <a:t>театри</a:t>
            </a:r>
            <a:r>
              <a:rPr lang="ru-RU" i="1" dirty="0" smtClean="0"/>
              <a:t>, </a:t>
            </a:r>
            <a:r>
              <a:rPr lang="ru-RU" i="1" dirty="0" err="1" smtClean="0"/>
              <a:t>Дніпропетровський</a:t>
            </a:r>
            <a:r>
              <a:rPr lang="ru-RU" i="1" dirty="0" smtClean="0"/>
              <a:t> </a:t>
            </a:r>
            <a:r>
              <a:rPr lang="ru-RU" i="1" dirty="0" err="1" smtClean="0"/>
              <a:t>український</a:t>
            </a:r>
            <a:r>
              <a:rPr lang="ru-RU" i="1" dirty="0" smtClean="0"/>
              <a:t> </a:t>
            </a:r>
            <a:r>
              <a:rPr lang="ru-RU" i="1" dirty="0" err="1" smtClean="0"/>
              <a:t>музичний</a:t>
            </a:r>
            <a:r>
              <a:rPr lang="ru-RU" i="1" dirty="0" smtClean="0"/>
              <a:t> </a:t>
            </a:r>
            <a:r>
              <a:rPr lang="ru-RU" i="1" dirty="0" err="1" smtClean="0"/>
              <a:t>драматичний</a:t>
            </a:r>
            <a:r>
              <a:rPr lang="ru-RU" i="1" dirty="0" smtClean="0"/>
              <a:t> театр, Театр </a:t>
            </a:r>
            <a:r>
              <a:rPr lang="ru-RU" i="1" dirty="0" err="1" smtClean="0"/>
              <a:t>драми</a:t>
            </a:r>
            <a:r>
              <a:rPr lang="ru-RU" i="1" dirty="0" smtClean="0"/>
              <a:t> 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i="1" dirty="0" err="1" smtClean="0"/>
              <a:t>музичної</a:t>
            </a:r>
            <a:r>
              <a:rPr lang="ru-RU" i="1" dirty="0" smtClean="0"/>
              <a:t> </a:t>
            </a:r>
            <a:r>
              <a:rPr lang="ru-RU" i="1" dirty="0" err="1" smtClean="0"/>
              <a:t>комедії</a:t>
            </a:r>
            <a:r>
              <a:rPr lang="ru-RU" i="1" dirty="0" smtClean="0"/>
              <a:t> у Кривому </a:t>
            </a:r>
            <a:r>
              <a:rPr lang="ru-RU" i="1" dirty="0" err="1" smtClean="0"/>
              <a:t>Розі</a:t>
            </a:r>
            <a:r>
              <a:rPr lang="ru-RU" i="1" dirty="0" smtClean="0"/>
              <a:t>, </a:t>
            </a:r>
            <a:r>
              <a:rPr lang="ru-RU" i="1" dirty="0" err="1" smtClean="0"/>
              <a:t>Черкаський</a:t>
            </a:r>
            <a:r>
              <a:rPr lang="ru-RU" i="1" dirty="0" smtClean="0"/>
              <a:t> та </a:t>
            </a:r>
            <a:r>
              <a:rPr lang="ru-RU" i="1" dirty="0" err="1" smtClean="0"/>
              <a:t>Чернігівський</a:t>
            </a:r>
            <a:r>
              <a:rPr lang="ru-RU" i="1" dirty="0" smtClean="0"/>
              <a:t> </a:t>
            </a:r>
            <a:r>
              <a:rPr lang="ru-RU" i="1" dirty="0" err="1" smtClean="0"/>
              <a:t>музично-драматичні</a:t>
            </a:r>
            <a:r>
              <a:rPr lang="ru-RU" i="1" dirty="0" smtClean="0"/>
              <a:t> </a:t>
            </a:r>
            <a:r>
              <a:rPr lang="ru-RU" i="1" dirty="0" err="1" smtClean="0"/>
              <a:t>театри</a:t>
            </a:r>
            <a:r>
              <a:rPr lang="ru-RU" i="1" dirty="0" smtClean="0"/>
              <a:t>, а </a:t>
            </a:r>
            <a:r>
              <a:rPr lang="ru-RU" i="1" dirty="0" err="1" smtClean="0"/>
              <a:t>також</a:t>
            </a:r>
            <a:r>
              <a:rPr lang="ru-RU" i="1" dirty="0" smtClean="0"/>
              <a:t> </a:t>
            </a:r>
            <a:r>
              <a:rPr lang="ru-RU" i="1" dirty="0" err="1" smtClean="0"/>
              <a:t>численні</a:t>
            </a:r>
            <a:r>
              <a:rPr lang="ru-RU" i="1" dirty="0" smtClean="0"/>
              <a:t> </a:t>
            </a:r>
            <a:r>
              <a:rPr lang="ru-RU" i="1" dirty="0" err="1" smtClean="0"/>
              <a:t>кінотеатри</a:t>
            </a:r>
            <a:r>
              <a:rPr lang="ru-RU" i="1" dirty="0" smtClean="0"/>
              <a:t> </a:t>
            </a:r>
            <a:r>
              <a:rPr lang="ru-RU" i="1" dirty="0" err="1" smtClean="0"/>
              <a:t>названі</a:t>
            </a:r>
            <a:r>
              <a:rPr lang="ru-RU" i="1" dirty="0" smtClean="0"/>
              <a:t> на честь Тараса </a:t>
            </a:r>
            <a:r>
              <a:rPr lang="ru-RU" i="1" dirty="0" err="1" smtClean="0"/>
              <a:t>Шевченка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00372"/>
            <a:ext cx="5357818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000372"/>
            <a:ext cx="4929190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4643437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0"/>
            <a:ext cx="492919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i="1" dirty="0" smtClean="0"/>
              <a:t>Музеї</a:t>
            </a:r>
            <a:endParaRPr lang="ru-RU" sz="7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 smtClean="0"/>
              <a:t>В </a:t>
            </a:r>
            <a:r>
              <a:rPr lang="ru-RU" i="1" dirty="0" err="1" smtClean="0"/>
              <a:t>Україні</a:t>
            </a:r>
            <a:r>
              <a:rPr lang="ru-RU" i="1" dirty="0" smtClean="0"/>
              <a:t> та за кордоном </a:t>
            </a:r>
            <a:r>
              <a:rPr lang="ru-RU" i="1" dirty="0" err="1" smtClean="0"/>
              <a:t>існує</a:t>
            </a:r>
            <a:r>
              <a:rPr lang="ru-RU" i="1" dirty="0" smtClean="0"/>
              <a:t> </a:t>
            </a:r>
            <a:r>
              <a:rPr lang="ru-RU" i="1" dirty="0" err="1" smtClean="0"/>
              <a:t>багато</a:t>
            </a:r>
            <a:r>
              <a:rPr lang="ru-RU" i="1" dirty="0" smtClean="0"/>
              <a:t> </a:t>
            </a:r>
            <a:r>
              <a:rPr lang="ru-RU" i="1" dirty="0" err="1" smtClean="0"/>
              <a:t>музеїв</a:t>
            </a:r>
            <a:r>
              <a:rPr lang="ru-RU" i="1" dirty="0" smtClean="0"/>
              <a:t> Тараса </a:t>
            </a:r>
            <a:r>
              <a:rPr lang="ru-RU" i="1" dirty="0" err="1" smtClean="0"/>
              <a:t>Шевченка</a:t>
            </a:r>
            <a:r>
              <a:rPr lang="ru-RU" i="1" dirty="0" smtClean="0"/>
              <a:t>. </a:t>
            </a:r>
            <a:r>
              <a:rPr lang="ru-RU" i="1" dirty="0" err="1" smtClean="0"/>
              <a:t>Найбільшим</a:t>
            </a:r>
            <a:r>
              <a:rPr lang="ru-RU" i="1" dirty="0" smtClean="0"/>
              <a:t> </a:t>
            </a:r>
            <a:r>
              <a:rPr lang="ru-RU" i="1" dirty="0" err="1" smtClean="0"/>
              <a:t>меморіальним</a:t>
            </a:r>
            <a:r>
              <a:rPr lang="ru-RU" i="1" dirty="0" smtClean="0"/>
              <a:t> комплексом, </a:t>
            </a:r>
            <a:r>
              <a:rPr lang="ru-RU" i="1" dirty="0" err="1" smtClean="0"/>
              <a:t>присвяченим</a:t>
            </a:r>
            <a:r>
              <a:rPr lang="ru-RU" i="1" dirty="0" smtClean="0"/>
              <a:t> </a:t>
            </a:r>
            <a:r>
              <a:rPr lang="ru-RU" i="1" dirty="0" err="1" smtClean="0"/>
              <a:t>кобзареві</a:t>
            </a:r>
            <a:r>
              <a:rPr lang="ru-RU" i="1" dirty="0" smtClean="0"/>
              <a:t> </a:t>
            </a:r>
            <a:r>
              <a:rPr lang="ru-RU" i="1" dirty="0" err="1" smtClean="0"/>
              <a:t>є</a:t>
            </a:r>
            <a:r>
              <a:rPr lang="ru-RU" i="1" dirty="0" smtClean="0"/>
              <a:t> </a:t>
            </a:r>
            <a:r>
              <a:rPr lang="ru-RU" i="1" dirty="0" err="1" smtClean="0"/>
              <a:t>Шевченківський</a:t>
            </a:r>
            <a:r>
              <a:rPr lang="ru-RU" i="1" dirty="0" smtClean="0"/>
              <a:t> </a:t>
            </a:r>
            <a:r>
              <a:rPr lang="ru-RU" i="1" dirty="0" err="1" smtClean="0"/>
              <a:t>національний</a:t>
            </a:r>
            <a:r>
              <a:rPr lang="ru-RU" i="1" dirty="0" smtClean="0"/>
              <a:t> </a:t>
            </a:r>
            <a:r>
              <a:rPr lang="ru-RU" i="1" dirty="0" err="1" smtClean="0"/>
              <a:t>заповідник</a:t>
            </a:r>
            <a:r>
              <a:rPr lang="ru-RU" i="1" dirty="0" smtClean="0"/>
              <a:t> на </a:t>
            </a:r>
            <a:r>
              <a:rPr lang="ru-RU" i="1" dirty="0" err="1" smtClean="0"/>
              <a:t>місці</a:t>
            </a:r>
            <a:r>
              <a:rPr lang="ru-RU" i="1" dirty="0" smtClean="0"/>
              <a:t> </a:t>
            </a:r>
            <a:r>
              <a:rPr lang="ru-RU" i="1" dirty="0" err="1" smtClean="0"/>
              <a:t>поховання</a:t>
            </a:r>
            <a:r>
              <a:rPr lang="ru-RU" i="1" dirty="0" smtClean="0"/>
              <a:t> </a:t>
            </a:r>
            <a:r>
              <a:rPr lang="ru-RU" i="1" dirty="0" err="1" smtClean="0"/>
              <a:t>поета</a:t>
            </a:r>
            <a:r>
              <a:rPr lang="ru-RU" i="1" dirty="0" smtClean="0"/>
              <a:t> </a:t>
            </a:r>
            <a:r>
              <a:rPr lang="ru-RU" i="1" dirty="0" err="1" smtClean="0"/>
              <a:t>на</a:t>
            </a:r>
            <a:r>
              <a:rPr lang="ru-RU" i="1" dirty="0" smtClean="0"/>
              <a:t> </a:t>
            </a:r>
            <a:r>
              <a:rPr lang="ru-RU" i="1" dirty="0" err="1" smtClean="0"/>
              <a:t>Тарасовій</a:t>
            </a:r>
            <a:r>
              <a:rPr lang="ru-RU" i="1" dirty="0" smtClean="0"/>
              <a:t> </a:t>
            </a:r>
            <a:r>
              <a:rPr lang="ru-RU" i="1" dirty="0" err="1" smtClean="0"/>
              <a:t>горі</a:t>
            </a:r>
            <a:r>
              <a:rPr lang="ru-RU" i="1" dirty="0" smtClean="0"/>
              <a:t> </a:t>
            </a:r>
            <a:r>
              <a:rPr lang="ru-RU" i="1" dirty="0" err="1" smtClean="0"/>
              <a:t>поблизу</a:t>
            </a:r>
            <a:r>
              <a:rPr lang="ru-RU" i="1" dirty="0" smtClean="0"/>
              <a:t> Канева. </a:t>
            </a:r>
            <a:r>
              <a:rPr lang="ru-RU" i="1" dirty="0" err="1" smtClean="0"/>
              <a:t>Національний</a:t>
            </a:r>
            <a:r>
              <a:rPr lang="ru-RU" i="1" dirty="0" smtClean="0"/>
              <a:t> музей Тараса </a:t>
            </a:r>
            <a:r>
              <a:rPr lang="ru-RU" i="1" dirty="0" err="1" smtClean="0"/>
              <a:t>Шевченка</a:t>
            </a:r>
            <a:r>
              <a:rPr lang="ru-RU" i="1" dirty="0" smtClean="0"/>
              <a:t> </a:t>
            </a:r>
            <a:r>
              <a:rPr lang="ru-RU" i="1" dirty="0" err="1" smtClean="0"/>
              <a:t>знаходиться</a:t>
            </a:r>
            <a:r>
              <a:rPr lang="ru-RU" i="1" dirty="0" smtClean="0"/>
              <a:t> у </a:t>
            </a:r>
            <a:r>
              <a:rPr lang="ru-RU" i="1" dirty="0" err="1" smtClean="0"/>
              <a:t>Києві</a:t>
            </a:r>
            <a:r>
              <a:rPr lang="ru-RU" i="1" dirty="0" smtClean="0"/>
              <a:t>, </a:t>
            </a:r>
            <a:r>
              <a:rPr lang="ru-RU" i="1" dirty="0" err="1" smtClean="0"/>
              <a:t>його</a:t>
            </a:r>
            <a:r>
              <a:rPr lang="ru-RU" i="1" dirty="0" smtClean="0"/>
              <a:t> </a:t>
            </a:r>
            <a:r>
              <a:rPr lang="ru-RU" i="1" dirty="0" err="1" smtClean="0"/>
              <a:t>філіалом</a:t>
            </a:r>
            <a:r>
              <a:rPr lang="ru-RU" i="1" dirty="0" smtClean="0"/>
              <a:t> </a:t>
            </a:r>
            <a:r>
              <a:rPr lang="ru-RU" i="1" dirty="0" err="1" smtClean="0"/>
              <a:t>є</a:t>
            </a:r>
            <a:r>
              <a:rPr lang="ru-RU" i="1" dirty="0" smtClean="0"/>
              <a:t> </a:t>
            </a:r>
            <a:r>
              <a:rPr lang="ru-RU" i="1" dirty="0" err="1" smtClean="0"/>
              <a:t>Літературно-меморіальний</a:t>
            </a:r>
            <a:r>
              <a:rPr lang="ru-RU" i="1" dirty="0" smtClean="0"/>
              <a:t> </a:t>
            </a:r>
            <a:r>
              <a:rPr lang="ru-RU" i="1" dirty="0" err="1" smtClean="0"/>
              <a:t>будинок-музей</a:t>
            </a:r>
            <a:r>
              <a:rPr lang="ru-RU" i="1" dirty="0" smtClean="0"/>
              <a:t>. В Торонто, Канада, </a:t>
            </a:r>
            <a:r>
              <a:rPr lang="ru-RU" i="1" dirty="0" err="1" smtClean="0"/>
              <a:t>існує</a:t>
            </a:r>
            <a:r>
              <a:rPr lang="ru-RU" i="1" dirty="0" smtClean="0"/>
              <a:t> </a:t>
            </a:r>
            <a:r>
              <a:rPr lang="ru-RU" i="1" dirty="0" err="1" smtClean="0"/>
              <a:t>музей,присвячений</a:t>
            </a:r>
            <a:r>
              <a:rPr lang="ru-RU" i="1" dirty="0" smtClean="0"/>
              <a:t> </a:t>
            </a:r>
            <a:r>
              <a:rPr lang="ru-RU" i="1" dirty="0" err="1" smtClean="0"/>
              <a:t>виключно</a:t>
            </a:r>
            <a:r>
              <a:rPr lang="ru-RU" i="1" dirty="0" smtClean="0"/>
              <a:t> </a:t>
            </a:r>
            <a:r>
              <a:rPr lang="ru-RU" i="1" dirty="0" err="1" smtClean="0"/>
              <a:t>Шевченківській</a:t>
            </a:r>
            <a:r>
              <a:rPr lang="ru-RU" i="1" dirty="0" smtClean="0"/>
              <a:t> </a:t>
            </a:r>
            <a:r>
              <a:rPr lang="ru-RU" i="1" dirty="0" err="1" smtClean="0"/>
              <a:t>тематиці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14941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286124"/>
            <a:ext cx="5214942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286124"/>
            <a:ext cx="400049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0"/>
            <a:ext cx="4000496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kramtp.info/images/articles/248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496"/>
            <a:ext cx="3714744" cy="4000504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-690292"/>
            <a:ext cx="9144000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  <a:hlinkClick r:id="rId3" tooltip="У галузі літератури щорічно присвоюється Шевченківська премі"/>
              </a:rPr>
              <a:t>  </a:t>
            </a:r>
            <a:r>
              <a:rPr kumimoji="0" lang="ru-RU" sz="9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У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галузі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літератури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щорічно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присвоюється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Шевченківська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премія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— одна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найпрестижніших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відзнак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України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9600" i="1" dirty="0" smtClean="0"/>
              <a:t>Гроші</a:t>
            </a:r>
            <a:endParaRPr lang="ru-RU" sz="9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0370"/>
          </a:xfrm>
        </p:spPr>
        <p:txBody>
          <a:bodyPr/>
          <a:lstStyle/>
          <a:p>
            <a:r>
              <a:rPr lang="ru-RU" i="1" dirty="0" smtClean="0"/>
              <a:t> Портрет Тараса </a:t>
            </a:r>
            <a:r>
              <a:rPr lang="ru-RU" i="1" dirty="0" err="1" smtClean="0"/>
              <a:t>Шевченка</a:t>
            </a:r>
            <a:r>
              <a:rPr lang="ru-RU" i="1" dirty="0" smtClean="0"/>
              <a:t> </a:t>
            </a:r>
            <a:r>
              <a:rPr lang="ru-RU" i="1" dirty="0" err="1" smtClean="0"/>
              <a:t>зображено</a:t>
            </a:r>
            <a:r>
              <a:rPr lang="ru-RU" i="1" dirty="0" smtClean="0"/>
              <a:t> на </a:t>
            </a:r>
            <a:r>
              <a:rPr lang="ru-RU" i="1" dirty="0" err="1" smtClean="0"/>
              <a:t>банкноті</a:t>
            </a:r>
            <a:r>
              <a:rPr lang="ru-RU" i="1" dirty="0" smtClean="0"/>
              <a:t> </a:t>
            </a:r>
            <a:r>
              <a:rPr lang="ru-RU" i="1" dirty="0" err="1" smtClean="0"/>
              <a:t>номіналом</a:t>
            </a:r>
            <a:r>
              <a:rPr lang="ru-RU" i="1" dirty="0" smtClean="0"/>
              <a:t> 100 </a:t>
            </a:r>
            <a:r>
              <a:rPr lang="ru-RU" i="1" dirty="0" err="1" smtClean="0"/>
              <a:t>гривень</a:t>
            </a:r>
            <a:r>
              <a:rPr lang="ru-RU" i="1" dirty="0" smtClean="0"/>
              <a:t> та на </a:t>
            </a:r>
            <a:r>
              <a:rPr lang="ru-RU" i="1" dirty="0" err="1" smtClean="0"/>
              <a:t>золотій</a:t>
            </a:r>
            <a:r>
              <a:rPr lang="ru-RU" i="1" dirty="0" smtClean="0"/>
              <a:t> </a:t>
            </a:r>
            <a:r>
              <a:rPr lang="ru-RU" i="1" dirty="0" err="1" smtClean="0"/>
              <a:t>пам'ятній</a:t>
            </a:r>
            <a:r>
              <a:rPr lang="ru-RU" i="1" dirty="0" smtClean="0"/>
              <a:t> </a:t>
            </a:r>
            <a:r>
              <a:rPr lang="ru-RU" i="1" dirty="0" err="1" smtClean="0"/>
              <a:t>монеті</a:t>
            </a:r>
            <a:r>
              <a:rPr lang="ru-RU" i="1" dirty="0" smtClean="0"/>
              <a:t> </a:t>
            </a:r>
            <a:r>
              <a:rPr lang="ru-RU" i="1" dirty="0" err="1" smtClean="0"/>
              <a:t>номіналом</a:t>
            </a:r>
            <a:r>
              <a:rPr lang="ru-RU" i="1" dirty="0" smtClean="0"/>
              <a:t> 200 </a:t>
            </a:r>
            <a:r>
              <a:rPr lang="ru-RU" i="1" dirty="0" err="1" smtClean="0"/>
              <a:t>гривень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7604"/>
            <a:ext cx="592932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286124"/>
            <a:ext cx="3214678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/>
          <a:lstStyle/>
          <a:p>
            <a:r>
              <a:rPr lang="ru-RU" i="1" dirty="0" err="1" smtClean="0"/>
              <a:t>Вже</a:t>
            </a:r>
            <a:r>
              <a:rPr lang="ru-RU" i="1" dirty="0" smtClean="0"/>
              <a:t> </a:t>
            </a:r>
            <a:r>
              <a:rPr lang="ru-RU" i="1" dirty="0" err="1" smtClean="0"/>
              <a:t>більше</a:t>
            </a:r>
            <a:r>
              <a:rPr lang="ru-RU" i="1" dirty="0" smtClean="0"/>
              <a:t> ста </a:t>
            </a:r>
            <a:r>
              <a:rPr lang="ru-RU" i="1" dirty="0" err="1" smtClean="0"/>
              <a:t>років</a:t>
            </a:r>
            <a:r>
              <a:rPr lang="ru-RU" i="1" dirty="0" smtClean="0"/>
              <a:t> </a:t>
            </a:r>
            <a:r>
              <a:rPr lang="ru-RU" i="1" dirty="0" err="1" smtClean="0"/>
              <a:t>пройшло</a:t>
            </a:r>
            <a:r>
              <a:rPr lang="ru-RU" i="1" dirty="0" smtClean="0"/>
              <a:t>, як перестало </a:t>
            </a:r>
            <a:r>
              <a:rPr lang="ru-RU" i="1" dirty="0" err="1" smtClean="0"/>
              <a:t>битися</a:t>
            </a:r>
            <a:r>
              <a:rPr lang="ru-RU" i="1" dirty="0" smtClean="0"/>
              <a:t> </a:t>
            </a:r>
            <a:r>
              <a:rPr lang="ru-RU" i="1" dirty="0" err="1" smtClean="0"/>
              <a:t>благородне</a:t>
            </a:r>
            <a:r>
              <a:rPr lang="ru-RU" i="1" dirty="0" smtClean="0"/>
              <a:t>, </a:t>
            </a:r>
            <a:r>
              <a:rPr lang="ru-RU" i="1" dirty="0" err="1" smtClean="0"/>
              <a:t>мужнє</a:t>
            </a:r>
            <a:r>
              <a:rPr lang="ru-RU" i="1" dirty="0" smtClean="0"/>
              <a:t> </a:t>
            </a:r>
            <a:r>
              <a:rPr lang="ru-RU" i="1" dirty="0" err="1" smtClean="0"/>
              <a:t>серце</a:t>
            </a:r>
            <a:r>
              <a:rPr lang="ru-RU" i="1" dirty="0" smtClean="0"/>
              <a:t> </a:t>
            </a:r>
            <a:r>
              <a:rPr lang="ru-RU" i="1" dirty="0" err="1" smtClean="0"/>
              <a:t>геніального</a:t>
            </a:r>
            <a:r>
              <a:rPr lang="ru-RU" i="1" dirty="0" smtClean="0"/>
              <a:t> </a:t>
            </a:r>
            <a:r>
              <a:rPr lang="ru-RU" i="1" dirty="0" err="1" smtClean="0"/>
              <a:t>поета-революціонера</a:t>
            </a:r>
            <a:r>
              <a:rPr lang="ru-RU" i="1" dirty="0" smtClean="0"/>
              <a:t> Тараса Григоровича </a:t>
            </a:r>
            <a:r>
              <a:rPr lang="ru-RU" i="1" dirty="0" err="1" smtClean="0"/>
              <a:t>Шевченка</a:t>
            </a:r>
            <a:r>
              <a:rPr lang="ru-RU" i="1" dirty="0" smtClean="0"/>
              <a:t>. Але </a:t>
            </a:r>
            <a:r>
              <a:rPr lang="ru-RU" i="1" dirty="0" err="1" smtClean="0"/>
              <a:t>світлий</a:t>
            </a:r>
            <a:r>
              <a:rPr lang="ru-RU" i="1" dirty="0" smtClean="0"/>
              <a:t> образ великого Кобзаря - </a:t>
            </a:r>
            <a:r>
              <a:rPr lang="ru-RU" i="1" dirty="0" err="1" smtClean="0"/>
              <a:t>безсмертний</a:t>
            </a:r>
            <a:r>
              <a:rPr lang="ru-RU" i="1" dirty="0" smtClean="0"/>
              <a:t>, як </a:t>
            </a:r>
            <a:r>
              <a:rPr lang="ru-RU" i="1" dirty="0" err="1" smtClean="0"/>
              <a:t>і</a:t>
            </a:r>
            <a:r>
              <a:rPr lang="ru-RU" i="1" dirty="0" smtClean="0"/>
              <a:t> сам народ, </a:t>
            </a:r>
            <a:r>
              <a:rPr lang="ru-RU" i="1" dirty="0" err="1" smtClean="0"/>
              <a:t>що</a:t>
            </a:r>
            <a:r>
              <a:rPr lang="ru-RU" i="1" dirty="0" smtClean="0"/>
              <a:t> породив </a:t>
            </a:r>
            <a:r>
              <a:rPr lang="ru-RU" i="1" dirty="0" err="1" smtClean="0"/>
              <a:t>його</a:t>
            </a:r>
            <a:r>
              <a:rPr lang="ru-RU" i="1" dirty="0" smtClean="0"/>
              <a:t>. </a:t>
            </a:r>
            <a:endParaRPr lang="ru-RU" i="1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143248"/>
            <a:ext cx="350043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239"/>
            <a:ext cx="9126415" cy="687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428604"/>
            <a:ext cx="5472122" cy="6215106"/>
          </a:xfrm>
        </p:spPr>
        <p:txBody>
          <a:bodyPr>
            <a:normAutofit fontScale="62500" lnSpcReduction="20000"/>
          </a:bodyPr>
          <a:lstStyle/>
          <a:p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літературі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кожного народу,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серед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її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великих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творців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є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поети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імена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яких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оповиті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невмирущою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любов’ю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славою. Таким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поетом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українського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народу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є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Тарас Шевченко.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Він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виступив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як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поет-новатор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приніс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із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собою в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українську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літературу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"слово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нове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",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новий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світ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поезії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неповторні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образи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картини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й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барви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небачене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раніше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багатство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й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широчінь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тем,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ідей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мотивів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жанрових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форм,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вивів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українську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літературу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 шлях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реалізму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й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народності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Справедливо Великого Кобзаря — народного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мислителя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творця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вважають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народним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пророком.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Пам’ять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про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нього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живе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буде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жити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вічно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серцях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українського</a:t>
            </a:r>
            <a:r>
              <a:rPr lang="ru-RU" sz="3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народу. 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29289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Arial Black" pitchFamily="34" charset="0"/>
              </a:rPr>
              <a:t>Пам</a:t>
            </a:r>
            <a:r>
              <a:rPr lang="en-US" b="1" dirty="0" smtClean="0">
                <a:latin typeface="Arial Black" pitchFamily="34" charset="0"/>
              </a:rPr>
              <a:t>’</a:t>
            </a:r>
            <a:r>
              <a:rPr lang="uk-UA" b="1" dirty="0" err="1" smtClean="0">
                <a:latin typeface="Arial Black" pitchFamily="34" charset="0"/>
              </a:rPr>
              <a:t>ятники</a:t>
            </a:r>
            <a:r>
              <a:rPr lang="uk-UA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В </a:t>
            </a:r>
            <a:r>
              <a:rPr lang="ru-RU" i="1" dirty="0" err="1" smtClean="0"/>
              <a:t>Україні</a:t>
            </a:r>
            <a:r>
              <a:rPr lang="ru-RU" i="1" dirty="0" smtClean="0"/>
              <a:t> та за </a:t>
            </a:r>
            <a:r>
              <a:rPr lang="ru-RU" i="1" dirty="0" err="1" smtClean="0"/>
              <a:t>її</a:t>
            </a:r>
            <a:r>
              <a:rPr lang="ru-RU" i="1" dirty="0" smtClean="0"/>
              <a:t> межами </a:t>
            </a:r>
            <a:r>
              <a:rPr lang="ru-RU" i="1" dirty="0" err="1" smtClean="0"/>
              <a:t>існує</a:t>
            </a:r>
            <a:r>
              <a:rPr lang="ru-RU" i="1" dirty="0" smtClean="0"/>
              <a:t> </a:t>
            </a:r>
            <a:r>
              <a:rPr lang="ru-RU" i="1" dirty="0" err="1" smtClean="0"/>
              <a:t>багато</a:t>
            </a:r>
            <a:r>
              <a:rPr lang="ru-RU" i="1" dirty="0" smtClean="0"/>
              <a:t> </a:t>
            </a:r>
            <a:r>
              <a:rPr lang="ru-RU" i="1" dirty="0" err="1" smtClean="0"/>
              <a:t>пам'ятників</a:t>
            </a:r>
            <a:r>
              <a:rPr lang="ru-RU" i="1" dirty="0" smtClean="0"/>
              <a:t> </a:t>
            </a:r>
            <a:r>
              <a:rPr lang="ru-RU" i="1" dirty="0" err="1" smtClean="0"/>
              <a:t>Шевченку</a:t>
            </a:r>
            <a:r>
              <a:rPr lang="ru-RU" i="1" dirty="0" smtClean="0"/>
              <a:t>. </a:t>
            </a:r>
            <a:endParaRPr lang="ru-RU" i="1" dirty="0"/>
          </a:p>
        </p:txBody>
      </p:sp>
      <p:pic>
        <p:nvPicPr>
          <p:cNvPr id="3074" name="Picture 2" descr="http://zakarpattya.net.ua/eshop/dbases/zo2008_3_11_2_33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857496"/>
            <a:ext cx="2857520" cy="4000504"/>
          </a:xfrm>
          <a:prstGeom prst="rect">
            <a:avLst/>
          </a:prstGeom>
          <a:noFill/>
        </p:spPr>
      </p:pic>
      <p:pic>
        <p:nvPicPr>
          <p:cNvPr id="3076" name="Picture 4" descr="http://history.sumynews.com/media/k2/images/author/ivanuschenko/vlasenko_ivan/450px-_____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143116"/>
            <a:ext cx="3500430" cy="4714884"/>
          </a:xfrm>
          <a:prstGeom prst="rect">
            <a:avLst/>
          </a:prstGeom>
          <a:noFill/>
        </p:spPr>
      </p:pic>
      <p:pic>
        <p:nvPicPr>
          <p:cNvPr id="3078" name="Picture 6" descr="http://www.pohlyad.com:8080/application/images/foto/09.03/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7496"/>
            <a:ext cx="2786050" cy="4000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3114668" cy="614366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Century" pitchFamily="18" charset="0"/>
              </a:rPr>
              <a:t>Одним </a:t>
            </a:r>
            <a:r>
              <a:rPr lang="ru-RU" sz="2800" b="1" i="1" dirty="0" err="1" smtClean="0">
                <a:latin typeface="Century" pitchFamily="18" charset="0"/>
              </a:rPr>
              <a:t>з</a:t>
            </a:r>
            <a:r>
              <a:rPr lang="ru-RU" sz="2800" b="1" i="1" dirty="0" smtClean="0">
                <a:latin typeface="Century" pitchFamily="18" charset="0"/>
              </a:rPr>
              <a:t> </a:t>
            </a:r>
            <a:r>
              <a:rPr lang="ru-RU" sz="2800" b="1" i="1" dirty="0" err="1" smtClean="0">
                <a:latin typeface="Century" pitchFamily="18" charset="0"/>
              </a:rPr>
              <a:t>найкращих</a:t>
            </a:r>
            <a:r>
              <a:rPr lang="ru-RU" sz="2800" b="1" i="1" dirty="0" smtClean="0">
                <a:latin typeface="Century" pitchFamily="18" charset="0"/>
              </a:rPr>
              <a:t> </a:t>
            </a:r>
            <a:r>
              <a:rPr lang="ru-RU" sz="2800" b="1" i="1" dirty="0" err="1" smtClean="0">
                <a:latin typeface="Century" pitchFamily="18" charset="0"/>
              </a:rPr>
              <a:t>вважається</a:t>
            </a:r>
            <a:r>
              <a:rPr lang="ru-RU" sz="2800" b="1" i="1" dirty="0" smtClean="0">
                <a:latin typeface="Century" pitchFamily="18" charset="0"/>
              </a:rPr>
              <a:t> </a:t>
            </a:r>
            <a:r>
              <a:rPr lang="ru-RU" sz="2800" b="1" i="1" dirty="0" err="1" smtClean="0">
                <a:latin typeface="Century" pitchFamily="18" charset="0"/>
              </a:rPr>
              <a:t>пам'ятник</a:t>
            </a:r>
            <a:r>
              <a:rPr lang="ru-RU" sz="2800" b="1" i="1" dirty="0" smtClean="0">
                <a:latin typeface="Century" pitchFamily="18" charset="0"/>
              </a:rPr>
              <a:t> у </a:t>
            </a:r>
            <a:r>
              <a:rPr lang="ru-RU" sz="2800" b="1" i="1" dirty="0" err="1" smtClean="0">
                <a:latin typeface="Century" pitchFamily="18" charset="0"/>
              </a:rPr>
              <a:t>Харкові</a:t>
            </a:r>
            <a:endParaRPr lang="ru-RU" sz="2800" b="1" i="1" dirty="0">
              <a:latin typeface="Century" pitchFamily="18" charset="0"/>
            </a:endParaRPr>
          </a:p>
        </p:txBody>
      </p:sp>
      <p:pic>
        <p:nvPicPr>
          <p:cNvPr id="18434" name="Picture 2" descr="Файл:Taras Shevchenko monument Khark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0"/>
            <a:ext cx="471487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4043362" cy="6215106"/>
          </a:xfrm>
        </p:spPr>
        <p:txBody>
          <a:bodyPr/>
          <a:lstStyle/>
          <a:p>
            <a:r>
              <a:rPr lang="ru-RU" i="1" dirty="0" err="1" smtClean="0"/>
              <a:t>Великі</a:t>
            </a:r>
            <a:r>
              <a:rPr lang="ru-RU" i="1" dirty="0" smtClean="0"/>
              <a:t> </a:t>
            </a:r>
            <a:r>
              <a:rPr lang="ru-RU" i="1" dirty="0" err="1" smtClean="0"/>
              <a:t>пам'ятники</a:t>
            </a:r>
            <a:r>
              <a:rPr lang="ru-RU" i="1" dirty="0" smtClean="0"/>
              <a:t> </a:t>
            </a:r>
            <a:r>
              <a:rPr lang="ru-RU" i="1" dirty="0" err="1" smtClean="0"/>
              <a:t>кобзареві</a:t>
            </a:r>
            <a:r>
              <a:rPr lang="ru-RU" i="1" dirty="0" smtClean="0"/>
              <a:t> </a:t>
            </a:r>
            <a:r>
              <a:rPr lang="ru-RU" i="1" dirty="0" err="1" smtClean="0"/>
              <a:t>встановлені</a:t>
            </a:r>
            <a:r>
              <a:rPr lang="ru-RU" i="1" dirty="0" smtClean="0"/>
              <a:t> </a:t>
            </a:r>
            <a:r>
              <a:rPr lang="ru-RU" i="1" dirty="0" err="1" smtClean="0"/>
              <a:t>також</a:t>
            </a:r>
            <a:r>
              <a:rPr lang="ru-RU" i="1" dirty="0" smtClean="0"/>
              <a:t> у </a:t>
            </a:r>
            <a:r>
              <a:rPr lang="ru-RU" i="1" dirty="0" err="1" smtClean="0"/>
              <a:t>Києві</a:t>
            </a:r>
            <a:r>
              <a:rPr lang="ru-RU" i="1" dirty="0" smtClean="0"/>
              <a:t>, </a:t>
            </a:r>
            <a:r>
              <a:rPr lang="ru-RU" i="1" dirty="0" err="1" smtClean="0"/>
              <a:t>Дніпропетровську</a:t>
            </a:r>
            <a:r>
              <a:rPr lang="ru-RU" i="1" dirty="0" smtClean="0"/>
              <a:t>, </a:t>
            </a:r>
            <a:r>
              <a:rPr lang="ru-RU" i="1" dirty="0" err="1" smtClean="0"/>
              <a:t>Донецьку</a:t>
            </a:r>
            <a:r>
              <a:rPr lang="ru-RU" i="1" dirty="0" smtClean="0"/>
              <a:t>, </a:t>
            </a:r>
            <a:r>
              <a:rPr lang="ru-RU" i="1" dirty="0" err="1" smtClean="0"/>
              <a:t>Львові</a:t>
            </a:r>
            <a:r>
              <a:rPr lang="ru-RU" i="1" dirty="0" smtClean="0"/>
              <a:t> та </a:t>
            </a:r>
            <a:r>
              <a:rPr lang="ru-RU" i="1" dirty="0" err="1" smtClean="0"/>
              <a:t>інших</a:t>
            </a:r>
            <a:r>
              <a:rPr lang="ru-RU" i="1" dirty="0" smtClean="0"/>
              <a:t> </a:t>
            </a:r>
            <a:r>
              <a:rPr lang="ru-RU" i="1" dirty="0" err="1" smtClean="0"/>
              <a:t>містах</a:t>
            </a:r>
            <a:r>
              <a:rPr lang="ru-RU" i="1" dirty="0" smtClean="0"/>
              <a:t>. </a:t>
            </a:r>
            <a:endParaRPr lang="ru-RU" i="1" dirty="0"/>
          </a:p>
        </p:txBody>
      </p:sp>
      <p:pic>
        <p:nvPicPr>
          <p:cNvPr id="5" name="Picture 2" descr="http://helen.tim.ua/gallery/dnepr/IMG_1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29066"/>
            <a:ext cx="2928926" cy="2928934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06" y="0"/>
            <a:ext cx="4500594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500438"/>
            <a:ext cx="321467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643314"/>
            <a:ext cx="292895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00792"/>
          </a:xfrm>
        </p:spPr>
        <p:txBody>
          <a:bodyPr>
            <a:normAutofit/>
          </a:bodyPr>
          <a:lstStyle/>
          <a:p>
            <a:r>
              <a:rPr lang="ru-RU" i="1" dirty="0" smtClean="0"/>
              <a:t>За кордоном </a:t>
            </a:r>
            <a:r>
              <a:rPr lang="ru-RU" i="1" dirty="0" err="1" smtClean="0"/>
              <a:t>пам'ятники</a:t>
            </a:r>
            <a:r>
              <a:rPr lang="ru-RU" i="1" dirty="0" smtClean="0"/>
              <a:t> </a:t>
            </a:r>
            <a:r>
              <a:rPr lang="ru-RU" i="1" dirty="0" err="1" smtClean="0"/>
              <a:t>Шевченку</a:t>
            </a:r>
            <a:r>
              <a:rPr lang="ru-RU" i="1" dirty="0" smtClean="0"/>
              <a:t> </a:t>
            </a:r>
            <a:r>
              <a:rPr lang="ru-RU" i="1" dirty="0" err="1" smtClean="0"/>
              <a:t>встановлено</a:t>
            </a:r>
            <a:r>
              <a:rPr lang="ru-RU" i="1" dirty="0" smtClean="0"/>
              <a:t> у </a:t>
            </a:r>
            <a:r>
              <a:rPr lang="ru-RU" i="1" dirty="0" err="1" smtClean="0"/>
              <a:t>Росії</a:t>
            </a:r>
            <a:r>
              <a:rPr lang="ru-RU" i="1" dirty="0" smtClean="0"/>
              <a:t> (Москва, Санкт-Петербург), США (Вашингтон), </a:t>
            </a:r>
            <a:r>
              <a:rPr lang="ru-RU" i="1" dirty="0" err="1" smtClean="0"/>
              <a:t>Канаді</a:t>
            </a:r>
            <a:r>
              <a:rPr lang="ru-RU" i="1" dirty="0" smtClean="0"/>
              <a:t> (</a:t>
            </a:r>
            <a:r>
              <a:rPr lang="ru-RU" i="1" dirty="0" err="1" smtClean="0"/>
              <a:t>Вінніпеґ</a:t>
            </a:r>
            <a:r>
              <a:rPr lang="ru-RU" i="1" dirty="0" smtClean="0"/>
              <a:t>, Торонто), </a:t>
            </a:r>
            <a:r>
              <a:rPr lang="ru-RU" i="1" dirty="0" err="1" smtClean="0"/>
              <a:t>Польщі</a:t>
            </a:r>
            <a:r>
              <a:rPr lang="ru-RU" i="1" dirty="0" smtClean="0"/>
              <a:t> (</a:t>
            </a:r>
            <a:r>
              <a:rPr lang="ru-RU" i="1" dirty="0" err="1" smtClean="0"/>
              <a:t>Білий</a:t>
            </a:r>
            <a:r>
              <a:rPr lang="ru-RU" i="1" dirty="0" smtClean="0"/>
              <a:t> </a:t>
            </a:r>
            <a:r>
              <a:rPr lang="ru-RU" i="1" dirty="0" err="1" smtClean="0"/>
              <a:t>Бір</a:t>
            </a:r>
            <a:r>
              <a:rPr lang="ru-RU" i="1" dirty="0" smtClean="0"/>
              <a:t>, Варшава), </a:t>
            </a:r>
            <a:r>
              <a:rPr lang="ru-RU" i="1" dirty="0" err="1" smtClean="0"/>
              <a:t>Чехії</a:t>
            </a:r>
            <a:r>
              <a:rPr lang="ru-RU" i="1" dirty="0" smtClean="0"/>
              <a:t> (Прага). </a:t>
            </a:r>
            <a:r>
              <a:rPr lang="ru-RU" i="1" dirty="0" err="1" smtClean="0"/>
              <a:t>Білорусії</a:t>
            </a:r>
            <a:r>
              <a:rPr lang="ru-RU" i="1" dirty="0" smtClean="0"/>
              <a:t> (</a:t>
            </a:r>
            <a:r>
              <a:rPr lang="ru-RU" i="1" dirty="0" err="1" smtClean="0"/>
              <a:t>Могилів</a:t>
            </a:r>
            <a:r>
              <a:rPr lang="ru-RU" i="1" dirty="0" smtClean="0"/>
              <a:t>), </a:t>
            </a:r>
            <a:r>
              <a:rPr lang="ru-RU" i="1" dirty="0" err="1" smtClean="0"/>
              <a:t>Грузії</a:t>
            </a:r>
            <a:r>
              <a:rPr lang="ru-RU" i="1" dirty="0" smtClean="0"/>
              <a:t> (</a:t>
            </a:r>
            <a:r>
              <a:rPr lang="ru-RU" i="1" dirty="0" err="1" smtClean="0"/>
              <a:t>Тбілісі</a:t>
            </a:r>
            <a:r>
              <a:rPr lang="ru-RU" i="1" dirty="0" smtClean="0"/>
              <a:t>), </a:t>
            </a:r>
            <a:r>
              <a:rPr lang="ru-RU" i="1" dirty="0" err="1" smtClean="0"/>
              <a:t>Угорщині</a:t>
            </a:r>
            <a:r>
              <a:rPr lang="ru-RU" i="1" dirty="0" smtClean="0"/>
              <a:t>, </a:t>
            </a:r>
            <a:r>
              <a:rPr lang="ru-RU" i="1" dirty="0" err="1" smtClean="0"/>
              <a:t>Парагваї</a:t>
            </a:r>
            <a:r>
              <a:rPr lang="ru-RU" i="1" dirty="0" smtClean="0"/>
              <a:t>, </a:t>
            </a:r>
            <a:r>
              <a:rPr lang="ru-RU" i="1" dirty="0" err="1" smtClean="0"/>
              <a:t>Узбекистані</a:t>
            </a:r>
            <a:r>
              <a:rPr lang="ru-RU" i="1" dirty="0" smtClean="0"/>
              <a:t>, </a:t>
            </a:r>
            <a:r>
              <a:rPr lang="ru-RU" i="1" dirty="0" err="1" smtClean="0"/>
              <a:t>Франції</a:t>
            </a:r>
            <a:r>
              <a:rPr lang="ru-RU" i="1" dirty="0" smtClean="0"/>
              <a:t> (Париж, </a:t>
            </a:r>
            <a:r>
              <a:rPr lang="ru-RU" i="1" dirty="0" err="1" smtClean="0"/>
              <a:t>Монтаржі</a:t>
            </a:r>
            <a:r>
              <a:rPr lang="ru-RU" i="1" dirty="0" smtClean="0"/>
              <a:t>) </a:t>
            </a:r>
            <a:r>
              <a:rPr lang="ru-RU" i="1" dirty="0" err="1" smtClean="0"/>
              <a:t>Австралії</a:t>
            </a:r>
            <a:r>
              <a:rPr lang="ru-RU" i="1" dirty="0" smtClean="0"/>
              <a:t> (</a:t>
            </a:r>
            <a:r>
              <a:rPr lang="ru-RU" i="1" dirty="0" err="1" smtClean="0"/>
              <a:t>Канбера</a:t>
            </a:r>
            <a:r>
              <a:rPr lang="ru-RU" i="1" dirty="0" smtClean="0"/>
              <a:t>).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http://www.infoukes.com/tarasinottawa/shevchenko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29132"/>
            <a:ext cx="2071670" cy="2428868"/>
          </a:xfrm>
          <a:prstGeom prst="rect">
            <a:avLst/>
          </a:prstGeom>
          <a:noFill/>
        </p:spPr>
      </p:pic>
      <p:pic>
        <p:nvPicPr>
          <p:cNvPr id="16388" name="Picture 4" descr="http://i.i.ua/photo/images/pic/3/6/2656063_2a4bba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429132"/>
            <a:ext cx="3214709" cy="242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Меморіальні дошки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dirty="0" err="1" smtClean="0">
                <a:latin typeface="Century" pitchFamily="18" charset="0"/>
              </a:rPr>
              <a:t>Перебування</a:t>
            </a:r>
            <a:r>
              <a:rPr lang="ru-RU" i="1" dirty="0" smtClean="0">
                <a:latin typeface="Century" pitchFamily="18" charset="0"/>
              </a:rPr>
              <a:t> Тараса </a:t>
            </a:r>
            <a:r>
              <a:rPr lang="ru-RU" i="1" dirty="0" err="1" smtClean="0">
                <a:latin typeface="Century" pitchFamily="18" charset="0"/>
              </a:rPr>
              <a:t>Шевченка</a:t>
            </a:r>
            <a:r>
              <a:rPr lang="ru-RU" i="1" dirty="0" smtClean="0">
                <a:latin typeface="Century" pitchFamily="18" charset="0"/>
              </a:rPr>
              <a:t> в </a:t>
            </a:r>
            <a:r>
              <a:rPr lang="ru-RU" i="1" dirty="0" err="1" smtClean="0">
                <a:latin typeface="Century" pitchFamily="18" charset="0"/>
              </a:rPr>
              <a:t>Києві</a:t>
            </a:r>
            <a:r>
              <a:rPr lang="ru-RU" i="1" dirty="0" smtClean="0">
                <a:latin typeface="Century" pitchFamily="18" charset="0"/>
              </a:rPr>
              <a:t> </a:t>
            </a:r>
            <a:r>
              <a:rPr lang="ru-RU" i="1" dirty="0" err="1" smtClean="0">
                <a:latin typeface="Century" pitchFamily="18" charset="0"/>
              </a:rPr>
              <a:t>вшановане</a:t>
            </a:r>
            <a:r>
              <a:rPr lang="ru-RU" i="1" dirty="0" smtClean="0">
                <a:latin typeface="Century" pitchFamily="18" charset="0"/>
              </a:rPr>
              <a:t> </a:t>
            </a:r>
            <a:r>
              <a:rPr lang="ru-RU" i="1" dirty="0" err="1" smtClean="0">
                <a:latin typeface="Century" pitchFamily="18" charset="0"/>
              </a:rPr>
              <a:t>декількома</a:t>
            </a:r>
            <a:r>
              <a:rPr lang="ru-RU" i="1" dirty="0" smtClean="0">
                <a:latin typeface="Century" pitchFamily="18" charset="0"/>
              </a:rPr>
              <a:t> </a:t>
            </a:r>
            <a:r>
              <a:rPr lang="ru-RU" i="1" dirty="0" err="1" smtClean="0">
                <a:latin typeface="Century" pitchFamily="18" charset="0"/>
              </a:rPr>
              <a:t>меморіальними</a:t>
            </a:r>
            <a:r>
              <a:rPr lang="ru-RU" i="1" dirty="0" smtClean="0">
                <a:latin typeface="Century" pitchFamily="18" charset="0"/>
              </a:rPr>
              <a:t> </a:t>
            </a:r>
            <a:r>
              <a:rPr lang="ru-RU" i="1" dirty="0" err="1" smtClean="0">
                <a:latin typeface="Century" pitchFamily="18" charset="0"/>
              </a:rPr>
              <a:t>дошками</a:t>
            </a:r>
            <a:r>
              <a:rPr lang="ru-RU" i="1" dirty="0" smtClean="0">
                <a:latin typeface="Century" pitchFamily="18" charset="0"/>
              </a:rPr>
              <a:t>, </a:t>
            </a:r>
            <a:r>
              <a:rPr lang="ru-RU" i="1" dirty="0" err="1" smtClean="0">
                <a:latin typeface="Century" pitchFamily="18" charset="0"/>
              </a:rPr>
              <a:t>зокрема</a:t>
            </a:r>
            <a:r>
              <a:rPr lang="ru-RU" i="1" dirty="0" smtClean="0">
                <a:latin typeface="Century" pitchFamily="18" charset="0"/>
              </a:rPr>
              <a:t> на </a:t>
            </a:r>
            <a:r>
              <a:rPr lang="ru-RU" i="1" dirty="0" err="1" smtClean="0">
                <a:latin typeface="Century" pitchFamily="18" charset="0"/>
              </a:rPr>
              <a:t>на</a:t>
            </a:r>
            <a:r>
              <a:rPr lang="ru-RU" i="1" dirty="0" smtClean="0">
                <a:latin typeface="Century" pitchFamily="18" charset="0"/>
              </a:rPr>
              <a:t> </a:t>
            </a:r>
            <a:r>
              <a:rPr lang="ru-RU" i="1" dirty="0" err="1" smtClean="0">
                <a:latin typeface="Century" pitchFamily="18" charset="0"/>
              </a:rPr>
              <a:t>фасаді</a:t>
            </a:r>
            <a:r>
              <a:rPr lang="ru-RU" i="1" dirty="0" smtClean="0">
                <a:latin typeface="Century" pitchFamily="18" charset="0"/>
              </a:rPr>
              <a:t> Червоного корпусу </a:t>
            </a:r>
            <a:r>
              <a:rPr lang="ru-RU" i="1" dirty="0" err="1" smtClean="0">
                <a:latin typeface="Century" pitchFamily="18" charset="0"/>
              </a:rPr>
              <a:t>Київського</a:t>
            </a:r>
            <a:r>
              <a:rPr lang="ru-RU" i="1" dirty="0" smtClean="0">
                <a:latin typeface="Century" pitchFamily="18" charset="0"/>
              </a:rPr>
              <a:t> </a:t>
            </a:r>
            <a:r>
              <a:rPr lang="ru-RU" i="1" dirty="0" err="1" smtClean="0">
                <a:latin typeface="Century" pitchFamily="18" charset="0"/>
              </a:rPr>
              <a:t>університету</a:t>
            </a:r>
            <a:r>
              <a:rPr lang="ru-RU" i="1" dirty="0" smtClean="0">
                <a:latin typeface="Century" pitchFamily="18" charset="0"/>
              </a:rPr>
              <a:t>; на </a:t>
            </a:r>
            <a:r>
              <a:rPr lang="ru-RU" i="1" dirty="0" err="1" smtClean="0">
                <a:latin typeface="Century" pitchFamily="18" charset="0"/>
              </a:rPr>
              <a:t>будинку</a:t>
            </a:r>
            <a:r>
              <a:rPr lang="ru-RU" i="1" dirty="0" smtClean="0">
                <a:latin typeface="Century" pitchFamily="18" charset="0"/>
              </a:rPr>
              <a:t> </a:t>
            </a:r>
            <a:r>
              <a:rPr lang="ru-RU" i="1" dirty="0" err="1" smtClean="0">
                <a:latin typeface="Century" pitchFamily="18" charset="0"/>
              </a:rPr>
              <a:t>Літературно-меморіального</a:t>
            </a:r>
            <a:r>
              <a:rPr lang="ru-RU" i="1" dirty="0" smtClean="0">
                <a:latin typeface="Century" pitchFamily="18" charset="0"/>
              </a:rPr>
              <a:t> музею; </a:t>
            </a:r>
            <a:r>
              <a:rPr lang="ru-RU" i="1" dirty="0" err="1" smtClean="0">
                <a:latin typeface="Century" pitchFamily="18" charset="0"/>
              </a:rPr>
              <a:t>пам'ятний</a:t>
            </a:r>
            <a:r>
              <a:rPr lang="ru-RU" i="1" dirty="0" smtClean="0">
                <a:latin typeface="Century" pitchFamily="18" charset="0"/>
              </a:rPr>
              <a:t> знак </a:t>
            </a:r>
            <a:r>
              <a:rPr lang="ru-RU" i="1" dirty="0" err="1" smtClean="0">
                <a:latin typeface="Century" pitchFamily="18" charset="0"/>
              </a:rPr>
              <a:t>біля</a:t>
            </a:r>
            <a:r>
              <a:rPr lang="ru-RU" i="1" dirty="0" smtClean="0">
                <a:latin typeface="Century" pitchFamily="18" charset="0"/>
              </a:rPr>
              <a:t> </a:t>
            </a:r>
            <a:r>
              <a:rPr lang="ru-RU" i="1" dirty="0" err="1" smtClean="0">
                <a:latin typeface="Century" pitchFamily="18" charset="0"/>
              </a:rPr>
              <a:t>Хати</a:t>
            </a:r>
            <a:r>
              <a:rPr lang="ru-RU" i="1" dirty="0" smtClean="0">
                <a:latin typeface="Century" pitchFamily="18" charset="0"/>
              </a:rPr>
              <a:t> на </a:t>
            </a:r>
            <a:r>
              <a:rPr lang="ru-RU" i="1" dirty="0" err="1" smtClean="0">
                <a:latin typeface="Century" pitchFamily="18" charset="0"/>
              </a:rPr>
              <a:t>Пріорці</a:t>
            </a:r>
            <a:r>
              <a:rPr lang="ru-RU" i="1" dirty="0" smtClean="0">
                <a:latin typeface="Century" pitchFamily="18" charset="0"/>
              </a:rPr>
              <a:t>, а </a:t>
            </a:r>
            <a:r>
              <a:rPr lang="ru-RU" i="1" dirty="0" err="1" smtClean="0">
                <a:latin typeface="Century" pitchFamily="18" charset="0"/>
              </a:rPr>
              <a:t>також</a:t>
            </a:r>
            <a:r>
              <a:rPr lang="ru-RU" i="1" dirty="0" smtClean="0">
                <a:latin typeface="Century" pitchFamily="18" charset="0"/>
              </a:rPr>
              <a:t> на </a:t>
            </a:r>
            <a:r>
              <a:rPr lang="ru-RU" i="1" dirty="0" err="1" smtClean="0">
                <a:latin typeface="Century" pitchFamily="18" charset="0"/>
              </a:rPr>
              <a:t>церкві</a:t>
            </a:r>
            <a:r>
              <a:rPr lang="ru-RU" i="1" dirty="0" smtClean="0">
                <a:latin typeface="Century" pitchFamily="18" charset="0"/>
              </a:rPr>
              <a:t> </a:t>
            </a:r>
            <a:r>
              <a:rPr lang="ru-RU" i="1" dirty="0" err="1" smtClean="0">
                <a:latin typeface="Century" pitchFamily="18" charset="0"/>
              </a:rPr>
              <a:t>Різдва</a:t>
            </a:r>
            <a:r>
              <a:rPr lang="ru-RU" i="1" dirty="0" smtClean="0">
                <a:latin typeface="Century" pitchFamily="18" charset="0"/>
              </a:rPr>
              <a:t> </a:t>
            </a:r>
            <a:r>
              <a:rPr lang="ru-RU" i="1" dirty="0" err="1" smtClean="0">
                <a:latin typeface="Century" pitchFamily="18" charset="0"/>
              </a:rPr>
              <a:t>Христового</a:t>
            </a:r>
            <a:r>
              <a:rPr lang="ru-RU" i="1" dirty="0" smtClean="0">
                <a:latin typeface="Century" pitchFamily="18" charset="0"/>
              </a:rPr>
              <a:t> </a:t>
            </a:r>
            <a:r>
              <a:rPr lang="ru-RU" i="1" dirty="0" err="1" smtClean="0">
                <a:latin typeface="Century" pitchFamily="18" charset="0"/>
              </a:rPr>
              <a:t>на</a:t>
            </a:r>
            <a:r>
              <a:rPr lang="ru-RU" i="1" dirty="0" smtClean="0">
                <a:latin typeface="Century" pitchFamily="18" charset="0"/>
              </a:rPr>
              <a:t> </a:t>
            </a:r>
            <a:r>
              <a:rPr lang="ru-RU" i="1" dirty="0" err="1" smtClean="0">
                <a:latin typeface="Century" pitchFamily="18" charset="0"/>
              </a:rPr>
              <a:t>Поштовій</a:t>
            </a:r>
            <a:r>
              <a:rPr lang="ru-RU" i="1" dirty="0" smtClean="0">
                <a:latin typeface="Century" pitchFamily="18" charset="0"/>
              </a:rPr>
              <a:t> </a:t>
            </a:r>
            <a:r>
              <a:rPr lang="ru-RU" i="1" dirty="0" err="1" smtClean="0">
                <a:latin typeface="Century" pitchFamily="18" charset="0"/>
              </a:rPr>
              <a:t>площі</a:t>
            </a:r>
            <a:r>
              <a:rPr lang="ru-RU" i="1" dirty="0" smtClean="0">
                <a:latin typeface="Century" pitchFamily="18" charset="0"/>
              </a:rPr>
              <a:t>, де в </a:t>
            </a:r>
            <a:r>
              <a:rPr lang="ru-RU" i="1" dirty="0" err="1" smtClean="0">
                <a:latin typeface="Century" pitchFamily="18" charset="0"/>
              </a:rPr>
              <a:t>старій</a:t>
            </a:r>
            <a:r>
              <a:rPr lang="ru-RU" i="1" dirty="0" smtClean="0">
                <a:latin typeface="Century" pitchFamily="18" charset="0"/>
              </a:rPr>
              <a:t> </a:t>
            </a:r>
            <a:r>
              <a:rPr lang="ru-RU" i="1" dirty="0" err="1" smtClean="0">
                <a:latin typeface="Century" pitchFamily="18" charset="0"/>
              </a:rPr>
              <a:t>будівлі</a:t>
            </a:r>
            <a:r>
              <a:rPr lang="ru-RU" i="1" dirty="0" smtClean="0">
                <a:latin typeface="Century" pitchFamily="18" charset="0"/>
              </a:rPr>
              <a:t> стояла домовина Кобзаря </a:t>
            </a:r>
            <a:r>
              <a:rPr lang="ru-RU" i="1" dirty="0" err="1" smtClean="0">
                <a:latin typeface="Century" pitchFamily="18" charset="0"/>
              </a:rPr>
              <a:t>і</a:t>
            </a:r>
            <a:r>
              <a:rPr lang="ru-RU" i="1" dirty="0" smtClean="0">
                <a:latin typeface="Century" pitchFamily="18" charset="0"/>
              </a:rPr>
              <a:t> </a:t>
            </a:r>
            <a:r>
              <a:rPr lang="ru-RU" i="1" dirty="0" err="1" smtClean="0">
                <a:latin typeface="Century" pitchFamily="18" charset="0"/>
              </a:rPr>
              <a:t>було</a:t>
            </a:r>
            <a:r>
              <a:rPr lang="ru-RU" i="1" dirty="0" smtClean="0">
                <a:latin typeface="Century" pitchFamily="18" charset="0"/>
              </a:rPr>
              <a:t> </a:t>
            </a:r>
            <a:r>
              <a:rPr lang="ru-RU" i="1" dirty="0" err="1" smtClean="0">
                <a:latin typeface="Century" pitchFamily="18" charset="0"/>
              </a:rPr>
              <a:t>відправлено</a:t>
            </a:r>
            <a:r>
              <a:rPr lang="ru-RU" i="1" dirty="0" smtClean="0">
                <a:latin typeface="Century" pitchFamily="18" charset="0"/>
              </a:rPr>
              <a:t> </a:t>
            </a:r>
            <a:r>
              <a:rPr lang="ru-RU" i="1" dirty="0" err="1" smtClean="0">
                <a:latin typeface="Century" pitchFamily="18" charset="0"/>
              </a:rPr>
              <a:t>панахиду</a:t>
            </a:r>
            <a:r>
              <a:rPr lang="ru-RU" i="1" dirty="0" smtClean="0">
                <a:latin typeface="Century" pitchFamily="18" charset="0"/>
              </a:rPr>
              <a:t> за </a:t>
            </a:r>
            <a:r>
              <a:rPr lang="ru-RU" i="1" dirty="0" err="1" smtClean="0">
                <a:latin typeface="Century" pitchFamily="18" charset="0"/>
              </a:rPr>
              <a:t>спокій</a:t>
            </a:r>
            <a:r>
              <a:rPr lang="ru-RU" i="1" dirty="0" smtClean="0">
                <a:latin typeface="Century" pitchFamily="18" charset="0"/>
              </a:rPr>
              <a:t> </a:t>
            </a:r>
            <a:r>
              <a:rPr lang="ru-RU" i="1" dirty="0" err="1" smtClean="0">
                <a:latin typeface="Century" pitchFamily="18" charset="0"/>
              </a:rPr>
              <a:t>його</a:t>
            </a:r>
            <a:r>
              <a:rPr lang="ru-RU" i="1" dirty="0" smtClean="0">
                <a:latin typeface="Century" pitchFamily="18" charset="0"/>
              </a:rPr>
              <a:t> </a:t>
            </a:r>
            <a:r>
              <a:rPr lang="ru-RU" i="1" dirty="0" err="1" smtClean="0">
                <a:latin typeface="Century" pitchFamily="18" charset="0"/>
              </a:rPr>
              <a:t>душі.Ряд</a:t>
            </a:r>
            <a:r>
              <a:rPr lang="ru-RU" i="1" dirty="0" smtClean="0">
                <a:latin typeface="Century" pitchFamily="18" charset="0"/>
              </a:rPr>
              <a:t> </a:t>
            </a:r>
            <a:r>
              <a:rPr lang="ru-RU" i="1" dirty="0" err="1" smtClean="0">
                <a:latin typeface="Century" pitchFamily="18" charset="0"/>
              </a:rPr>
              <a:t>дощок</a:t>
            </a:r>
            <a:r>
              <a:rPr lang="ru-RU" i="1" dirty="0" smtClean="0">
                <a:latin typeface="Century" pitchFamily="18" charset="0"/>
              </a:rPr>
              <a:t> </a:t>
            </a:r>
            <a:r>
              <a:rPr lang="ru-RU" i="1" dirty="0" err="1" smtClean="0">
                <a:latin typeface="Century" pitchFamily="18" charset="0"/>
              </a:rPr>
              <a:t>встановлено</a:t>
            </a:r>
            <a:r>
              <a:rPr lang="ru-RU" i="1" dirty="0" smtClean="0">
                <a:latin typeface="Century" pitchFamily="18" charset="0"/>
              </a:rPr>
              <a:t> в </a:t>
            </a:r>
            <a:r>
              <a:rPr lang="ru-RU" i="1" dirty="0" err="1" smtClean="0">
                <a:latin typeface="Century" pitchFamily="18" charset="0"/>
              </a:rPr>
              <a:t>Санкт-Петербурзі</a:t>
            </a:r>
            <a:r>
              <a:rPr lang="ru-RU" i="1" dirty="0" smtClean="0">
                <a:latin typeface="Century" pitchFamily="18" charset="0"/>
              </a:rPr>
              <a:t> — на </a:t>
            </a:r>
            <a:r>
              <a:rPr lang="ru-RU" i="1" dirty="0" err="1" smtClean="0">
                <a:latin typeface="Century" pitchFamily="18" charset="0"/>
              </a:rPr>
              <a:t>будинку</a:t>
            </a:r>
            <a:r>
              <a:rPr lang="ru-RU" i="1" dirty="0" smtClean="0">
                <a:latin typeface="Century" pitchFamily="18" charset="0"/>
              </a:rPr>
              <a:t> </a:t>
            </a:r>
            <a:r>
              <a:rPr lang="ru-RU" i="1" dirty="0" err="1" smtClean="0">
                <a:latin typeface="Century" pitchFamily="18" charset="0"/>
              </a:rPr>
              <a:t>Академії</a:t>
            </a:r>
            <a:r>
              <a:rPr lang="ru-RU" i="1" dirty="0" smtClean="0">
                <a:latin typeface="Century" pitchFamily="18" charset="0"/>
              </a:rPr>
              <a:t> </a:t>
            </a:r>
            <a:r>
              <a:rPr lang="ru-RU" i="1" dirty="0" err="1" smtClean="0">
                <a:latin typeface="Century" pitchFamily="18" charset="0"/>
              </a:rPr>
              <a:t>мистецтв</a:t>
            </a:r>
            <a:r>
              <a:rPr lang="ru-RU" i="1" dirty="0" smtClean="0">
                <a:latin typeface="Century" pitchFamily="18" charset="0"/>
              </a:rPr>
              <a:t>, де </a:t>
            </a:r>
            <a:r>
              <a:rPr lang="ru-RU" i="1" dirty="0" err="1" smtClean="0">
                <a:latin typeface="Century" pitchFamily="18" charset="0"/>
              </a:rPr>
              <a:t>він</a:t>
            </a:r>
            <a:r>
              <a:rPr lang="ru-RU" i="1" dirty="0" smtClean="0">
                <a:latin typeface="Century" pitchFamily="18" charset="0"/>
              </a:rPr>
              <a:t> жив, </a:t>
            </a:r>
            <a:r>
              <a:rPr lang="ru-RU" i="1" dirty="0" err="1" smtClean="0">
                <a:latin typeface="Century" pitchFamily="18" charset="0"/>
              </a:rPr>
              <a:t>працював</a:t>
            </a:r>
            <a:r>
              <a:rPr lang="ru-RU" i="1" dirty="0" smtClean="0">
                <a:latin typeface="Century" pitchFamily="18" charset="0"/>
              </a:rPr>
              <a:t> </a:t>
            </a:r>
            <a:r>
              <a:rPr lang="ru-RU" i="1" dirty="0" err="1" smtClean="0">
                <a:latin typeface="Century" pitchFamily="18" charset="0"/>
              </a:rPr>
              <a:t>і</a:t>
            </a:r>
            <a:r>
              <a:rPr lang="ru-RU" i="1" dirty="0" smtClean="0">
                <a:latin typeface="Century" pitchFamily="18" charset="0"/>
              </a:rPr>
              <a:t> помер; на Загородному </a:t>
            </a:r>
            <a:r>
              <a:rPr lang="ru-RU" i="1" dirty="0" err="1" smtClean="0">
                <a:latin typeface="Century" pitchFamily="18" charset="0"/>
              </a:rPr>
              <a:t>провулку</a:t>
            </a:r>
            <a:r>
              <a:rPr lang="ru-RU" i="1" dirty="0" smtClean="0">
                <a:latin typeface="Century" pitchFamily="18" charset="0"/>
              </a:rPr>
              <a:t>, 8, де Шевченко проживав в 1832—1838 роках та на 5-ій </a:t>
            </a:r>
            <a:r>
              <a:rPr lang="ru-RU" i="1" dirty="0" err="1" smtClean="0">
                <a:latin typeface="Century" pitchFamily="18" charset="0"/>
              </a:rPr>
              <a:t>лінії</a:t>
            </a:r>
            <a:r>
              <a:rPr lang="ru-RU" i="1" dirty="0" smtClean="0">
                <a:latin typeface="Century" pitchFamily="18" charset="0"/>
              </a:rPr>
              <a:t>, 3 — </a:t>
            </a:r>
            <a:r>
              <a:rPr lang="ru-RU" i="1" dirty="0" err="1" smtClean="0">
                <a:latin typeface="Century" pitchFamily="18" charset="0"/>
              </a:rPr>
              <a:t>місце</a:t>
            </a:r>
            <a:r>
              <a:rPr lang="ru-RU" i="1" dirty="0" smtClean="0">
                <a:latin typeface="Century" pitchFamily="18" charset="0"/>
              </a:rPr>
              <a:t> </a:t>
            </a:r>
            <a:r>
              <a:rPr lang="ru-RU" i="1" dirty="0" err="1" smtClean="0">
                <a:latin typeface="Century" pitchFamily="18" charset="0"/>
              </a:rPr>
              <a:t>проживання</a:t>
            </a:r>
            <a:r>
              <a:rPr lang="ru-RU" i="1" dirty="0" smtClean="0">
                <a:latin typeface="Century" pitchFamily="18" charset="0"/>
              </a:rPr>
              <a:t> Тараса в 1840—1844 роках.</a:t>
            </a:r>
            <a:endParaRPr lang="ru-RU" i="1" dirty="0"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ethnospb.ru/photo/people/df9ff4aa680f53523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143248"/>
            <a:ext cx="3929058" cy="3714752"/>
          </a:xfrm>
          <a:prstGeom prst="rect">
            <a:avLst/>
          </a:prstGeom>
          <a:noFill/>
        </p:spPr>
      </p:pic>
      <p:pic>
        <p:nvPicPr>
          <p:cNvPr id="19462" name="Picture 6" descr="http://u.jimdo.com/www34/o/s37762903d58cca29/img/iff19c99285f42a60/1279227719/std/%D1%88%D0%B5%D0%B2%D1%87%D0%B5%D0%BD%D0%BA%D0%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29058" cy="3357562"/>
          </a:xfrm>
          <a:prstGeom prst="rect">
            <a:avLst/>
          </a:prstGeom>
          <a:noFill/>
        </p:spPr>
      </p:pic>
      <p:pic>
        <p:nvPicPr>
          <p:cNvPr id="19464" name="Picture 8" descr="http://p2.citywalls.ru/photo_75-77054.jpg?mt=12975475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357562"/>
            <a:ext cx="5214942" cy="3500437"/>
          </a:xfrm>
          <a:prstGeom prst="rect">
            <a:avLst/>
          </a:prstGeom>
          <a:noFill/>
        </p:spPr>
      </p:pic>
      <p:pic>
        <p:nvPicPr>
          <p:cNvPr id="19470" name="Picture 14" descr="http://omop.su/images/84/TarasShevchenkoVilnius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0"/>
            <a:ext cx="5214942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357850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err="1" smtClean="0"/>
              <a:t>Ім'ям</a:t>
            </a:r>
            <a:r>
              <a:rPr lang="ru-RU" i="1" dirty="0" smtClean="0"/>
              <a:t> </a:t>
            </a:r>
            <a:r>
              <a:rPr lang="ru-RU" i="1" dirty="0" smtClean="0"/>
              <a:t>Тараса </a:t>
            </a:r>
            <a:r>
              <a:rPr lang="ru-RU" i="1" dirty="0" err="1" smtClean="0"/>
              <a:t>Шевченка</a:t>
            </a:r>
            <a:r>
              <a:rPr lang="ru-RU" i="1" dirty="0" smtClean="0"/>
              <a:t> названо ряд </a:t>
            </a:r>
            <a:r>
              <a:rPr lang="ru-RU" i="1" dirty="0" err="1" smtClean="0"/>
              <a:t>географічних</a:t>
            </a:r>
            <a:r>
              <a:rPr lang="ru-RU" i="1" dirty="0" smtClean="0"/>
              <a:t> </a:t>
            </a:r>
            <a:r>
              <a:rPr lang="ru-RU" i="1" dirty="0" err="1" smtClean="0"/>
              <a:t>об'єктів</a:t>
            </a:r>
            <a:r>
              <a:rPr lang="ru-RU" i="1" dirty="0" smtClean="0"/>
              <a:t> (</a:t>
            </a:r>
            <a:r>
              <a:rPr lang="ru-RU" i="1" dirty="0" err="1" smtClean="0"/>
              <a:t>населених</a:t>
            </a:r>
            <a:r>
              <a:rPr lang="ru-RU" i="1" dirty="0" smtClean="0"/>
              <a:t> </a:t>
            </a:r>
            <a:r>
              <a:rPr lang="ru-RU" i="1" dirty="0" err="1" smtClean="0"/>
              <a:t>пунктів</a:t>
            </a:r>
            <a:r>
              <a:rPr lang="ru-RU" i="1" dirty="0" smtClean="0"/>
              <a:t>, </a:t>
            </a:r>
            <a:r>
              <a:rPr lang="ru-RU" i="1" dirty="0" err="1" smtClean="0"/>
              <a:t>вулиць</a:t>
            </a:r>
            <a:r>
              <a:rPr lang="ru-RU" i="1" dirty="0" smtClean="0"/>
              <a:t>), </a:t>
            </a:r>
            <a:r>
              <a:rPr lang="ru-RU" i="1" dirty="0" err="1" smtClean="0"/>
              <a:t>навчальних</a:t>
            </a:r>
            <a:r>
              <a:rPr lang="ru-RU" i="1" dirty="0" smtClean="0"/>
              <a:t> </a:t>
            </a:r>
            <a:r>
              <a:rPr lang="ru-RU" i="1" dirty="0" err="1" smtClean="0"/>
              <a:t>закладів</a:t>
            </a:r>
            <a:r>
              <a:rPr lang="ru-RU" i="1" dirty="0" smtClean="0"/>
              <a:t> та </a:t>
            </a:r>
            <a:r>
              <a:rPr lang="ru-RU" i="1" dirty="0" err="1" smtClean="0"/>
              <a:t>інших</a:t>
            </a:r>
            <a:r>
              <a:rPr lang="ru-RU" i="1" dirty="0" smtClean="0"/>
              <a:t> </a:t>
            </a:r>
            <a:r>
              <a:rPr lang="ru-RU" i="1" dirty="0" err="1" smtClean="0"/>
              <a:t>організацій</a:t>
            </a:r>
            <a:r>
              <a:rPr lang="ru-RU" i="1" dirty="0" smtClean="0"/>
              <a:t> </a:t>
            </a:r>
            <a:r>
              <a:rPr lang="ru-RU" i="1" dirty="0" err="1" smtClean="0"/>
              <a:t>України</a:t>
            </a:r>
            <a:r>
              <a:rPr lang="ru-RU" i="1" dirty="0" smtClean="0"/>
              <a:t>. </a:t>
            </a:r>
            <a:r>
              <a:rPr lang="ru-RU" i="1" dirty="0" err="1" smtClean="0"/>
              <a:t>Зокрема</a:t>
            </a:r>
            <a:r>
              <a:rPr lang="ru-RU" i="1" dirty="0" smtClean="0"/>
              <a:t>, в </a:t>
            </a:r>
            <a:r>
              <a:rPr lang="ru-RU" i="1" dirty="0" err="1" smtClean="0"/>
              <a:t>Києві</a:t>
            </a:r>
            <a:r>
              <a:rPr lang="ru-RU" i="1" dirty="0" smtClean="0"/>
              <a:t> </a:t>
            </a:r>
            <a:r>
              <a:rPr lang="ru-RU" i="1" dirty="0" err="1" smtClean="0"/>
              <a:t>чотири</a:t>
            </a:r>
            <a:r>
              <a:rPr lang="ru-RU" i="1" dirty="0" smtClean="0"/>
              <a:t> </a:t>
            </a:r>
            <a:r>
              <a:rPr lang="ru-RU" i="1" dirty="0" err="1" smtClean="0"/>
              <a:t>вулиці</a:t>
            </a:r>
            <a:r>
              <a:rPr lang="ru-RU" i="1" dirty="0" smtClean="0"/>
              <a:t> </a:t>
            </a:r>
            <a:r>
              <a:rPr lang="ru-RU" i="1" dirty="0" err="1" smtClean="0"/>
              <a:t>Шевченка</a:t>
            </a:r>
            <a:r>
              <a:rPr lang="ru-RU" i="1" dirty="0" smtClean="0"/>
              <a:t> та </a:t>
            </a:r>
            <a:r>
              <a:rPr lang="ru-RU" i="1" dirty="0" err="1" smtClean="0"/>
              <a:t>бульвар.Шевченка</a:t>
            </a:r>
            <a:r>
              <a:rPr lang="ru-RU" i="1" dirty="0" smtClean="0"/>
              <a:t> </a:t>
            </a:r>
            <a:r>
              <a:rPr lang="ru-RU" i="1" dirty="0" err="1" smtClean="0"/>
              <a:t>пік</a:t>
            </a:r>
            <a:r>
              <a:rPr lang="ru-RU" i="1" dirty="0" smtClean="0"/>
              <a:t> — вершина 4 200 м на </a:t>
            </a:r>
            <a:r>
              <a:rPr lang="ru-RU" i="1" dirty="0" err="1" smtClean="0"/>
              <a:t>півн</a:t>
            </a:r>
            <a:r>
              <a:rPr lang="ru-RU" i="1" dirty="0" smtClean="0"/>
              <a:t>. </a:t>
            </a:r>
            <a:r>
              <a:rPr lang="ru-RU" i="1" dirty="0" err="1" smtClean="0"/>
              <a:t>схилі</a:t>
            </a:r>
            <a:r>
              <a:rPr lang="ru-RU" i="1" dirty="0" smtClean="0"/>
              <a:t> Великого Кавказу, у Боковому </a:t>
            </a:r>
            <a:r>
              <a:rPr lang="ru-RU" i="1" dirty="0" err="1" smtClean="0"/>
              <a:t>хребті</a:t>
            </a:r>
            <a:r>
              <a:rPr lang="ru-RU" i="1" dirty="0" smtClean="0"/>
              <a:t>. Названа на честь Тараса </a:t>
            </a:r>
            <a:r>
              <a:rPr lang="ru-RU" i="1" dirty="0" err="1" smtClean="0"/>
              <a:t>Шевченка</a:t>
            </a:r>
            <a:r>
              <a:rPr lang="ru-RU" i="1" dirty="0" smtClean="0"/>
              <a:t> </a:t>
            </a:r>
            <a:r>
              <a:rPr lang="ru-RU" i="1" dirty="0" err="1" smtClean="0"/>
              <a:t>українськими</a:t>
            </a:r>
            <a:r>
              <a:rPr lang="ru-RU" i="1" dirty="0" smtClean="0"/>
              <a:t> </a:t>
            </a:r>
            <a:r>
              <a:rPr lang="ru-RU" i="1" dirty="0" err="1" smtClean="0"/>
              <a:t>альпіністами</a:t>
            </a:r>
            <a:r>
              <a:rPr lang="ru-RU" i="1" dirty="0" smtClean="0"/>
              <a:t>, </a:t>
            </a:r>
            <a:r>
              <a:rPr lang="ru-RU" i="1" dirty="0" err="1" smtClean="0"/>
              <a:t>які</a:t>
            </a:r>
            <a:r>
              <a:rPr lang="ru-RU" i="1" dirty="0" smtClean="0"/>
              <a:t> </a:t>
            </a:r>
            <a:r>
              <a:rPr lang="ru-RU" i="1" dirty="0" err="1" smtClean="0"/>
              <a:t>вперше</a:t>
            </a:r>
            <a:r>
              <a:rPr lang="ru-RU" i="1" dirty="0" smtClean="0"/>
              <a:t> </a:t>
            </a:r>
            <a:r>
              <a:rPr lang="ru-RU" i="1" dirty="0" err="1" smtClean="0"/>
              <a:t>зійшли</a:t>
            </a:r>
            <a:r>
              <a:rPr lang="ru-RU" i="1" dirty="0" smtClean="0"/>
              <a:t> на </a:t>
            </a:r>
            <a:r>
              <a:rPr lang="ru-RU" i="1" dirty="0" err="1" smtClean="0"/>
              <a:t>цю</a:t>
            </a:r>
            <a:r>
              <a:rPr lang="ru-RU" i="1" dirty="0" smtClean="0"/>
              <a:t> вершину Кавказу у 1938 </a:t>
            </a:r>
            <a:r>
              <a:rPr lang="ru-RU" i="1" dirty="0" err="1" smtClean="0"/>
              <a:t>році.В</a:t>
            </a:r>
            <a:r>
              <a:rPr lang="ru-RU" i="1" dirty="0" smtClean="0"/>
              <a:t> </a:t>
            </a:r>
            <a:r>
              <a:rPr lang="ru-RU" i="1" dirty="0" err="1" smtClean="0"/>
              <a:t>Казахстані</a:t>
            </a:r>
            <a:r>
              <a:rPr lang="ru-RU" i="1" dirty="0" smtClean="0"/>
              <a:t> </a:t>
            </a:r>
            <a:r>
              <a:rPr lang="ru-RU" i="1" dirty="0" err="1" smtClean="0"/>
              <a:t>ім'я</a:t>
            </a:r>
            <a:r>
              <a:rPr lang="ru-RU" i="1" dirty="0" smtClean="0"/>
              <a:t> </a:t>
            </a:r>
            <a:r>
              <a:rPr lang="ru-RU" i="1" dirty="0" err="1" smtClean="0"/>
              <a:t>Шевченка</a:t>
            </a:r>
            <a:r>
              <a:rPr lang="ru-RU" i="1" dirty="0" smtClean="0"/>
              <a:t> носить Форт-Шевченко, </a:t>
            </a:r>
            <a:r>
              <a:rPr lang="ru-RU" i="1" dirty="0" err="1" smtClean="0"/>
              <a:t>з</a:t>
            </a:r>
            <a:r>
              <a:rPr lang="ru-RU" i="1" dirty="0" smtClean="0"/>
              <a:t> 1964 по 1991 </a:t>
            </a:r>
            <a:r>
              <a:rPr lang="ru-RU" i="1" dirty="0" err="1" smtClean="0"/>
              <a:t>місто</a:t>
            </a:r>
            <a:r>
              <a:rPr lang="ru-RU" i="1" dirty="0" smtClean="0"/>
              <a:t> Актау мало </a:t>
            </a:r>
            <a:r>
              <a:rPr lang="ru-RU" i="1" dirty="0" err="1" smtClean="0"/>
              <a:t>назву</a:t>
            </a:r>
            <a:r>
              <a:rPr lang="ru-RU" i="1" dirty="0" smtClean="0"/>
              <a:t> Шевченко.</a:t>
            </a:r>
            <a:endParaRPr lang="ru-RU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</TotalTime>
  <Words>486</Words>
  <Application>Microsoft Office PowerPoint</Application>
  <PresentationFormat>Экран (4:3)</PresentationFormat>
  <Paragraphs>22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Вшанування пам'яті Тараса Шевченка</vt:lpstr>
      <vt:lpstr>Слайд 2</vt:lpstr>
      <vt:lpstr>Пам’ятники </vt:lpstr>
      <vt:lpstr>Слайд 4</vt:lpstr>
      <vt:lpstr>Слайд 5</vt:lpstr>
      <vt:lpstr>Слайд 6</vt:lpstr>
      <vt:lpstr>Меморіальні дошки</vt:lpstr>
      <vt:lpstr>Слайд 8</vt:lpstr>
      <vt:lpstr>Слайд 9</vt:lpstr>
      <vt:lpstr>Слайд 10</vt:lpstr>
      <vt:lpstr>Театри</vt:lpstr>
      <vt:lpstr>Слайд 12</vt:lpstr>
      <vt:lpstr>Музеї</vt:lpstr>
      <vt:lpstr>Слайд 14</vt:lpstr>
      <vt:lpstr>Слайд 15</vt:lpstr>
      <vt:lpstr>Гроші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Вшанування пам'яті Тараса Шевченка</dc:title>
  <cp:lastModifiedBy>Admin</cp:lastModifiedBy>
  <cp:revision>9</cp:revision>
  <dcterms:modified xsi:type="dcterms:W3CDTF">2014-03-19T15:27:46Z</dcterms:modified>
</cp:coreProperties>
</file>