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0FC07-2E14-49B7-A668-658291B74C8F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AD77-101F-42BE-B49F-EFCB23838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0FC07-2E14-49B7-A668-658291B74C8F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AD77-101F-42BE-B49F-EFCB23838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0FC07-2E14-49B7-A668-658291B74C8F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AD77-101F-42BE-B49F-EFCB23838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0FC07-2E14-49B7-A668-658291B74C8F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AD77-101F-42BE-B49F-EFCB23838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0FC07-2E14-49B7-A668-658291B74C8F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AD77-101F-42BE-B49F-EFCB23838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0FC07-2E14-49B7-A668-658291B74C8F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AD77-101F-42BE-B49F-EFCB23838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0FC07-2E14-49B7-A668-658291B74C8F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AD77-101F-42BE-B49F-EFCB23838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0FC07-2E14-49B7-A668-658291B74C8F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AD77-101F-42BE-B49F-EFCB23838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0FC07-2E14-49B7-A668-658291B74C8F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AD77-101F-42BE-B49F-EFCB23838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0FC07-2E14-49B7-A668-658291B74C8F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AD77-101F-42BE-B49F-EFCB23838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0FC07-2E14-49B7-A668-658291B74C8F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7AD77-101F-42BE-B49F-EFCB23838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0FC07-2E14-49B7-A668-658291B74C8F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7AD77-101F-42BE-B49F-EFCB238384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96;&#1082;&#1086;&#1083;&#1072;\&#1087;&#1088;&#1077;&#1079;&#1077;&#1085;&#1090;&#1072;&#1094;&#1080;&#1080;\&#1041;&#1088;&#1072;&#1079;&#1080;&#1083;&#1100;&#1089;&#1100;&#1082;&#1080;&#1081;%20&#1082;&#1072;&#1088;&#1085;&#1072;&#1074;&#1072;&#1083;\brazil_skaya-muzyka-veselaya(muzofon.com).mp3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uk-UA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Бразильський карнавал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105400"/>
            <a:ext cx="5004048" cy="1752600"/>
          </a:xfrm>
        </p:spPr>
        <p:txBody>
          <a:bodyPr/>
          <a:lstStyle/>
          <a:p>
            <a:r>
              <a:rPr lang="uk-UA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Підготувала </a:t>
            </a:r>
          </a:p>
          <a:p>
            <a:r>
              <a:rPr lang="uk-UA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учениця 10-А класу</a:t>
            </a:r>
          </a:p>
          <a:p>
            <a:r>
              <a:rPr lang="uk-UA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Джура Аліна</a:t>
            </a:r>
            <a:endParaRPr lang="ru-RU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4" name="brazil_skaya-muzyka-vesela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5148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uk-UA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Різноманітність карнавалу</a:t>
            </a:r>
            <a:endParaRPr lang="ru-RU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http://www.msclub.com.ua/images/brazil/9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484784"/>
            <a:ext cx="2587787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http://www.msclub.com.ua/images/brazil/b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412776"/>
            <a:ext cx="2592288" cy="2644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www.msclub.com.ua/images/brazil/53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268760"/>
            <a:ext cx="3333750" cy="2295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img0.liveinternet.ru/images/attach/c/3/84/227/84227980_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844824"/>
            <a:ext cx="6657975" cy="4448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img0.liveinternet.ru/images/attach/c/2/73/776/73776560_brazil_carnival_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356992"/>
            <a:ext cx="4926067" cy="3276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0" name="Picture 12" descr="http://www.fresher.ru/manager_content/images/brazilskij-karnaval-bujstvo-krasok-samby-i-shikarnyx-devushek/6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628800"/>
            <a:ext cx="4680520" cy="2934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2" name="Picture 14" descr="http://img.huyandex.com/FilesPics/huyandex/392/000/09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3140968"/>
            <a:ext cx="4850904" cy="3233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3244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prstTxWarp prst="textWave1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b="1" spc="50" dirty="0" smtClean="0">
                <a:ln w="11430"/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Кінець!</a:t>
            </a:r>
            <a:endParaRPr lang="ru-RU" b="1" spc="50" dirty="0">
              <a:ln w="11430"/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107504" y="6381328"/>
            <a:ext cx="720080" cy="216024"/>
          </a:xfrm>
          <a:prstGeom prst="actionButtonBeginning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697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99392"/>
            <a:ext cx="9144000" cy="4525963"/>
          </a:xfrm>
        </p:spPr>
        <p:txBody>
          <a:bodyPr/>
          <a:lstStyle/>
          <a:p>
            <a:pPr lvl="0">
              <a:buNone/>
            </a:pP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Бразильський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карнавал (порт.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Carnaval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походить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слова «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м'ясний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») —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щорічний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фестиваль в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Бразилії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що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проводиться за 40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днів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до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Великодня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відзначає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початок Великого посту.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20482" name="Picture 2" descr="http://www.ptravel.com.ua/main/uploads/posts/2012-01/1326714692_carnival_in_argentina_4.jpg"/>
          <p:cNvPicPr>
            <a:picLocks noChangeAspect="1" noChangeArrowheads="1"/>
          </p:cNvPicPr>
          <p:nvPr/>
        </p:nvPicPr>
        <p:blipFill>
          <a:blip r:embed="rId2" cstate="print"/>
          <a:srcRect r="-169" b="10541"/>
          <a:stretch>
            <a:fillRect/>
          </a:stretch>
        </p:blipFill>
        <p:spPr bwMode="auto">
          <a:xfrm>
            <a:off x="1691680" y="2492896"/>
            <a:ext cx="6192688" cy="4147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99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672805"/>
            <a:ext cx="9144000" cy="318519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</a:rPr>
              <a:t>     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Бразильський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Карнавал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є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найбільшим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народним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святом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країни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та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має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деякі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відмінності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карнавалів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як у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Європі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так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в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інших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країнах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Латинської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Америки.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Крім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того,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існують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регіональні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варіації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карнавалу в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самій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Бразилії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19458" name="Picture 2" descr="http://i.i.ua/photo/images/pic/4/1/4855114_b5c40f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474996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http://young.rzd.ru/dbmm/images/41/4074/149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6672"/>
            <a:ext cx="3960440" cy="2633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212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Історія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       </a:t>
            </a:r>
            <a:r>
              <a:rPr lang="ru-RU" sz="35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Бразильський</a:t>
            </a:r>
            <a:r>
              <a:rPr lang="ru-RU" sz="35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карнавал взяв початок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португальської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масляної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—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вуличних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розваг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під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час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яких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пустуни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обливали один одного водою,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обсипали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борошном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сажею,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кидалися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тухлими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яйцями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т. д.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Португальська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масляна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відбувалась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напередодні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Великого посту за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католицьким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календарем,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тобто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періодом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спокути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що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символізувало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звільнення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 —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саме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цей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аспект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був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5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сприйнятий</a:t>
            </a:r>
            <a:r>
              <a:rPr lang="ru-RU" sz="35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карнавалом.</a:t>
            </a:r>
          </a:p>
        </p:txBody>
      </p:sp>
    </p:spTree>
  </p:cSld>
  <p:clrMapOvr>
    <a:masterClrMapping/>
  </p:clrMapOvr>
  <p:transition spd="slow" advTm="1694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0"/>
            <a:ext cx="9144000" cy="39604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   Завезена до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Бразилії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у </a:t>
            </a:r>
            <a:r>
              <a:rPr lang="en-US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XVII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столітті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португальська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масляна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у </a:t>
            </a:r>
            <a:r>
              <a:rPr lang="en-US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XIX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столітті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сприйняла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вплив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карнавалів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інших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європейських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країн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—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Італії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та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Франції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Саме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тоді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маски,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фантастичні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костюми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такі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персонажі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як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П'єро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Коломбіна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(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Мальвіна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) та Король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Момо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(веселий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товстун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)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прийшли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на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бразильське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свято.</a:t>
            </a:r>
            <a:endParaRPr lang="ru-RU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8194" name="Picture 2" descr="http://naosti.ru/wp-content/gallery/venezia/v-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429000"/>
            <a:ext cx="2277325" cy="3276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http://img-fotki.yandex.ru/get/54/janet1981.1/0_102cd_8129571e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29000"/>
            <a:ext cx="2520280" cy="3360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ambooclub.ru/files/33407/brazil_carnival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2520280" cy="3696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 descr="http://young.rzd.ru/dbmm/images/41/4080/1870070"/>
          <p:cNvPicPr>
            <a:picLocks noChangeAspect="1" noChangeArrowheads="1"/>
          </p:cNvPicPr>
          <p:nvPr/>
        </p:nvPicPr>
        <p:blipFill>
          <a:blip r:embed="rId3" cstate="print"/>
          <a:srcRect r="461" b="2666"/>
          <a:stretch>
            <a:fillRect/>
          </a:stretch>
        </p:blipFill>
        <p:spPr bwMode="auto">
          <a:xfrm>
            <a:off x="179512" y="3861048"/>
            <a:ext cx="2209178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://img1.liveinternet.ru/images/attach/c/2/73/776/73776551_brazil_carnival_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16632"/>
            <a:ext cx="6120679" cy="3600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6" descr="http://www.podkat.ru/uploads/posts/2011-03/thumbs/1299777425_19.jpg"/>
          <p:cNvPicPr>
            <a:picLocks noChangeAspect="1" noChangeArrowheads="1"/>
          </p:cNvPicPr>
          <p:nvPr/>
        </p:nvPicPr>
        <p:blipFill>
          <a:blip r:embed="rId5" cstate="print"/>
          <a:srcRect r="-89" b="8898"/>
          <a:stretch>
            <a:fillRect/>
          </a:stretch>
        </p:blipFill>
        <p:spPr bwMode="auto">
          <a:xfrm>
            <a:off x="3635896" y="3861048"/>
            <a:ext cx="4942342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1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952725"/>
            <a:ext cx="9144000" cy="3905275"/>
          </a:xfrm>
        </p:spPr>
        <p:txBody>
          <a:bodyPr/>
          <a:lstStyle/>
          <a:p>
            <a:pPr>
              <a:buNone/>
            </a:pP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    У 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1928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році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у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Ріо-де-Жанейро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виникає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перша школа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танцю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самби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під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назвою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«Дай 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Скажу».Створена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танцівником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самби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Ісмаелем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Сілвою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її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пізніше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перейменували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на «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Естасіо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ду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Са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»,за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іменем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засновника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Ріо-де-Жанейро</a:t>
            </a:r>
            <a:r>
              <a:rPr lang="ru-RU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</a:t>
            </a:r>
            <a:endParaRPr lang="ru-RU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6148" name="Picture 4" descr="http://cs402824.vk.me/v402824151/48c3/RP-l_b-0Z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096916" cy="2726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224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45224"/>
            <a:ext cx="6264696" cy="710952"/>
          </a:xfrm>
        </p:spPr>
        <p:txBody>
          <a:bodyPr>
            <a:normAutofit/>
          </a:bodyPr>
          <a:lstStyle/>
          <a:p>
            <a:r>
              <a:rPr lang="ru-RU" sz="32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Ісмаель</a:t>
            </a:r>
            <a:r>
              <a:rPr lang="ru-RU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sz="32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Сілва</a:t>
            </a:r>
            <a:endParaRPr lang="ru-RU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3074" name="Picture 2" descr="http://sovacodecobra.uol.com.br/wp-content/uploads/2009/11/ismael_silva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8640"/>
            <a:ext cx="3810000" cy="5105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698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93305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      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Щорічно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12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шкіл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самби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конкурують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між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собою за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звання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кращої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При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цьому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,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кожна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школа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має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дуже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сильний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культурний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вплив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на десятки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тисяч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своїх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прихильників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. Як правило, фестиваль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починається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в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суботу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триває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протягом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чотирьох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днів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і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</a:t>
            </a:r>
            <a:r>
              <a:rPr lang="ru-RU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чотирьох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 ночей.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5122" name="Picture 2" descr="http://www.udance.com.ua/_nw/43/30001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9040"/>
            <a:ext cx="409575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http://lol54.ru/uploads/posts/2013-02/thumbs/1360639022_carnaval-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3016"/>
            <a:ext cx="3598962" cy="3095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Tm="1421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227</Words>
  <Application>Microsoft Office PowerPoint</Application>
  <PresentationFormat>Экран (4:3)</PresentationFormat>
  <Paragraphs>14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Бразильський карнавал</vt:lpstr>
      <vt:lpstr>Слайд 2</vt:lpstr>
      <vt:lpstr>Слайд 3</vt:lpstr>
      <vt:lpstr>Історія</vt:lpstr>
      <vt:lpstr>Слайд 5</vt:lpstr>
      <vt:lpstr>Слайд 6</vt:lpstr>
      <vt:lpstr>Слайд 7</vt:lpstr>
      <vt:lpstr>Ісмаель Сілва</vt:lpstr>
      <vt:lpstr>Слайд 9</vt:lpstr>
      <vt:lpstr>Різноманітність карнавалу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Бразильський карнавал</dc:title>
  <dc:creator>my</dc:creator>
  <cp:lastModifiedBy>my</cp:lastModifiedBy>
  <cp:revision>14</cp:revision>
  <dcterms:created xsi:type="dcterms:W3CDTF">2013-05-09T12:37:31Z</dcterms:created>
  <dcterms:modified xsi:type="dcterms:W3CDTF">2013-05-11T13:10:58Z</dcterms:modified>
</cp:coreProperties>
</file>