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</a:t>
            </a:r>
            <a:r>
              <a:rPr lang="uk-UA" dirty="0" err="1" smtClean="0"/>
              <a:t>Слободяник</a:t>
            </a:r>
            <a:r>
              <a:rPr lang="uk-UA" dirty="0" smtClean="0"/>
              <a:t> Єлизавета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uk-UA" sz="8800" dirty="0" smtClean="0"/>
              <a:t>Хіпі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874525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31243" y="404664"/>
            <a:ext cx="5780112" cy="57218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/>
              <a:t>Рух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/>
              <a:t>в США на початку 60-років ХХ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слово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/>
              <a:t>прикметника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/>
              <a:t>яка) і </a:t>
            </a:r>
            <a:r>
              <a:rPr lang="ru-RU" dirty="0" err="1"/>
              <a:t>перекладається</a:t>
            </a:r>
            <a:r>
              <a:rPr lang="ru-RU" dirty="0"/>
              <a:t> як «</a:t>
            </a:r>
            <a:r>
              <a:rPr lang="ru-RU" dirty="0" err="1"/>
              <a:t>знаючий</a:t>
            </a:r>
            <a:r>
              <a:rPr lang="ru-RU" dirty="0"/>
              <a:t>».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».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дарували</a:t>
            </a:r>
            <a:r>
              <a:rPr lang="ru-RU" dirty="0"/>
              <a:t> перехожим, вставляли в дула </a:t>
            </a:r>
            <a:r>
              <a:rPr lang="ru-RU" dirty="0" err="1"/>
              <a:t>вогнепальної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, </a:t>
            </a:r>
            <a:r>
              <a:rPr lang="ru-RU" dirty="0" err="1"/>
              <a:t>вплітали</a:t>
            </a:r>
            <a:r>
              <a:rPr lang="ru-RU" dirty="0"/>
              <a:t> у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довге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.</a:t>
            </a:r>
          </a:p>
          <a:p>
            <a:pPr marL="45720" indent="0" algn="ctr">
              <a:buNone/>
            </a:pPr>
            <a:r>
              <a:rPr lang="ru-RU" dirty="0"/>
              <a:t>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молодіжних</a:t>
            </a:r>
            <a:r>
              <a:rPr lang="ru-RU" dirty="0"/>
              <a:t> субкультур </a:t>
            </a:r>
            <a:r>
              <a:rPr lang="ru-RU" dirty="0" err="1"/>
              <a:t>хіпі</a:t>
            </a:r>
            <a:r>
              <a:rPr lang="ru-RU" dirty="0"/>
              <a:t> – сама </a:t>
            </a:r>
            <a:r>
              <a:rPr lang="ru-RU" dirty="0" err="1"/>
              <a:t>миролюбна</a:t>
            </a:r>
            <a:r>
              <a:rPr lang="ru-RU" dirty="0"/>
              <a:t>. </a:t>
            </a:r>
            <a:r>
              <a:rPr lang="ru-RU" dirty="0" err="1"/>
              <a:t>З'явившись</a:t>
            </a:r>
            <a:r>
              <a:rPr lang="ru-RU" dirty="0"/>
              <a:t>,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і </a:t>
            </a:r>
            <a:r>
              <a:rPr lang="ru-RU" dirty="0" err="1"/>
              <a:t>боротьби</a:t>
            </a:r>
            <a:r>
              <a:rPr lang="ru-RU" dirty="0"/>
              <a:t> у </a:t>
            </a:r>
            <a:r>
              <a:rPr lang="ru-RU" dirty="0" err="1"/>
              <a:t>В'єтнамі</a:t>
            </a:r>
            <a:r>
              <a:rPr lang="ru-RU" dirty="0"/>
              <a:t>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їхніх</a:t>
            </a:r>
            <a:r>
              <a:rPr lang="ru-RU" dirty="0"/>
              <a:t> заслуг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сексуальної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. Вони за </a:t>
            </a:r>
            <a:r>
              <a:rPr lang="ru-RU" dirty="0" err="1"/>
              <a:t>вільну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, але не за </a:t>
            </a:r>
            <a:r>
              <a:rPr lang="ru-RU" dirty="0" err="1"/>
              <a:t>розпусту</a:t>
            </a:r>
            <a:r>
              <a:rPr lang="ru-RU" dirty="0"/>
              <a:t>,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подумати</a:t>
            </a:r>
            <a:r>
              <a:rPr lang="ru-RU" dirty="0"/>
              <a:t>, а за </a:t>
            </a:r>
            <a:r>
              <a:rPr lang="ru-RU" dirty="0" err="1"/>
              <a:t>почуття</a:t>
            </a:r>
            <a:r>
              <a:rPr lang="ru-RU" dirty="0"/>
              <a:t>. Одним з </a:t>
            </a:r>
            <a:r>
              <a:rPr lang="ru-RU" dirty="0" err="1"/>
              <a:t>найперших</a:t>
            </a:r>
            <a:r>
              <a:rPr lang="ru-RU" dirty="0"/>
              <a:t> в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гасло </a:t>
            </a:r>
            <a:endParaRPr lang="ru-RU" dirty="0" smtClean="0"/>
          </a:p>
          <a:p>
            <a:pPr marL="45720" indent="0" algn="ctr">
              <a:buNone/>
            </a:pPr>
            <a:r>
              <a:rPr lang="ru-RU" b="1" dirty="0" smtClean="0"/>
              <a:t>«</a:t>
            </a:r>
            <a:r>
              <a:rPr lang="en-US" b="1" dirty="0"/>
              <a:t>Make love, not war» – «</a:t>
            </a:r>
            <a:r>
              <a:rPr lang="ru-RU" b="1" dirty="0" err="1"/>
              <a:t>Займайся</a:t>
            </a:r>
            <a:r>
              <a:rPr lang="ru-RU" b="1" dirty="0"/>
              <a:t> </a:t>
            </a:r>
            <a:r>
              <a:rPr lang="ru-RU" b="1" dirty="0" err="1"/>
              <a:t>коханням</a:t>
            </a:r>
            <a:r>
              <a:rPr lang="ru-RU" b="1" dirty="0"/>
              <a:t>, а не </a:t>
            </a:r>
            <a:r>
              <a:rPr lang="ru-RU" b="1" dirty="0" err="1"/>
              <a:t>війною</a:t>
            </a:r>
            <a:r>
              <a:rPr lang="ru-RU" b="1" dirty="0"/>
              <a:t>»!</a:t>
            </a:r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1026" name="Picture 2" descr="C:\Users\liza\Desktop\125301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9" y="44624"/>
            <a:ext cx="2943838" cy="43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za\Desktop\post-21-1396270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9" y="4364754"/>
            <a:ext cx="3061171" cy="23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52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284984"/>
            <a:ext cx="8784976" cy="353972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smtClean="0"/>
              <a:t>повинна </a:t>
            </a:r>
            <a:r>
              <a:rPr lang="ru-RU" dirty="0"/>
              <a:t>не </a:t>
            </a:r>
            <a:r>
              <a:rPr lang="ru-RU" dirty="0" err="1"/>
              <a:t>воювати</a:t>
            </a:r>
            <a:r>
              <a:rPr lang="ru-RU" dirty="0"/>
              <a:t> й </a:t>
            </a:r>
            <a:r>
              <a:rPr lang="ru-RU" dirty="0" err="1"/>
              <a:t>жадібно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а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на </a:t>
            </a:r>
            <a:r>
              <a:rPr lang="ru-RU" dirty="0" err="1"/>
              <a:t>втіху</a:t>
            </a:r>
            <a:r>
              <a:rPr lang="ru-RU" dirty="0"/>
              <a:t> в </a:t>
            </a:r>
            <a:r>
              <a:rPr lang="ru-RU" dirty="0" err="1"/>
              <a:t>гармонії</a:t>
            </a:r>
            <a:r>
              <a:rPr lang="ru-RU" dirty="0"/>
              <a:t> </a:t>
            </a:r>
            <a:r>
              <a:rPr lang="ru-RU" dirty="0" smtClean="0"/>
              <a:t>з природою.</a:t>
            </a:r>
          </a:p>
          <a:p>
            <a:pPr marL="45720" indent="0" algn="ctr">
              <a:buNone/>
            </a:pPr>
            <a:r>
              <a:rPr lang="ru-RU" dirty="0" err="1"/>
              <a:t>Звідси</a:t>
            </a:r>
            <a:r>
              <a:rPr lang="ru-RU" dirty="0"/>
              <a:t> й </a:t>
            </a:r>
            <a:r>
              <a:rPr lang="ru-RU" dirty="0" err="1"/>
              <a:t>принципи</a:t>
            </a:r>
            <a:r>
              <a:rPr lang="ru-RU" dirty="0"/>
              <a:t> стилю </a:t>
            </a:r>
            <a:r>
              <a:rPr lang="ru-RU" dirty="0" err="1"/>
              <a:t>хіпі</a:t>
            </a:r>
            <a:r>
              <a:rPr lang="ru-RU" dirty="0"/>
              <a:t> в </a:t>
            </a:r>
            <a:r>
              <a:rPr lang="ru-RU" dirty="0" err="1"/>
              <a:t>одязі</a:t>
            </a:r>
            <a:r>
              <a:rPr lang="ru-RU" dirty="0"/>
              <a:t> – простота, </a:t>
            </a:r>
            <a:r>
              <a:rPr lang="ru-RU" dirty="0" err="1"/>
              <a:t>практичність</a:t>
            </a:r>
            <a:r>
              <a:rPr lang="ru-RU" dirty="0"/>
              <a:t>, максимальна </a:t>
            </a:r>
            <a:r>
              <a:rPr lang="ru-RU" dirty="0" err="1"/>
              <a:t>натуральність</a:t>
            </a:r>
            <a:r>
              <a:rPr lang="ru-RU" dirty="0"/>
              <a:t> тканин,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smtClean="0"/>
              <a:t>брендового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нестандартність</a:t>
            </a:r>
            <a:r>
              <a:rPr lang="ru-RU" dirty="0"/>
              <a:t> і,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яскравого</a:t>
            </a:r>
            <a:r>
              <a:rPr lang="ru-RU" dirty="0"/>
              <a:t> природного </a:t>
            </a:r>
            <a:r>
              <a:rPr lang="ru-RU" dirty="0" err="1" smtClean="0"/>
              <a:t>кольору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err="1"/>
              <a:t>Ідеї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взяли в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на </a:t>
            </a:r>
            <a:r>
              <a:rPr lang="ru-RU" dirty="0" err="1"/>
              <a:t>їхню</a:t>
            </a:r>
            <a:r>
              <a:rPr lang="ru-RU" dirty="0"/>
              <a:t> думку, жили </a:t>
            </a:r>
            <a:r>
              <a:rPr lang="ru-RU" dirty="0" err="1"/>
              <a:t>мирним</a:t>
            </a:r>
            <a:r>
              <a:rPr lang="ru-RU" dirty="0"/>
              <a:t>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– гаучо </a:t>
            </a:r>
            <a:r>
              <a:rPr lang="ru-RU" dirty="0" err="1"/>
              <a:t>Центральної</a:t>
            </a:r>
            <a:r>
              <a:rPr lang="ru-RU" dirty="0"/>
              <a:t> Америки, </a:t>
            </a:r>
            <a:r>
              <a:rPr lang="ru-RU" dirty="0" err="1"/>
              <a:t>кочівники</a:t>
            </a:r>
            <a:r>
              <a:rPr lang="ru-RU" dirty="0"/>
              <a:t> Сходу, племена Бали,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Непалу, </a:t>
            </a:r>
            <a:r>
              <a:rPr lang="ru-RU" dirty="0" err="1"/>
              <a:t>Індії</a:t>
            </a:r>
            <a:r>
              <a:rPr lang="ru-RU" dirty="0"/>
              <a:t>, культура </a:t>
            </a:r>
            <a:r>
              <a:rPr lang="ru-RU" dirty="0" err="1"/>
              <a:t>циганів</a:t>
            </a:r>
            <a:r>
              <a:rPr lang="ru-RU" dirty="0"/>
              <a:t> –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порахували</a:t>
            </a:r>
            <a:r>
              <a:rPr lang="ru-RU" dirty="0"/>
              <a:t> </a:t>
            </a:r>
            <a:r>
              <a:rPr lang="ru-RU" dirty="0" err="1" smtClean="0"/>
              <a:t>правильним</a:t>
            </a:r>
            <a:r>
              <a:rPr lang="ru-RU" dirty="0" smtClean="0"/>
              <a:t>. </a:t>
            </a:r>
          </a:p>
          <a:p>
            <a:pPr marL="45720" indent="0" algn="ctr">
              <a:buNone/>
            </a:pPr>
            <a:r>
              <a:rPr lang="ru-RU" dirty="0" err="1" smtClean="0"/>
              <a:t>З'єднавши</a:t>
            </a:r>
            <a:r>
              <a:rPr lang="ru-RU" dirty="0" smtClean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разом, </a:t>
            </a:r>
            <a:r>
              <a:rPr lang="ru-RU" dirty="0" err="1"/>
              <a:t>хіпі</a:t>
            </a:r>
            <a:r>
              <a:rPr lang="ru-RU" dirty="0"/>
              <a:t> створили </a:t>
            </a:r>
            <a:r>
              <a:rPr lang="ru-RU" dirty="0" err="1"/>
              <a:t>своєрідний</a:t>
            </a:r>
            <a:r>
              <a:rPr lang="ru-RU" dirty="0"/>
              <a:t> коктейль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зручного</a:t>
            </a:r>
            <a:r>
              <a:rPr lang="ru-RU" dirty="0"/>
              <a:t> і </a:t>
            </a:r>
            <a:r>
              <a:rPr lang="ru-RU" dirty="0" err="1"/>
              <a:t>яскравого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при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простоті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 smtClean="0"/>
              <a:t>брутальності</a:t>
            </a:r>
            <a:r>
              <a:rPr lang="ru-RU" dirty="0" smtClean="0"/>
              <a:t>, </a:t>
            </a:r>
            <a:r>
              <a:rPr lang="ru-RU" dirty="0" err="1" smtClean="0"/>
              <a:t>повинний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зручним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</a:t>
            </a:r>
            <a:r>
              <a:rPr lang="ru-RU" dirty="0" err="1" smtClean="0"/>
              <a:t>юрби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liza\Desktop\198260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3" y="116632"/>
            <a:ext cx="4235775" cy="31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za\Desktop\2267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56" y="332656"/>
            <a:ext cx="4368931" cy="29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4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9739"/>
            <a:ext cx="6400800" cy="3474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b="1" dirty="0" err="1"/>
              <a:t>Відзначимо</a:t>
            </a:r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три </a:t>
            </a:r>
            <a:r>
              <a:rPr lang="ru-RU" b="1" dirty="0" err="1" smtClean="0"/>
              <a:t>фактори</a:t>
            </a:r>
            <a:r>
              <a:rPr lang="ru-RU" b="1" dirty="0" smtClean="0"/>
              <a:t>, </a:t>
            </a:r>
            <a:r>
              <a:rPr lang="ru-RU" b="1" dirty="0" err="1"/>
              <a:t>характерні</a:t>
            </a:r>
            <a:r>
              <a:rPr lang="ru-RU" b="1" dirty="0"/>
              <a:t> для </a:t>
            </a:r>
            <a:r>
              <a:rPr lang="ru-RU" b="1" dirty="0" err="1"/>
              <a:t>одягу</a:t>
            </a:r>
            <a:r>
              <a:rPr lang="ru-RU" b="1" dirty="0"/>
              <a:t> в </a:t>
            </a:r>
            <a:r>
              <a:rPr lang="ru-RU" b="1" dirty="0" err="1"/>
              <a:t>стилі</a:t>
            </a:r>
            <a:r>
              <a:rPr lang="ru-RU" b="1" dirty="0"/>
              <a:t> </a:t>
            </a:r>
            <a:r>
              <a:rPr lang="ru-RU" b="1" dirty="0" err="1"/>
              <a:t>хіпі</a:t>
            </a:r>
            <a:r>
              <a:rPr lang="ru-RU" b="1" dirty="0"/>
              <a:t>. 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сексуальність</a:t>
            </a:r>
            <a:r>
              <a:rPr lang="ru-RU" dirty="0"/>
              <a:t> –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пропагували</a:t>
            </a:r>
            <a:r>
              <a:rPr lang="ru-RU" dirty="0"/>
              <a:t> </a:t>
            </a:r>
            <a:r>
              <a:rPr lang="ru-RU" dirty="0" err="1"/>
              <a:t>вільну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, без </a:t>
            </a:r>
            <a:r>
              <a:rPr lang="ru-RU" dirty="0" err="1"/>
              <a:t>суспільних</a:t>
            </a:r>
            <a:r>
              <a:rPr lang="ru-RU" dirty="0"/>
              <a:t> і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, тому </a:t>
            </a:r>
            <a:r>
              <a:rPr lang="ru-RU" dirty="0" err="1"/>
              <a:t>ходити</a:t>
            </a:r>
            <a:r>
              <a:rPr lang="ru-RU" dirty="0"/>
              <a:t> без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для них рядовою справою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природно</a:t>
            </a:r>
            <a:r>
              <a:rPr lang="ru-RU" dirty="0"/>
              <a:t>, </a:t>
            </a:r>
            <a:r>
              <a:rPr lang="ru-RU" dirty="0" err="1"/>
              <a:t>усіляко</a:t>
            </a:r>
            <a:r>
              <a:rPr lang="ru-RU" dirty="0"/>
              <a:t> свою </a:t>
            </a:r>
            <a:r>
              <a:rPr lang="ru-RU" dirty="0" err="1"/>
              <a:t>жіночність</a:t>
            </a:r>
            <a:r>
              <a:rPr lang="ru-RU" dirty="0"/>
              <a:t> і </a:t>
            </a:r>
            <a:r>
              <a:rPr lang="ru-RU" dirty="0" err="1"/>
              <a:t>сексуальність</a:t>
            </a:r>
            <a:r>
              <a:rPr lang="ru-RU" dirty="0"/>
              <a:t> </a:t>
            </a:r>
            <a:r>
              <a:rPr lang="ru-RU" dirty="0" err="1"/>
              <a:t>підкреслювали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відбивалося</a:t>
            </a:r>
            <a:r>
              <a:rPr lang="ru-RU" dirty="0"/>
              <a:t> в </a:t>
            </a:r>
            <a:r>
              <a:rPr lang="ru-RU" dirty="0" err="1"/>
              <a:t>одязі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smtClean="0"/>
              <a:t>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неправильним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на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тому </a:t>
            </a:r>
            <a:r>
              <a:rPr lang="ru-RU" dirty="0" err="1"/>
              <a:t>ремонтували</a:t>
            </a:r>
            <a:r>
              <a:rPr lang="ru-RU" dirty="0"/>
              <a:t> </a:t>
            </a:r>
            <a:r>
              <a:rPr lang="ru-RU" dirty="0" err="1"/>
              <a:t>стару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першими </a:t>
            </a:r>
            <a:r>
              <a:rPr lang="ru-RU" dirty="0" err="1"/>
              <a:t>матеріалами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попалися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руку.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smtClean="0"/>
              <a:t>весь </a:t>
            </a:r>
            <a:r>
              <a:rPr lang="ru-RU" dirty="0" err="1"/>
              <a:t>складався</a:t>
            </a:r>
            <a:r>
              <a:rPr lang="ru-RU" dirty="0"/>
              <a:t> з </a:t>
            </a:r>
            <a:r>
              <a:rPr lang="ru-RU" dirty="0" err="1"/>
              <a:t>яскравих</a:t>
            </a:r>
            <a:r>
              <a:rPr lang="ru-RU" dirty="0"/>
              <a:t> латок – </a:t>
            </a:r>
            <a:r>
              <a:rPr lang="ru-RU" dirty="0" err="1"/>
              <a:t>сьогодні</a:t>
            </a:r>
            <a:r>
              <a:rPr lang="ru-RU" dirty="0"/>
              <a:t> ми </a:t>
            </a:r>
            <a:r>
              <a:rPr lang="ru-RU" dirty="0" err="1"/>
              <a:t>називаємо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печворк</a:t>
            </a:r>
            <a:r>
              <a:rPr lang="ru-RU" dirty="0"/>
              <a:t>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І </a:t>
            </a:r>
            <a:r>
              <a:rPr lang="ru-RU" dirty="0" err="1"/>
              <a:t>третє</a:t>
            </a:r>
            <a:r>
              <a:rPr lang="ru-RU" dirty="0"/>
              <a:t> –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яких-небудь</a:t>
            </a:r>
            <a:r>
              <a:rPr lang="ru-RU" dirty="0"/>
              <a:t> </a:t>
            </a:r>
            <a:r>
              <a:rPr lang="ru-RU" dirty="0" err="1"/>
              <a:t>канонів</a:t>
            </a:r>
            <a:r>
              <a:rPr lang="ru-RU" dirty="0"/>
              <a:t> і правил дозволяло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змішувати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розсудом</a:t>
            </a:r>
            <a:r>
              <a:rPr lang="ru-RU" dirty="0"/>
              <a:t>, </a:t>
            </a:r>
            <a:r>
              <a:rPr lang="ru-RU" dirty="0" err="1"/>
              <a:t>сполучити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сполучиться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модельєри</a:t>
            </a:r>
            <a:r>
              <a:rPr lang="ru-RU" dirty="0"/>
              <a:t> тих </a:t>
            </a:r>
            <a:r>
              <a:rPr lang="ru-RU" dirty="0" err="1"/>
              <a:t>часів</a:t>
            </a:r>
            <a:r>
              <a:rPr lang="ru-RU" dirty="0"/>
              <a:t> приходили </a:t>
            </a:r>
            <a:r>
              <a:rPr lang="ru-RU" dirty="0" smtClean="0"/>
              <a:t>в </a:t>
            </a:r>
            <a:r>
              <a:rPr lang="ru-RU" dirty="0" err="1" smtClean="0"/>
              <a:t>жах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691218"/>
            <a:ext cx="67749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Особливо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поговорити</a:t>
            </a:r>
            <a:r>
              <a:rPr lang="ru-RU" dirty="0"/>
              <a:t> про </a:t>
            </a:r>
            <a:r>
              <a:rPr lang="ru-RU" dirty="0" err="1"/>
              <a:t>джинси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джинси</a:t>
            </a:r>
            <a:r>
              <a:rPr lang="ru-RU" dirty="0"/>
              <a:t> </a:t>
            </a:r>
            <a:r>
              <a:rPr lang="ru-RU" dirty="0" err="1"/>
              <a:t>модними</a:t>
            </a:r>
            <a:r>
              <a:rPr lang="ru-RU" dirty="0"/>
              <a:t>– до них з </a:t>
            </a:r>
            <a:r>
              <a:rPr lang="ru-RU" dirty="0" err="1"/>
              <a:t>денима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, в основному,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джинси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міцними</a:t>
            </a:r>
            <a:r>
              <a:rPr lang="ru-RU" dirty="0"/>
              <a:t>, легко </a:t>
            </a:r>
            <a:r>
              <a:rPr lang="ru-RU" dirty="0" err="1"/>
              <a:t>стиралися</a:t>
            </a:r>
            <a:r>
              <a:rPr lang="ru-RU" dirty="0"/>
              <a:t> й </a:t>
            </a:r>
            <a:r>
              <a:rPr lang="ru-RU" dirty="0" err="1"/>
              <a:t>ремонтувалися</a:t>
            </a:r>
            <a:r>
              <a:rPr lang="ru-RU" dirty="0"/>
              <a:t>, і </a:t>
            </a:r>
            <a:r>
              <a:rPr lang="ru-RU" dirty="0" err="1"/>
              <a:t>сподобалося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. Але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деним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темно-</a:t>
            </a:r>
            <a:r>
              <a:rPr lang="ru-RU" dirty="0" err="1"/>
              <a:t>синім</a:t>
            </a:r>
            <a:r>
              <a:rPr lang="ru-RU" dirty="0"/>
              <a:t>, і,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, вони </a:t>
            </a:r>
            <a:r>
              <a:rPr lang="ru-RU" dirty="0" err="1"/>
              <a:t>розривали</a:t>
            </a:r>
            <a:r>
              <a:rPr lang="ru-RU" dirty="0"/>
              <a:t> низ </a:t>
            </a:r>
            <a:r>
              <a:rPr lang="ru-RU" dirty="0" err="1"/>
              <a:t>штанів</a:t>
            </a:r>
            <a:r>
              <a:rPr lang="ru-RU" dirty="0"/>
              <a:t> і вшивали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 – так і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кльоші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Точно </a:t>
            </a:r>
            <a:r>
              <a:rPr lang="ru-RU" dirty="0" err="1"/>
              <a:t>також</a:t>
            </a:r>
            <a:r>
              <a:rPr lang="ru-RU" dirty="0"/>
              <a:t> – з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шматків</a:t>
            </a:r>
            <a:r>
              <a:rPr lang="ru-RU" dirty="0"/>
              <a:t> – </a:t>
            </a:r>
            <a:r>
              <a:rPr lang="ru-RU" dirty="0" err="1"/>
              <a:t>жінки</a:t>
            </a:r>
            <a:r>
              <a:rPr lang="ru-RU" dirty="0"/>
              <a:t> шили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спідниці</a:t>
            </a:r>
            <a:r>
              <a:rPr lang="ru-RU" dirty="0"/>
              <a:t>, </a:t>
            </a:r>
            <a:r>
              <a:rPr lang="ru-RU" dirty="0" err="1"/>
              <a:t>плаття</a:t>
            </a:r>
            <a:r>
              <a:rPr lang="ru-RU" dirty="0"/>
              <a:t> й сорочки.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 smtClean="0"/>
              <a:t>печворок</a:t>
            </a:r>
            <a:r>
              <a:rPr lang="ru-RU" dirty="0" smtClean="0"/>
              <a:t>, </a:t>
            </a:r>
            <a:r>
              <a:rPr lang="ru-RU" dirty="0" err="1"/>
              <a:t>дір</a:t>
            </a:r>
            <a:r>
              <a:rPr lang="ru-RU" dirty="0"/>
              <a:t>, </a:t>
            </a:r>
            <a:r>
              <a:rPr lang="ru-RU" dirty="0" err="1" smtClean="0"/>
              <a:t>бахром</a:t>
            </a:r>
            <a:r>
              <a:rPr lang="ru-RU" dirty="0" smtClean="0"/>
              <a:t>, </a:t>
            </a:r>
            <a:r>
              <a:rPr lang="ru-RU" dirty="0" err="1"/>
              <a:t>неопрацьованих</a:t>
            </a:r>
            <a:r>
              <a:rPr lang="ru-RU" dirty="0"/>
              <a:t> </a:t>
            </a:r>
            <a:r>
              <a:rPr lang="ru-RU" dirty="0" err="1"/>
              <a:t>країв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модних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«</a:t>
            </a:r>
            <a:r>
              <a:rPr lang="ru-RU" dirty="0" err="1"/>
              <a:t>штучок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3074" name="Picture 2" descr="C:\Users\liza\Desktop\25f94ae3d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0" y="3691218"/>
            <a:ext cx="2286274" cy="29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za\Desktop\c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07" y="129639"/>
            <a:ext cx="2370683" cy="35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94730"/>
            <a:ext cx="3578743" cy="35774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b="1" dirty="0" err="1"/>
              <a:t>Виглядати</a:t>
            </a:r>
            <a:r>
              <a:rPr lang="ru-RU" b="1" dirty="0"/>
              <a:t> </a:t>
            </a:r>
            <a:r>
              <a:rPr lang="ru-RU" b="1" dirty="0" err="1"/>
              <a:t>яскраво</a:t>
            </a:r>
            <a:r>
              <a:rPr lang="ru-RU" b="1" dirty="0"/>
              <a:t>, «</a:t>
            </a:r>
            <a:r>
              <a:rPr lang="ru-RU" b="1" dirty="0" err="1"/>
              <a:t>почувати</a:t>
            </a:r>
            <a:r>
              <a:rPr lang="ru-RU" b="1" dirty="0"/>
              <a:t> себе </a:t>
            </a:r>
            <a:r>
              <a:rPr lang="ru-RU" b="1" dirty="0" err="1"/>
              <a:t>квітами</a:t>
            </a:r>
            <a:r>
              <a:rPr lang="ru-RU" b="1" dirty="0"/>
              <a:t>»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хіпі</a:t>
            </a:r>
            <a:r>
              <a:rPr lang="ru-RU" b="1" dirty="0"/>
              <a:t> </a:t>
            </a:r>
            <a:r>
              <a:rPr lang="ru-RU" b="1" dirty="0" err="1"/>
              <a:t>допомагав</a:t>
            </a:r>
            <a:r>
              <a:rPr lang="ru-RU" b="1" dirty="0"/>
              <a:t>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одяг</a:t>
            </a:r>
            <a:r>
              <a:rPr lang="ru-RU" b="1" dirty="0"/>
              <a:t>, але й </a:t>
            </a:r>
            <a:r>
              <a:rPr lang="ru-RU" b="1" dirty="0" err="1"/>
              <a:t>аксесуари</a:t>
            </a:r>
            <a:r>
              <a:rPr lang="ru-RU" dirty="0"/>
              <a:t> 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багатобарвні</a:t>
            </a:r>
            <a:r>
              <a:rPr lang="ru-RU" dirty="0"/>
              <a:t> </a:t>
            </a:r>
            <a:r>
              <a:rPr lang="ru-RU" dirty="0" err="1"/>
              <a:t>фенечки</a:t>
            </a:r>
            <a:r>
              <a:rPr lang="ru-RU" dirty="0"/>
              <a:t>, </a:t>
            </a:r>
            <a:r>
              <a:rPr lang="ru-RU" dirty="0" err="1"/>
              <a:t>саморобні</a:t>
            </a:r>
            <a:r>
              <a:rPr lang="ru-RU" dirty="0"/>
              <a:t> </a:t>
            </a:r>
            <a:r>
              <a:rPr lang="ru-RU" dirty="0" err="1"/>
              <a:t>прикраси</a:t>
            </a:r>
            <a:r>
              <a:rPr lang="ru-RU" dirty="0"/>
              <a:t> з </a:t>
            </a:r>
            <a:r>
              <a:rPr lang="ru-RU" dirty="0" err="1"/>
              <a:t>бісеру</a:t>
            </a:r>
            <a:r>
              <a:rPr lang="ru-RU" dirty="0"/>
              <a:t>;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хустки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для </a:t>
            </a:r>
            <a:r>
              <a:rPr lang="ru-RU" dirty="0" err="1"/>
              <a:t>шиї</a:t>
            </a:r>
            <a:r>
              <a:rPr lang="ru-RU" dirty="0"/>
              <a:t>, так і </a:t>
            </a:r>
            <a:r>
              <a:rPr lang="ru-RU" dirty="0" err="1"/>
              <a:t>пов'язати</a:t>
            </a:r>
            <a:r>
              <a:rPr lang="ru-RU" dirty="0"/>
              <a:t> на пояс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коліно</a:t>
            </a:r>
            <a:r>
              <a:rPr lang="ru-RU" dirty="0"/>
              <a:t>; </a:t>
            </a:r>
            <a:r>
              <a:rPr lang="ru-RU" dirty="0" err="1"/>
              <a:t>браслети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; </a:t>
            </a:r>
            <a:r>
              <a:rPr lang="ru-RU" dirty="0" err="1"/>
              <a:t>срібні</a:t>
            </a:r>
            <a:r>
              <a:rPr lang="ru-RU" dirty="0"/>
              <a:t> </a:t>
            </a:r>
            <a:r>
              <a:rPr lang="ru-RU" dirty="0" err="1"/>
              <a:t>прикраси</a:t>
            </a:r>
            <a:r>
              <a:rPr lang="ru-RU" dirty="0"/>
              <a:t>; солнцезащитные </a:t>
            </a:r>
            <a:r>
              <a:rPr lang="ru-RU" dirty="0" err="1"/>
              <a:t>окуляри</a:t>
            </a:r>
            <a:r>
              <a:rPr lang="ru-RU" dirty="0"/>
              <a:t> з </a:t>
            </a:r>
            <a:r>
              <a:rPr lang="ru-RU" dirty="0" err="1"/>
              <a:t>кольоровими</a:t>
            </a:r>
            <a:r>
              <a:rPr lang="ru-RU" dirty="0"/>
              <a:t> стеклами; </a:t>
            </a:r>
            <a:r>
              <a:rPr lang="ru-RU" dirty="0" err="1"/>
              <a:t>оригінальні</a:t>
            </a:r>
            <a:r>
              <a:rPr lang="ru-RU" dirty="0"/>
              <a:t> </a:t>
            </a:r>
            <a:r>
              <a:rPr lang="ru-RU" dirty="0" err="1"/>
              <a:t>капелюхи</a:t>
            </a:r>
            <a:r>
              <a:rPr lang="ru-RU" dirty="0"/>
              <a:t> й </a:t>
            </a:r>
            <a:r>
              <a:rPr lang="ru-RU" dirty="0" err="1"/>
              <a:t>банданы</a:t>
            </a:r>
            <a:r>
              <a:rPr lang="ru-RU" dirty="0"/>
              <a:t>; сумки-</a:t>
            </a:r>
            <a:r>
              <a:rPr lang="ru-RU" dirty="0" err="1"/>
              <a:t>мішки</a:t>
            </a:r>
            <a:r>
              <a:rPr lang="ru-RU" dirty="0"/>
              <a:t>; </a:t>
            </a:r>
            <a:r>
              <a:rPr lang="ru-RU" dirty="0" err="1"/>
              <a:t>стрічки</a:t>
            </a:r>
            <a:r>
              <a:rPr lang="ru-RU" dirty="0"/>
              <a:t> й </a:t>
            </a:r>
            <a:r>
              <a:rPr lang="ru-RU" dirty="0" err="1"/>
              <a:t>кольорові</a:t>
            </a:r>
            <a:r>
              <a:rPr lang="ru-RU" dirty="0"/>
              <a:t> шнурки, </a:t>
            </a:r>
            <a:r>
              <a:rPr lang="ru-RU" dirty="0" err="1"/>
              <a:t>якими</a:t>
            </a:r>
            <a:r>
              <a:rPr lang="ru-RU" dirty="0"/>
              <a:t> вони </a:t>
            </a:r>
            <a:r>
              <a:rPr lang="ru-RU" dirty="0" err="1"/>
              <a:t>підв'язували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–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«</a:t>
            </a:r>
            <a:r>
              <a:rPr lang="ru-RU" dirty="0" err="1" smtClean="0"/>
              <a:t>дріб'язки</a:t>
            </a:r>
            <a:r>
              <a:rPr lang="ru-RU" dirty="0" smtClean="0"/>
              <a:t>» </a:t>
            </a:r>
            <a:r>
              <a:rPr lang="ru-RU" dirty="0"/>
              <a:t>і </a:t>
            </a:r>
            <a:r>
              <a:rPr lang="ru-RU" dirty="0" err="1"/>
              <a:t>створювали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неповторний</a:t>
            </a:r>
            <a:r>
              <a:rPr lang="ru-RU" dirty="0"/>
              <a:t> стиль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одягу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liza\Desktop\c783315815-sumki-aksessuary-sumka-v-stile-hippi-n0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1" y="2060848"/>
            <a:ext cx="2858784" cy="42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za\Desktop\72346288_1300652822_x_ecdbd6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8" y="60481"/>
            <a:ext cx="2891799" cy="16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iza\Desktop\5fd402e9eadf2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60" y="53122"/>
            <a:ext cx="2529353" cy="18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iza\Desktop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34" y="42997"/>
            <a:ext cx="2525266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iza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96" y="3501008"/>
            <a:ext cx="2574404" cy="224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5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6400800" cy="3474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dirty="0"/>
              <a:t>У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переїзди</a:t>
            </a:r>
            <a:r>
              <a:rPr lang="ru-RU" dirty="0"/>
              <a:t>, на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оздоблених</a:t>
            </a:r>
            <a:r>
              <a:rPr lang="ru-RU" dirty="0"/>
              <a:t> автобусах,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влаштовані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«</a:t>
            </a:r>
            <a:r>
              <a:rPr lang="ru-RU" dirty="0" err="1" smtClean="0"/>
              <a:t>будинки</a:t>
            </a:r>
            <a:r>
              <a:rPr lang="ru-RU" dirty="0" smtClean="0"/>
              <a:t> </a:t>
            </a:r>
            <a:r>
              <a:rPr lang="ru-RU" dirty="0"/>
              <a:t>на колесах». </a:t>
            </a:r>
            <a:r>
              <a:rPr lang="ru-RU" dirty="0" err="1"/>
              <a:t>Збираючись</a:t>
            </a:r>
            <a:r>
              <a:rPr lang="ru-RU" dirty="0"/>
              <a:t> великими </a:t>
            </a:r>
            <a:r>
              <a:rPr lang="ru-RU" dirty="0" err="1"/>
              <a:t>компаніями</a:t>
            </a:r>
            <a:r>
              <a:rPr lang="ru-RU" dirty="0"/>
              <a:t>,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подорожували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 про одну </a:t>
            </a:r>
            <a:r>
              <a:rPr lang="ru-RU" dirty="0" err="1" smtClean="0"/>
              <a:t>традицію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з'явилася</a:t>
            </a:r>
            <a:r>
              <a:rPr lang="ru-RU" dirty="0"/>
              <a:t> у </a:t>
            </a:r>
            <a:r>
              <a:rPr lang="ru-RU" dirty="0" err="1"/>
              <a:t>хіпі</a:t>
            </a:r>
            <a:r>
              <a:rPr lang="ru-RU" dirty="0"/>
              <a:t> в 1972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en-US" b="1" dirty="0"/>
              <a:t>Rainbow Gathering» – «</a:t>
            </a:r>
            <a:r>
              <a:rPr lang="ru-RU" b="1" dirty="0" err="1"/>
              <a:t>Збори</a:t>
            </a:r>
            <a:r>
              <a:rPr lang="ru-RU" b="1" dirty="0"/>
              <a:t> </a:t>
            </a:r>
            <a:r>
              <a:rPr lang="ru-RU" b="1" dirty="0" err="1"/>
              <a:t>Райдуги</a:t>
            </a:r>
            <a:r>
              <a:rPr lang="ru-RU" b="1" dirty="0"/>
              <a:t>». </a:t>
            </a:r>
            <a:r>
              <a:rPr lang="ru-RU" dirty="0"/>
              <a:t>В одному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США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</a:t>
            </a:r>
            <a:r>
              <a:rPr lang="ru-RU" dirty="0" err="1"/>
              <a:t>піднялися</a:t>
            </a:r>
            <a:r>
              <a:rPr lang="ru-RU" dirty="0"/>
              <a:t> на гору і, взявшись за руки, простояли в </a:t>
            </a:r>
            <a:r>
              <a:rPr lang="ru-RU" dirty="0" err="1"/>
              <a:t>тиші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годину. </a:t>
            </a:r>
            <a:r>
              <a:rPr lang="ru-RU" dirty="0" err="1"/>
              <a:t>Мовчанням</a:t>
            </a:r>
            <a:r>
              <a:rPr lang="ru-RU" dirty="0"/>
              <a:t> і </a:t>
            </a:r>
            <a:r>
              <a:rPr lang="ru-RU" dirty="0" err="1"/>
              <a:t>медитацією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хотіли</a:t>
            </a:r>
            <a:r>
              <a:rPr lang="ru-RU" dirty="0"/>
              <a:t> </a:t>
            </a:r>
            <a:r>
              <a:rPr lang="ru-RU" dirty="0" err="1"/>
              <a:t>добитися</a:t>
            </a:r>
            <a:r>
              <a:rPr lang="ru-RU" dirty="0"/>
              <a:t>, того </a:t>
            </a:r>
            <a:r>
              <a:rPr lang="ru-RU" dirty="0" err="1"/>
              <a:t>щоб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мир.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стали </a:t>
            </a:r>
            <a:r>
              <a:rPr lang="ru-RU" dirty="0" err="1"/>
              <a:t>з'являтися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проповідуючи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: «</a:t>
            </a:r>
            <a:r>
              <a:rPr lang="ru-RU" dirty="0" err="1"/>
              <a:t>Життя</a:t>
            </a:r>
            <a:r>
              <a:rPr lang="ru-RU" dirty="0"/>
              <a:t> без </a:t>
            </a:r>
            <a:r>
              <a:rPr lang="ru-RU" dirty="0" err="1"/>
              <a:t>насильства</a:t>
            </a:r>
            <a:r>
              <a:rPr lang="ru-RU" dirty="0"/>
              <a:t> і в </a:t>
            </a:r>
            <a:r>
              <a:rPr lang="ru-RU" dirty="0" err="1"/>
              <a:t>єдності</a:t>
            </a:r>
            <a:r>
              <a:rPr lang="ru-RU" dirty="0"/>
              <a:t> з </a:t>
            </a:r>
            <a:r>
              <a:rPr lang="ru-RU" dirty="0" err="1"/>
              <a:t>Матір'ю</a:t>
            </a:r>
            <a:r>
              <a:rPr lang="ru-RU" dirty="0"/>
              <a:t>-Землею».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84" y="4005064"/>
            <a:ext cx="8568952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Союзі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Ось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прирівняли</a:t>
            </a:r>
            <a:r>
              <a:rPr lang="ru-RU" dirty="0"/>
              <a:t> до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психозу. </a:t>
            </a:r>
            <a:endParaRPr lang="ru-RU" dirty="0" smtClean="0"/>
          </a:p>
          <a:p>
            <a:r>
              <a:rPr lang="ru-RU" dirty="0" smtClean="0"/>
              <a:t>Перша </a:t>
            </a:r>
            <a:r>
              <a:rPr lang="ru-RU" dirty="0"/>
              <a:t>«Веселка» в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пройшла</a:t>
            </a:r>
            <a:r>
              <a:rPr lang="ru-RU" dirty="0"/>
              <a:t> в 1992 </a:t>
            </a:r>
            <a:r>
              <a:rPr lang="ru-RU" dirty="0" err="1"/>
              <a:t>році</a:t>
            </a:r>
            <a:r>
              <a:rPr lang="ru-RU" dirty="0"/>
              <a:t>. З тих </a:t>
            </a:r>
            <a:r>
              <a:rPr lang="ru-RU" dirty="0" err="1"/>
              <a:t>пір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. Правда, </a:t>
            </a:r>
            <a:r>
              <a:rPr lang="ru-RU" dirty="0" err="1"/>
              <a:t>розмах</a:t>
            </a:r>
            <a:r>
              <a:rPr lang="ru-RU" dirty="0"/>
              <a:t> у </a:t>
            </a:r>
            <a:r>
              <a:rPr lang="ru-RU" dirty="0" err="1"/>
              <a:t>нашої</a:t>
            </a:r>
            <a:r>
              <a:rPr lang="ru-RU" dirty="0"/>
              <a:t> «веселки» </a:t>
            </a:r>
            <a:r>
              <a:rPr lang="ru-RU" dirty="0" err="1"/>
              <a:t>менше</a:t>
            </a:r>
            <a:r>
              <a:rPr lang="ru-RU" dirty="0"/>
              <a:t>.</a:t>
            </a:r>
          </a:p>
          <a:p>
            <a:r>
              <a:rPr lang="ru-RU" dirty="0"/>
              <a:t>Як і </a:t>
            </a:r>
            <a:r>
              <a:rPr lang="ru-RU" dirty="0" smtClean="0"/>
              <a:t>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молодіжних</a:t>
            </a:r>
            <a:r>
              <a:rPr lang="ru-RU" dirty="0" smtClean="0"/>
              <a:t> </a:t>
            </a:r>
            <a:r>
              <a:rPr lang="ru-RU" dirty="0" err="1" smtClean="0"/>
              <a:t>течіях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хіпі</a:t>
            </a:r>
            <a:r>
              <a:rPr lang="ru-RU" dirty="0"/>
              <a:t> є своя </a:t>
            </a:r>
            <a:r>
              <a:rPr lang="ru-RU" dirty="0" err="1"/>
              <a:t>символіка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«</a:t>
            </a:r>
            <a:r>
              <a:rPr lang="ru-RU" dirty="0" err="1"/>
              <a:t>пацифік</a:t>
            </a:r>
            <a:r>
              <a:rPr lang="ru-RU" dirty="0"/>
              <a:t>» (лапка голуба в </a:t>
            </a:r>
            <a:r>
              <a:rPr lang="ru-RU" dirty="0" err="1"/>
              <a:t>колі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Пацифик</a:t>
            </a:r>
            <a:r>
              <a:rPr lang="ru-RU" dirty="0"/>
              <a:t>»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ідеологію</a:t>
            </a:r>
            <a:r>
              <a:rPr lang="ru-RU" dirty="0"/>
              <a:t> </a:t>
            </a:r>
            <a:r>
              <a:rPr lang="ru-RU" dirty="0" err="1"/>
              <a:t>пацифізму</a:t>
            </a:r>
            <a:r>
              <a:rPr lang="ru-RU" dirty="0"/>
              <a:t>. Але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цей</a:t>
            </a:r>
            <a:r>
              <a:rPr lang="ru-RU" dirty="0"/>
              <a:t> символ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розрекламований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всіляких</a:t>
            </a:r>
            <a:r>
              <a:rPr lang="ru-RU" dirty="0"/>
              <a:t> нашивок не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, а й у </a:t>
            </a:r>
            <a:r>
              <a:rPr lang="ru-RU" dirty="0" err="1"/>
              <a:t>звичайних</a:t>
            </a:r>
            <a:r>
              <a:rPr lang="ru-RU" dirty="0"/>
              <a:t> людей.</a:t>
            </a:r>
          </a:p>
        </p:txBody>
      </p:sp>
      <p:pic>
        <p:nvPicPr>
          <p:cNvPr id="5122" name="Picture 2" descr="C:\Users\liza\Desktop\50947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16" y="692696"/>
            <a:ext cx="2574059" cy="25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4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529" y="0"/>
            <a:ext cx="4608512" cy="666936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на «</a:t>
            </a:r>
            <a:r>
              <a:rPr lang="ru-RU" dirty="0" err="1"/>
              <a:t>старичків</a:t>
            </a:r>
            <a:r>
              <a:rPr lang="ru-RU" dirty="0"/>
              <a:t>» і «молодь». </a:t>
            </a:r>
            <a:r>
              <a:rPr lang="ru-RU" u="sng" dirty="0"/>
              <a:t>«</a:t>
            </a:r>
            <a:r>
              <a:rPr lang="ru-RU" u="sng" dirty="0" err="1"/>
              <a:t>Дідки</a:t>
            </a:r>
            <a:r>
              <a:rPr lang="ru-RU" u="sng" dirty="0"/>
              <a:t>» </a:t>
            </a:r>
            <a:r>
              <a:rPr lang="ru-RU" dirty="0" err="1"/>
              <a:t>це</a:t>
            </a:r>
            <a:r>
              <a:rPr lang="ru-RU" dirty="0"/>
              <a:t>, як правило, люди у </a:t>
            </a:r>
            <a:r>
              <a:rPr lang="ru-RU" dirty="0" err="1"/>
              <a:t>віці</a:t>
            </a:r>
            <a:r>
              <a:rPr lang="ru-RU" dirty="0"/>
              <a:t> 40 </a:t>
            </a:r>
            <a:r>
              <a:rPr lang="ru-RU" dirty="0" err="1"/>
              <a:t>років</a:t>
            </a:r>
            <a:r>
              <a:rPr lang="ru-RU" dirty="0"/>
              <a:t>,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r>
              <a:rPr lang="ru-RU" u="sng" dirty="0" smtClean="0"/>
              <a:t>«</a:t>
            </a:r>
            <a:r>
              <a:rPr lang="ru-RU" u="sng" dirty="0"/>
              <a:t>Молодь»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перефразованими</a:t>
            </a:r>
            <a:r>
              <a:rPr lang="ru-RU" dirty="0"/>
              <a:t> </a:t>
            </a:r>
            <a:r>
              <a:rPr lang="ru-RU" dirty="0" err="1"/>
              <a:t>девізами</a:t>
            </a:r>
            <a:r>
              <a:rPr lang="ru-RU" dirty="0"/>
              <a:t> та </a:t>
            </a:r>
            <a:r>
              <a:rPr lang="ru-RU" dirty="0" err="1"/>
              <a:t>поняттями</a:t>
            </a:r>
            <a:r>
              <a:rPr lang="ru-RU" dirty="0"/>
              <a:t>. У них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і не те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стиль </a:t>
            </a:r>
            <a:r>
              <a:rPr lang="ru-RU" dirty="0" err="1"/>
              <a:t>хіпі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просто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прикрити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розпусти</a:t>
            </a:r>
            <a:r>
              <a:rPr lang="ru-RU" dirty="0"/>
              <a:t> і </a:t>
            </a:r>
            <a:r>
              <a:rPr lang="ru-RU" dirty="0" err="1"/>
              <a:t>пристрасть</a:t>
            </a:r>
            <a:r>
              <a:rPr lang="ru-RU" dirty="0"/>
              <a:t> до </a:t>
            </a:r>
            <a:r>
              <a:rPr lang="ru-RU" dirty="0" err="1"/>
              <a:t>наркотиків</a:t>
            </a:r>
            <a:r>
              <a:rPr lang="ru-RU" dirty="0"/>
              <a:t>. На жаль, вони не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говорили про </a:t>
            </a:r>
            <a:r>
              <a:rPr lang="ru-RU" dirty="0" smtClean="0"/>
              <a:t>волю </a:t>
            </a:r>
            <a:r>
              <a:rPr lang="ru-RU" dirty="0"/>
              <a:t>чистого </a:t>
            </a:r>
            <a:r>
              <a:rPr lang="ru-RU" dirty="0" err="1"/>
              <a:t>кохання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Так, в роки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 </a:t>
            </a:r>
            <a:r>
              <a:rPr lang="ru-RU" dirty="0" err="1"/>
              <a:t>хіпі</a:t>
            </a:r>
            <a:r>
              <a:rPr lang="ru-RU" dirty="0"/>
              <a:t> </a:t>
            </a:r>
            <a:r>
              <a:rPr lang="ru-RU" dirty="0" err="1"/>
              <a:t>захоплювалися</a:t>
            </a:r>
            <a:r>
              <a:rPr lang="ru-RU" dirty="0"/>
              <a:t> легкими наркотиками, але </a:t>
            </a:r>
            <a:r>
              <a:rPr lang="ru-RU" dirty="0" err="1"/>
              <a:t>тоді</a:t>
            </a:r>
            <a:r>
              <a:rPr lang="ru-RU" dirty="0"/>
              <a:t> ЛСД </a:t>
            </a:r>
            <a:r>
              <a:rPr lang="ru-RU" dirty="0" err="1"/>
              <a:t>був</a:t>
            </a:r>
            <a:r>
              <a:rPr lang="ru-RU" dirty="0"/>
              <a:t> дозволений.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лікарі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наркотику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вникнути</a:t>
            </a:r>
            <a:r>
              <a:rPr lang="ru-RU" dirty="0"/>
              <a:t> в себе і </a:t>
            </a:r>
            <a:r>
              <a:rPr lang="ru-RU" dirty="0" err="1"/>
              <a:t>розбереться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психологічними</a:t>
            </a:r>
            <a:r>
              <a:rPr lang="ru-RU" dirty="0"/>
              <a:t> проблемами.</a:t>
            </a:r>
            <a:endParaRPr lang="ru-RU" dirty="0"/>
          </a:p>
        </p:txBody>
      </p:sp>
      <p:pic>
        <p:nvPicPr>
          <p:cNvPr id="6146" name="Picture 2" descr="C:\Users\liza\Desktop\prikolnullnye_semejnye_fotografii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772"/>
            <a:ext cx="4084832" cy="61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778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Хіпі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Хіпі</dc:title>
  <dc:creator>Lizk</dc:creator>
  <cp:lastModifiedBy>Lizk</cp:lastModifiedBy>
  <cp:revision>5</cp:revision>
  <dcterms:created xsi:type="dcterms:W3CDTF">2014-10-21T19:07:52Z</dcterms:created>
  <dcterms:modified xsi:type="dcterms:W3CDTF">2014-10-21T19:45:37Z</dcterms:modified>
</cp:coreProperties>
</file>