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400">
        <p14:ripple/>
        <p:sndAc>
          <p:stSnd>
            <p:snd r:embed="rId1" name="type.wav"/>
          </p:stSnd>
        </p:sndAc>
      </p:transition>
    </mc:Choice>
    <mc:Fallback>
      <p:transition spd="slow">
        <p:fade/>
        <p:sndAc>
          <p:stSnd>
            <p:snd r:embed="rId1"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18.02.2013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400">
        <p14:ripple/>
        <p:sndAc>
          <p:stSnd>
            <p:snd r:embed="rId13" name="type.wav"/>
          </p:stSnd>
        </p:sndAc>
      </p:transition>
    </mc:Choice>
    <mc:Fallback>
      <p:transition spd="slow">
        <p:fade/>
        <p:sndAc>
          <p:stSnd>
            <p:snd r:embed="rId13" name="type.wav"/>
          </p:stSnd>
        </p:sndAc>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8800"/>
            <a:ext cx="8229600" cy="3240360"/>
          </a:xfrm>
        </p:spPr>
        <p:txBody>
          <a:bodyPr>
            <a:normAutofit/>
          </a:bodyPr>
          <a:lstStyle/>
          <a:p>
            <a:pPr algn="ctr"/>
            <a:r>
              <a:rPr lang="uk-UA" sz="9600" dirty="0" smtClean="0">
                <a:solidFill>
                  <a:schemeClr val="tx2">
                    <a:lumMod val="60000"/>
                    <a:lumOff val="40000"/>
                  </a:schemeClr>
                </a:solidFill>
              </a:rPr>
              <a:t>Живопис Відродження</a:t>
            </a:r>
            <a:endParaRPr lang="ru-RU" sz="9600" dirty="0">
              <a:solidFill>
                <a:schemeClr val="tx2">
                  <a:lumMod val="60000"/>
                  <a:lumOff val="40000"/>
                </a:schemeClr>
              </a:solidFill>
            </a:endParaRPr>
          </a:p>
        </p:txBody>
      </p:sp>
    </p:spTree>
    <p:extLst>
      <p:ext uri="{BB962C8B-B14F-4D97-AF65-F5344CB8AC3E}">
        <p14:creationId xmlns:p14="http://schemas.microsoft.com/office/powerpoint/2010/main" val="2108309016"/>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250706"/>
          </a:xfrm>
        </p:spPr>
        <p:txBody>
          <a:bodyPr>
            <a:normAutofit/>
          </a:bodyPr>
          <a:lstStyle/>
          <a:p>
            <a:r>
              <a:rPr lang="ru-RU" sz="1800" dirty="0">
                <a:solidFill>
                  <a:schemeClr val="tx1"/>
                </a:solidFill>
              </a:rPr>
              <a:t>У </a:t>
            </a:r>
            <a:r>
              <a:rPr lang="ru-RU" sz="1800" dirty="0" err="1">
                <a:solidFill>
                  <a:schemeClr val="tx1"/>
                </a:solidFill>
              </a:rPr>
              <a:t>історії</a:t>
            </a:r>
            <a:r>
              <a:rPr lang="ru-RU" sz="1800" dirty="0">
                <a:solidFill>
                  <a:schemeClr val="tx1"/>
                </a:solidFill>
              </a:rPr>
              <a:t> </a:t>
            </a:r>
            <a:r>
              <a:rPr lang="ru-RU" sz="1800" dirty="0" err="1">
                <a:solidFill>
                  <a:schemeClr val="tx1"/>
                </a:solidFill>
              </a:rPr>
              <a:t>людства</a:t>
            </a:r>
            <a:r>
              <a:rPr lang="ru-RU" sz="1800" dirty="0">
                <a:solidFill>
                  <a:schemeClr val="tx1"/>
                </a:solidFill>
              </a:rPr>
              <a:t> нелегко </a:t>
            </a:r>
            <a:r>
              <a:rPr lang="ru-RU" sz="1800" dirty="0" err="1">
                <a:solidFill>
                  <a:schemeClr val="tx1"/>
                </a:solidFill>
              </a:rPr>
              <a:t>відшукати</a:t>
            </a:r>
            <a:r>
              <a:rPr lang="ru-RU" sz="1800" dirty="0">
                <a:solidFill>
                  <a:schemeClr val="tx1"/>
                </a:solidFill>
              </a:rPr>
              <a:t> </a:t>
            </a:r>
            <a:r>
              <a:rPr lang="ru-RU" sz="1800" dirty="0" err="1">
                <a:solidFill>
                  <a:schemeClr val="tx1"/>
                </a:solidFill>
              </a:rPr>
              <a:t>ще</a:t>
            </a:r>
            <a:r>
              <a:rPr lang="ru-RU" sz="1800" dirty="0">
                <a:solidFill>
                  <a:schemeClr val="tx1"/>
                </a:solidFill>
              </a:rPr>
              <a:t> одну </a:t>
            </a:r>
            <a:r>
              <a:rPr lang="ru-RU" sz="1800" dirty="0" err="1">
                <a:solidFill>
                  <a:schemeClr val="tx1"/>
                </a:solidFill>
              </a:rPr>
              <a:t>настільки</a:t>
            </a:r>
            <a:r>
              <a:rPr lang="ru-RU" sz="1800" dirty="0">
                <a:solidFill>
                  <a:schemeClr val="tx1"/>
                </a:solidFill>
              </a:rPr>
              <a:t> </a:t>
            </a:r>
            <a:r>
              <a:rPr lang="ru-RU" sz="1800" dirty="0" err="1">
                <a:solidFill>
                  <a:schemeClr val="tx1"/>
                </a:solidFill>
              </a:rPr>
              <a:t>геніальну</a:t>
            </a:r>
            <a:r>
              <a:rPr lang="ru-RU" sz="1800" dirty="0">
                <a:solidFill>
                  <a:schemeClr val="tx1"/>
                </a:solidFill>
              </a:rPr>
              <a:t> </a:t>
            </a:r>
            <a:r>
              <a:rPr lang="ru-RU" sz="1800" dirty="0" err="1">
                <a:solidFill>
                  <a:schemeClr val="tx1"/>
                </a:solidFill>
              </a:rPr>
              <a:t>людину</a:t>
            </a:r>
            <a:r>
              <a:rPr lang="ru-RU" sz="1800" dirty="0">
                <a:solidFill>
                  <a:schemeClr val="tx1"/>
                </a:solidFill>
              </a:rPr>
              <a:t>, як Леонардо да </a:t>
            </a:r>
            <a:r>
              <a:rPr lang="ru-RU" sz="1800" dirty="0" err="1">
                <a:solidFill>
                  <a:schemeClr val="tx1"/>
                </a:solidFill>
              </a:rPr>
              <a:t>Вінчі</a:t>
            </a:r>
            <a:r>
              <a:rPr lang="ru-RU" sz="1800" dirty="0">
                <a:solidFill>
                  <a:schemeClr val="tx1"/>
                </a:solidFill>
              </a:rPr>
              <a:t> (1452-1519).</a:t>
            </a:r>
            <a:br>
              <a:rPr lang="ru-RU" sz="1800" dirty="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Леонардо </a:t>
            </a:r>
            <a:r>
              <a:rPr lang="ru-RU" sz="1800" dirty="0" err="1">
                <a:solidFill>
                  <a:schemeClr val="tx1"/>
                </a:solidFill>
              </a:rPr>
              <a:t>мав</a:t>
            </a:r>
            <a:r>
              <a:rPr lang="ru-RU" sz="1800" dirty="0">
                <a:solidFill>
                  <a:schemeClr val="tx1"/>
                </a:solidFill>
              </a:rPr>
              <a:t> добру </a:t>
            </a:r>
            <a:r>
              <a:rPr lang="ru-RU" sz="1800" dirty="0" err="1">
                <a:solidFill>
                  <a:schemeClr val="tx1"/>
                </a:solidFill>
              </a:rPr>
              <a:t>вдачу</a:t>
            </a:r>
            <a:r>
              <a:rPr lang="ru-RU" sz="1800" dirty="0">
                <a:solidFill>
                  <a:schemeClr val="tx1"/>
                </a:solidFill>
              </a:rPr>
              <a:t>, </a:t>
            </a:r>
            <a:r>
              <a:rPr lang="ru-RU" sz="1800" dirty="0" err="1">
                <a:solidFill>
                  <a:schemeClr val="tx1"/>
                </a:solidFill>
              </a:rPr>
              <a:t>був</a:t>
            </a:r>
            <a:r>
              <a:rPr lang="ru-RU" sz="1800" dirty="0">
                <a:solidFill>
                  <a:schemeClr val="tx1"/>
                </a:solidFill>
              </a:rPr>
              <a:t> </a:t>
            </a:r>
            <a:r>
              <a:rPr lang="ru-RU" sz="1800" dirty="0" err="1">
                <a:solidFill>
                  <a:schemeClr val="tx1"/>
                </a:solidFill>
              </a:rPr>
              <a:t>напрочуд</a:t>
            </a:r>
            <a:r>
              <a:rPr lang="ru-RU" sz="1800" dirty="0">
                <a:solidFill>
                  <a:schemeClr val="tx1"/>
                </a:solidFill>
              </a:rPr>
              <a:t> </a:t>
            </a:r>
            <a:r>
              <a:rPr lang="ru-RU" sz="1800" dirty="0" err="1">
                <a:solidFill>
                  <a:schemeClr val="tx1"/>
                </a:solidFill>
              </a:rPr>
              <a:t>вродливим</a:t>
            </a:r>
            <a:r>
              <a:rPr lang="ru-RU" sz="1800" dirty="0">
                <a:solidFill>
                  <a:schemeClr val="tx1"/>
                </a:solidFill>
              </a:rPr>
              <a:t> і </a:t>
            </a:r>
            <a:r>
              <a:rPr lang="ru-RU" sz="1800" dirty="0" err="1">
                <a:solidFill>
                  <a:schemeClr val="tx1"/>
                </a:solidFill>
              </a:rPr>
              <a:t>сильним</a:t>
            </a:r>
            <a:r>
              <a:rPr lang="ru-RU" sz="1800" dirty="0">
                <a:solidFill>
                  <a:schemeClr val="tx1"/>
                </a:solidFill>
              </a:rPr>
              <a:t> — </a:t>
            </a:r>
            <a:r>
              <a:rPr lang="ru-RU" sz="1800" dirty="0" err="1">
                <a:solidFill>
                  <a:schemeClr val="tx1"/>
                </a:solidFill>
              </a:rPr>
              <a:t>міг</a:t>
            </a:r>
            <a:r>
              <a:rPr lang="ru-RU" sz="1800" dirty="0">
                <a:solidFill>
                  <a:schemeClr val="tx1"/>
                </a:solidFill>
              </a:rPr>
              <a:t> </a:t>
            </a:r>
            <a:r>
              <a:rPr lang="ru-RU" sz="1800" dirty="0" err="1">
                <a:solidFill>
                  <a:schemeClr val="tx1"/>
                </a:solidFill>
              </a:rPr>
              <a:t>голими</a:t>
            </a:r>
            <a:r>
              <a:rPr lang="ru-RU" sz="1800" dirty="0">
                <a:solidFill>
                  <a:schemeClr val="tx1"/>
                </a:solidFill>
              </a:rPr>
              <a:t> руками </a:t>
            </a:r>
            <a:r>
              <a:rPr lang="ru-RU" sz="1800" dirty="0" err="1">
                <a:solidFill>
                  <a:schemeClr val="tx1"/>
                </a:solidFill>
              </a:rPr>
              <a:t>гнути</a:t>
            </a:r>
            <a:r>
              <a:rPr lang="ru-RU" sz="1800" dirty="0">
                <a:solidFill>
                  <a:schemeClr val="tx1"/>
                </a:solidFill>
              </a:rPr>
              <a:t> </a:t>
            </a:r>
            <a:r>
              <a:rPr lang="ru-RU" sz="1800" dirty="0" err="1">
                <a:solidFill>
                  <a:schemeClr val="tx1"/>
                </a:solidFill>
              </a:rPr>
              <a:t>підкови</a:t>
            </a:r>
            <a:r>
              <a:rPr lang="ru-RU" sz="1800" dirty="0">
                <a:solidFill>
                  <a:schemeClr val="tx1"/>
                </a:solidFill>
              </a:rPr>
              <a:t> і </a:t>
            </a:r>
            <a:r>
              <a:rPr lang="ru-RU" sz="1800" dirty="0" err="1">
                <a:solidFill>
                  <a:schemeClr val="tx1"/>
                </a:solidFill>
              </a:rPr>
              <a:t>перевершував</a:t>
            </a:r>
            <a:r>
              <a:rPr lang="ru-RU" sz="1800" dirty="0">
                <a:solidFill>
                  <a:schemeClr val="tx1"/>
                </a:solidFill>
              </a:rPr>
              <a:t> </a:t>
            </a:r>
            <a:r>
              <a:rPr lang="ru-RU" sz="1800" dirty="0" err="1">
                <a:solidFill>
                  <a:schemeClr val="tx1"/>
                </a:solidFill>
              </a:rPr>
              <a:t>усіх</a:t>
            </a:r>
            <a:r>
              <a:rPr lang="ru-RU" sz="1800" dirty="0">
                <a:solidFill>
                  <a:schemeClr val="tx1"/>
                </a:solidFill>
              </a:rPr>
              <a:t> у </a:t>
            </a:r>
            <a:r>
              <a:rPr lang="ru-RU" sz="1800" dirty="0" err="1">
                <a:solidFill>
                  <a:schemeClr val="tx1"/>
                </a:solidFill>
              </a:rPr>
              <a:t>фехтуванні</a:t>
            </a:r>
            <a:r>
              <a:rPr lang="ru-RU" sz="1800" dirty="0">
                <a:solidFill>
                  <a:schemeClr val="tx1"/>
                </a:solidFill>
              </a:rPr>
              <a:t>. </a:t>
            </a:r>
            <a:r>
              <a:rPr lang="ru-RU" sz="1800" dirty="0" err="1">
                <a:solidFill>
                  <a:schemeClr val="tx1"/>
                </a:solidFill>
              </a:rPr>
              <a:t>Його</a:t>
            </a:r>
            <a:r>
              <a:rPr lang="ru-RU" sz="1800" dirty="0">
                <a:solidFill>
                  <a:schemeClr val="tx1"/>
                </a:solidFill>
              </a:rPr>
              <a:t> </a:t>
            </a:r>
            <a:r>
              <a:rPr lang="ru-RU" sz="1800" dirty="0" err="1">
                <a:solidFill>
                  <a:schemeClr val="tx1"/>
                </a:solidFill>
              </a:rPr>
              <a:t>інтереси</a:t>
            </a:r>
            <a:r>
              <a:rPr lang="ru-RU" sz="1800" dirty="0">
                <a:solidFill>
                  <a:schemeClr val="tx1"/>
                </a:solidFill>
              </a:rPr>
              <a:t> не знали меж. </a:t>
            </a:r>
            <a:r>
              <a:rPr lang="ru-RU" sz="1800" dirty="0" err="1">
                <a:solidFill>
                  <a:schemeClr val="tx1"/>
                </a:solidFill>
              </a:rPr>
              <a:t>Він</a:t>
            </a:r>
            <a:r>
              <a:rPr lang="ru-RU" sz="1800" dirty="0">
                <a:solidFill>
                  <a:schemeClr val="tx1"/>
                </a:solidFill>
              </a:rPr>
              <a:t> </a:t>
            </a:r>
            <a:r>
              <a:rPr lang="ru-RU" sz="1800" dirty="0" err="1">
                <a:solidFill>
                  <a:schemeClr val="tx1"/>
                </a:solidFill>
              </a:rPr>
              <a:t>залишив</a:t>
            </a:r>
            <a:r>
              <a:rPr lang="ru-RU" sz="1800" dirty="0">
                <a:solidFill>
                  <a:schemeClr val="tx1"/>
                </a:solidFill>
              </a:rPr>
              <a:t> 14 </a:t>
            </a:r>
            <a:r>
              <a:rPr lang="ru-RU" sz="1800" dirty="0" err="1">
                <a:solidFill>
                  <a:schemeClr val="tx1"/>
                </a:solidFill>
              </a:rPr>
              <a:t>томів</a:t>
            </a:r>
            <a:r>
              <a:rPr lang="ru-RU" sz="1800" dirty="0">
                <a:solidFill>
                  <a:schemeClr val="tx1"/>
                </a:solidFill>
              </a:rPr>
              <a:t> </a:t>
            </a:r>
            <a:r>
              <a:rPr lang="ru-RU" sz="1800" dirty="0" err="1">
                <a:solidFill>
                  <a:schemeClr val="tx1"/>
                </a:solidFill>
              </a:rPr>
              <a:t>рукописів</a:t>
            </a:r>
            <a:r>
              <a:rPr lang="ru-RU" sz="1800" dirty="0">
                <a:solidFill>
                  <a:schemeClr val="tx1"/>
                </a:solidFill>
              </a:rPr>
              <a:t>, на </a:t>
            </a:r>
            <a:r>
              <a:rPr lang="ru-RU" sz="1800" dirty="0" err="1">
                <a:solidFill>
                  <a:schemeClr val="tx1"/>
                </a:solidFill>
              </a:rPr>
              <a:t>сторінках</a:t>
            </a:r>
            <a:r>
              <a:rPr lang="ru-RU" sz="1800" dirty="0">
                <a:solidFill>
                  <a:schemeClr val="tx1"/>
                </a:solidFill>
              </a:rPr>
              <a:t> </a:t>
            </a:r>
            <a:r>
              <a:rPr lang="ru-RU" sz="1800" dirty="0" err="1">
                <a:solidFill>
                  <a:schemeClr val="tx1"/>
                </a:solidFill>
              </a:rPr>
              <a:t>яких</a:t>
            </a:r>
            <a:r>
              <a:rPr lang="ru-RU" sz="1800" dirty="0">
                <a:solidFill>
                  <a:schemeClr val="tx1"/>
                </a:solidFill>
              </a:rPr>
              <a:t> </a:t>
            </a:r>
            <a:r>
              <a:rPr lang="ru-RU" sz="1800" dirty="0" err="1">
                <a:solidFill>
                  <a:schemeClr val="tx1"/>
                </a:solidFill>
              </a:rPr>
              <a:t>збереглися</a:t>
            </a:r>
            <a:r>
              <a:rPr lang="ru-RU" sz="1800" dirty="0">
                <a:solidFill>
                  <a:schemeClr val="tx1"/>
                </a:solidFill>
              </a:rPr>
              <a:t> </a:t>
            </a:r>
            <a:r>
              <a:rPr lang="ru-RU" sz="1800" dirty="0" err="1">
                <a:solidFill>
                  <a:schemeClr val="tx1"/>
                </a:solidFill>
              </a:rPr>
              <a:t>малюнки</a:t>
            </a:r>
            <a:r>
              <a:rPr lang="ru-RU" sz="1800" dirty="0">
                <a:solidFill>
                  <a:schemeClr val="tx1"/>
                </a:solidFill>
              </a:rPr>
              <a:t> </a:t>
            </a:r>
            <a:r>
              <a:rPr lang="ru-RU" sz="1800" dirty="0" err="1">
                <a:solidFill>
                  <a:schemeClr val="tx1"/>
                </a:solidFill>
              </a:rPr>
              <a:t>численних</a:t>
            </a:r>
            <a:r>
              <a:rPr lang="ru-RU" sz="1800" dirty="0">
                <a:solidFill>
                  <a:schemeClr val="tx1"/>
                </a:solidFill>
              </a:rPr>
              <a:t> </a:t>
            </a:r>
            <a:r>
              <a:rPr lang="ru-RU" sz="1800" dirty="0" err="1">
                <a:solidFill>
                  <a:schemeClr val="tx1"/>
                </a:solidFill>
              </a:rPr>
              <a:t>винаходів</a:t>
            </a:r>
            <a:r>
              <a:rPr lang="ru-RU" sz="1800" dirty="0">
                <a:solidFill>
                  <a:schemeClr val="tx1"/>
                </a:solidFill>
              </a:rPr>
              <a:t>: </a:t>
            </a:r>
            <a:r>
              <a:rPr lang="ru-RU" sz="1800" dirty="0" err="1">
                <a:solidFill>
                  <a:schemeClr val="tx1"/>
                </a:solidFill>
              </a:rPr>
              <a:t>проекти</a:t>
            </a:r>
            <a:r>
              <a:rPr lang="ru-RU" sz="1800" dirty="0">
                <a:solidFill>
                  <a:schemeClr val="tx1"/>
                </a:solidFill>
              </a:rPr>
              <a:t> </a:t>
            </a:r>
            <a:r>
              <a:rPr lang="ru-RU" sz="1800" dirty="0" err="1">
                <a:solidFill>
                  <a:schemeClr val="tx1"/>
                </a:solidFill>
              </a:rPr>
              <a:t>підводного</a:t>
            </a:r>
            <a:r>
              <a:rPr lang="ru-RU" sz="1800" dirty="0">
                <a:solidFill>
                  <a:schemeClr val="tx1"/>
                </a:solidFill>
              </a:rPr>
              <a:t> </a:t>
            </a:r>
            <a:r>
              <a:rPr lang="ru-RU" sz="1800" dirty="0" err="1">
                <a:solidFill>
                  <a:schemeClr val="tx1"/>
                </a:solidFill>
              </a:rPr>
              <a:t>човна</a:t>
            </a:r>
            <a:r>
              <a:rPr lang="ru-RU" sz="1800" dirty="0">
                <a:solidFill>
                  <a:schemeClr val="tx1"/>
                </a:solidFill>
              </a:rPr>
              <a:t>, </a:t>
            </a:r>
            <a:r>
              <a:rPr lang="ru-RU" sz="1800" dirty="0" err="1">
                <a:solidFill>
                  <a:schemeClr val="tx1"/>
                </a:solidFill>
              </a:rPr>
              <a:t>гелікоптера</a:t>
            </a:r>
            <a:r>
              <a:rPr lang="ru-RU" sz="1800" dirty="0">
                <a:solidFill>
                  <a:schemeClr val="tx1"/>
                </a:solidFill>
              </a:rPr>
              <a:t>, </a:t>
            </a:r>
            <a:r>
              <a:rPr lang="ru-RU" sz="1800" dirty="0" err="1">
                <a:solidFill>
                  <a:schemeClr val="tx1"/>
                </a:solidFill>
              </a:rPr>
              <a:t>парашута</a:t>
            </a:r>
            <a:r>
              <a:rPr lang="ru-RU" sz="1800" dirty="0">
                <a:solidFill>
                  <a:schemeClr val="tx1"/>
                </a:solidFill>
              </a:rPr>
              <a:t>, </a:t>
            </a:r>
            <a:r>
              <a:rPr lang="ru-RU" sz="1800" dirty="0" err="1">
                <a:solidFill>
                  <a:schemeClr val="tx1"/>
                </a:solidFill>
              </a:rPr>
              <a:t>розвідних</a:t>
            </a:r>
            <a:r>
              <a:rPr lang="ru-RU" sz="1800" dirty="0">
                <a:solidFill>
                  <a:schemeClr val="tx1"/>
                </a:solidFill>
              </a:rPr>
              <a:t> </a:t>
            </a:r>
            <a:r>
              <a:rPr lang="ru-RU" sz="1800" dirty="0" err="1">
                <a:solidFill>
                  <a:schemeClr val="tx1"/>
                </a:solidFill>
              </a:rPr>
              <a:t>мостів</a:t>
            </a:r>
            <a:r>
              <a:rPr lang="ru-RU" sz="1800" dirty="0">
                <a:solidFill>
                  <a:schemeClr val="tx1"/>
                </a:solidFill>
              </a:rPr>
              <a:t>, </a:t>
            </a:r>
            <a:r>
              <a:rPr lang="ru-RU" sz="1800" dirty="0" err="1">
                <a:solidFill>
                  <a:schemeClr val="tx1"/>
                </a:solidFill>
              </a:rPr>
              <a:t>кулемета</a:t>
            </a:r>
            <a:r>
              <a:rPr lang="ru-RU" sz="1800" dirty="0">
                <a:solidFill>
                  <a:schemeClr val="tx1"/>
                </a:solidFill>
              </a:rPr>
              <a:t>, танка, </a:t>
            </a:r>
            <a:r>
              <a:rPr lang="ru-RU" sz="1800" dirty="0" err="1">
                <a:solidFill>
                  <a:schemeClr val="tx1"/>
                </a:solidFill>
              </a:rPr>
              <a:t>плавильних</a:t>
            </a:r>
            <a:r>
              <a:rPr lang="ru-RU" sz="1800" dirty="0">
                <a:solidFill>
                  <a:schemeClr val="tx1"/>
                </a:solidFill>
              </a:rPr>
              <a:t> печей, автоматичного </a:t>
            </a:r>
            <a:r>
              <a:rPr lang="ru-RU" sz="1800" dirty="0" err="1">
                <a:solidFill>
                  <a:schemeClr val="tx1"/>
                </a:solidFill>
              </a:rPr>
              <a:t>ткацького</a:t>
            </a:r>
            <a:r>
              <a:rPr lang="ru-RU" sz="1800" dirty="0">
                <a:solidFill>
                  <a:schemeClr val="tx1"/>
                </a:solidFill>
              </a:rPr>
              <a:t> </a:t>
            </a:r>
            <a:r>
              <a:rPr lang="ru-RU" sz="1800" dirty="0" err="1">
                <a:solidFill>
                  <a:schemeClr val="tx1"/>
                </a:solidFill>
              </a:rPr>
              <a:t>верстата</a:t>
            </a:r>
            <a:r>
              <a:rPr lang="ru-RU" sz="1800" dirty="0">
                <a:solidFill>
                  <a:schemeClr val="tx1"/>
                </a:solidFill>
              </a:rPr>
              <a:t> та </a:t>
            </a:r>
            <a:r>
              <a:rPr lang="ru-RU" sz="1800" dirty="0" err="1">
                <a:solidFill>
                  <a:schemeClr val="tx1"/>
                </a:solidFill>
              </a:rPr>
              <a:t>інші</a:t>
            </a:r>
            <a:r>
              <a:rPr lang="ru-RU" sz="1800" dirty="0">
                <a:solidFill>
                  <a:schemeClr val="tx1"/>
                </a:solidFill>
              </a:rPr>
              <a:t>. </a:t>
            </a:r>
            <a:r>
              <a:rPr lang="ru-RU" sz="1800" dirty="0" err="1">
                <a:solidFill>
                  <a:schemeClr val="tx1"/>
                </a:solidFill>
              </a:rPr>
              <a:t>Усі</a:t>
            </a:r>
            <a:r>
              <a:rPr lang="ru-RU" sz="1800" dirty="0">
                <a:solidFill>
                  <a:schemeClr val="tx1"/>
                </a:solidFill>
              </a:rPr>
              <a:t> вони </a:t>
            </a:r>
            <a:r>
              <a:rPr lang="ru-RU" sz="1800" dirty="0" err="1">
                <a:solidFill>
                  <a:schemeClr val="tx1"/>
                </a:solidFill>
              </a:rPr>
              <a:t>набагато</a:t>
            </a:r>
            <a:r>
              <a:rPr lang="ru-RU" sz="1800" dirty="0">
                <a:solidFill>
                  <a:schemeClr val="tx1"/>
                </a:solidFill>
              </a:rPr>
              <a:t> </a:t>
            </a:r>
            <a:r>
              <a:rPr lang="ru-RU" sz="1800" dirty="0" err="1">
                <a:solidFill>
                  <a:schemeClr val="tx1"/>
                </a:solidFill>
              </a:rPr>
              <a:t>випередили</a:t>
            </a:r>
            <a:r>
              <a:rPr lang="ru-RU" sz="1800" dirty="0">
                <a:solidFill>
                  <a:schemeClr val="tx1"/>
                </a:solidFill>
              </a:rPr>
              <a:t> </a:t>
            </a:r>
            <a:r>
              <a:rPr lang="ru-RU" sz="1800" dirty="0" err="1">
                <a:solidFill>
                  <a:schemeClr val="tx1"/>
                </a:solidFill>
              </a:rPr>
              <a:t>свій</a:t>
            </a:r>
            <a:r>
              <a:rPr lang="ru-RU" sz="1800" dirty="0">
                <a:solidFill>
                  <a:schemeClr val="tx1"/>
                </a:solidFill>
              </a:rPr>
              <a:t> час.</a:t>
            </a:r>
            <a:br>
              <a:rPr lang="ru-RU" sz="1800" dirty="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Леонардо </a:t>
            </a:r>
            <a:r>
              <a:rPr lang="ru-RU" sz="1800" dirty="0" err="1">
                <a:solidFill>
                  <a:schemeClr val="tx1"/>
                </a:solidFill>
              </a:rPr>
              <a:t>народився</a:t>
            </a:r>
            <a:r>
              <a:rPr lang="ru-RU" sz="1800" dirty="0">
                <a:solidFill>
                  <a:schemeClr val="tx1"/>
                </a:solidFill>
              </a:rPr>
              <a:t> в невеликому </a:t>
            </a:r>
            <a:r>
              <a:rPr lang="ru-RU" sz="1800" dirty="0" err="1">
                <a:solidFill>
                  <a:schemeClr val="tx1"/>
                </a:solidFill>
              </a:rPr>
              <a:t>місті</a:t>
            </a:r>
            <a:r>
              <a:rPr lang="ru-RU" sz="1800" dirty="0">
                <a:solidFill>
                  <a:schemeClr val="tx1"/>
                </a:solidFill>
              </a:rPr>
              <a:t> </a:t>
            </a:r>
            <a:r>
              <a:rPr lang="ru-RU" sz="1800" dirty="0" err="1">
                <a:solidFill>
                  <a:schemeClr val="tx1"/>
                </a:solidFill>
              </a:rPr>
              <a:t>Вінчі</a:t>
            </a:r>
            <a:r>
              <a:rPr lang="ru-RU" sz="1800" dirty="0">
                <a:solidFill>
                  <a:schemeClr val="tx1"/>
                </a:solidFill>
              </a:rPr>
              <a:t> </a:t>
            </a:r>
            <a:r>
              <a:rPr lang="ru-RU" sz="1800" dirty="0" err="1">
                <a:solidFill>
                  <a:schemeClr val="tx1"/>
                </a:solidFill>
              </a:rPr>
              <a:t>поблизу</a:t>
            </a:r>
            <a:r>
              <a:rPr lang="ru-RU" sz="1800" dirty="0">
                <a:solidFill>
                  <a:schemeClr val="tx1"/>
                </a:solidFill>
              </a:rPr>
              <a:t> </a:t>
            </a:r>
            <a:r>
              <a:rPr lang="ru-RU" sz="1800" dirty="0" err="1">
                <a:solidFill>
                  <a:schemeClr val="tx1"/>
                </a:solidFill>
              </a:rPr>
              <a:t>Флоренції</a:t>
            </a:r>
            <a:r>
              <a:rPr lang="ru-RU" sz="1800" dirty="0">
                <a:solidFill>
                  <a:schemeClr val="tx1"/>
                </a:solidFill>
              </a:rPr>
              <a:t>. </a:t>
            </a:r>
            <a:r>
              <a:rPr lang="ru-RU" sz="1800" dirty="0" err="1">
                <a:solidFill>
                  <a:schemeClr val="tx1"/>
                </a:solidFill>
              </a:rPr>
              <a:t>Помітивши</a:t>
            </a:r>
            <a:r>
              <a:rPr lang="ru-RU" sz="1800" dirty="0">
                <a:solidFill>
                  <a:schemeClr val="tx1"/>
                </a:solidFill>
              </a:rPr>
              <a:t> </a:t>
            </a:r>
            <a:r>
              <a:rPr lang="ru-RU" sz="1800" dirty="0" err="1">
                <a:solidFill>
                  <a:schemeClr val="tx1"/>
                </a:solidFill>
              </a:rPr>
              <a:t>неабиякі</a:t>
            </a:r>
            <a:r>
              <a:rPr lang="ru-RU" sz="1800" dirty="0">
                <a:solidFill>
                  <a:schemeClr val="tx1"/>
                </a:solidFill>
              </a:rPr>
              <a:t> </a:t>
            </a:r>
            <a:r>
              <a:rPr lang="ru-RU" sz="1800" dirty="0" err="1">
                <a:solidFill>
                  <a:schemeClr val="tx1"/>
                </a:solidFill>
              </a:rPr>
              <a:t>здібності</a:t>
            </a:r>
            <a:r>
              <a:rPr lang="ru-RU" sz="1800" dirty="0">
                <a:solidFill>
                  <a:schemeClr val="tx1"/>
                </a:solidFill>
              </a:rPr>
              <a:t> хлопчика до </a:t>
            </a:r>
            <a:r>
              <a:rPr lang="ru-RU" sz="1800" dirty="0" err="1">
                <a:solidFill>
                  <a:schemeClr val="tx1"/>
                </a:solidFill>
              </a:rPr>
              <a:t>малювання</a:t>
            </a:r>
            <a:r>
              <a:rPr lang="ru-RU" sz="1800" dirty="0">
                <a:solidFill>
                  <a:schemeClr val="tx1"/>
                </a:solidFill>
              </a:rPr>
              <a:t>, </a:t>
            </a:r>
            <a:r>
              <a:rPr lang="ru-RU" sz="1800" dirty="0" err="1">
                <a:solidFill>
                  <a:schemeClr val="tx1"/>
                </a:solidFill>
              </a:rPr>
              <a:t>батько</a:t>
            </a:r>
            <a:r>
              <a:rPr lang="ru-RU" sz="1800" dirty="0">
                <a:solidFill>
                  <a:schemeClr val="tx1"/>
                </a:solidFill>
              </a:rPr>
              <a:t> </a:t>
            </a:r>
            <a:r>
              <a:rPr lang="ru-RU" sz="1800" dirty="0" err="1">
                <a:solidFill>
                  <a:schemeClr val="tx1"/>
                </a:solidFill>
              </a:rPr>
              <a:t>віддав</a:t>
            </a:r>
            <a:r>
              <a:rPr lang="ru-RU" sz="1800" dirty="0">
                <a:solidFill>
                  <a:schemeClr val="tx1"/>
                </a:solidFill>
              </a:rPr>
              <a:t> </a:t>
            </a:r>
            <a:r>
              <a:rPr lang="ru-RU" sz="1800" dirty="0" err="1">
                <a:solidFill>
                  <a:schemeClr val="tx1"/>
                </a:solidFill>
              </a:rPr>
              <a:t>його</a:t>
            </a:r>
            <a:r>
              <a:rPr lang="ru-RU" sz="1800" dirty="0">
                <a:solidFill>
                  <a:schemeClr val="tx1"/>
                </a:solidFill>
              </a:rPr>
              <a:t> </a:t>
            </a:r>
            <a:r>
              <a:rPr lang="ru-RU" sz="1800" dirty="0" err="1">
                <a:solidFill>
                  <a:schemeClr val="tx1"/>
                </a:solidFill>
              </a:rPr>
              <a:t>навчатися</a:t>
            </a:r>
            <a:r>
              <a:rPr lang="ru-RU" sz="1800" dirty="0">
                <a:solidFill>
                  <a:schemeClr val="tx1"/>
                </a:solidFill>
              </a:rPr>
              <a:t> до </a:t>
            </a:r>
            <a:r>
              <a:rPr lang="ru-RU" sz="1800" dirty="0" err="1">
                <a:solidFill>
                  <a:schemeClr val="tx1"/>
                </a:solidFill>
              </a:rPr>
              <a:t>флорентійського</a:t>
            </a:r>
            <a:r>
              <a:rPr lang="ru-RU" sz="1800" dirty="0">
                <a:solidFill>
                  <a:schemeClr val="tx1"/>
                </a:solidFill>
              </a:rPr>
              <a:t> і художника </a:t>
            </a:r>
            <a:r>
              <a:rPr lang="ru-RU" sz="1800" dirty="0" err="1">
                <a:solidFill>
                  <a:schemeClr val="tx1"/>
                </a:solidFill>
              </a:rPr>
              <a:t>Андреа</a:t>
            </a:r>
            <a:r>
              <a:rPr lang="ru-RU" sz="1800" dirty="0">
                <a:solidFill>
                  <a:schemeClr val="tx1"/>
                </a:solidFill>
              </a:rPr>
              <a:t> </a:t>
            </a:r>
            <a:r>
              <a:rPr lang="ru-RU" sz="1800" dirty="0" err="1">
                <a:solidFill>
                  <a:schemeClr val="tx1"/>
                </a:solidFill>
              </a:rPr>
              <a:t>Верр</a:t>
            </a:r>
            <a:r>
              <a:rPr lang="en-US" sz="1800" dirty="0">
                <a:solidFill>
                  <a:schemeClr val="tx1"/>
                </a:solidFill>
              </a:rPr>
              <a:t>j</a:t>
            </a:r>
            <a:r>
              <a:rPr lang="ru-RU" sz="1800" dirty="0" err="1">
                <a:solidFill>
                  <a:schemeClr val="tx1"/>
                </a:solidFill>
              </a:rPr>
              <a:t>ккьо</a:t>
            </a:r>
            <a:r>
              <a:rPr lang="ru-RU" sz="1800" dirty="0">
                <a:solidFill>
                  <a:schemeClr val="tx1"/>
                </a:solidFill>
              </a:rPr>
              <a:t> і Через </a:t>
            </a:r>
            <a:r>
              <a:rPr lang="ru-RU" sz="1800" dirty="0" err="1">
                <a:solidFill>
                  <a:schemeClr val="tx1"/>
                </a:solidFill>
              </a:rPr>
              <a:t>шість</a:t>
            </a:r>
            <a:r>
              <a:rPr lang="ru-RU" sz="1800" dirty="0">
                <a:solidFill>
                  <a:schemeClr val="tx1"/>
                </a:solidFill>
              </a:rPr>
              <a:t> </a:t>
            </a:r>
            <a:r>
              <a:rPr lang="ru-RU" sz="1800" dirty="0" err="1">
                <a:solidFill>
                  <a:schemeClr val="tx1"/>
                </a:solidFill>
              </a:rPr>
              <a:t>років</a:t>
            </a:r>
            <a:r>
              <a:rPr lang="ru-RU" sz="1800" dirty="0">
                <a:solidFill>
                  <a:schemeClr val="tx1"/>
                </a:solidFill>
              </a:rPr>
              <a:t> учитель </a:t>
            </a:r>
            <a:r>
              <a:rPr lang="ru-RU" sz="1800" dirty="0" err="1">
                <a:solidFill>
                  <a:schemeClr val="tx1"/>
                </a:solidFill>
              </a:rPr>
              <a:t>доручив</a:t>
            </a:r>
            <a:r>
              <a:rPr lang="ru-RU" sz="1800" dirty="0">
                <a:solidFill>
                  <a:schemeClr val="tx1"/>
                </a:solidFill>
              </a:rPr>
              <a:t> Леонардо </a:t>
            </a:r>
            <a:r>
              <a:rPr lang="ru-RU" sz="1800" dirty="0" err="1">
                <a:solidFill>
                  <a:schemeClr val="tx1"/>
                </a:solidFill>
              </a:rPr>
              <a:t>написати</a:t>
            </a:r>
            <a:r>
              <a:rPr lang="ru-RU" sz="1800" dirty="0">
                <a:solidFill>
                  <a:schemeClr val="tx1"/>
                </a:solidFill>
              </a:rPr>
              <a:t> на </a:t>
            </a:r>
            <a:r>
              <a:rPr lang="ru-RU" sz="1800" dirty="0" err="1">
                <a:solidFill>
                  <a:schemeClr val="tx1"/>
                </a:solidFill>
              </a:rPr>
              <a:t>своїй</a:t>
            </a:r>
            <a:r>
              <a:rPr lang="ru-RU" sz="1800" dirty="0">
                <a:solidFill>
                  <a:schemeClr val="tx1"/>
                </a:solidFill>
              </a:rPr>
              <a:t> </a:t>
            </a:r>
            <a:r>
              <a:rPr lang="ru-RU" sz="1800" dirty="0" err="1">
                <a:solidFill>
                  <a:schemeClr val="tx1"/>
                </a:solidFill>
              </a:rPr>
              <a:t>картині</a:t>
            </a:r>
            <a:r>
              <a:rPr lang="ru-RU" sz="1800" dirty="0">
                <a:solidFill>
                  <a:schemeClr val="tx1"/>
                </a:solidFill>
              </a:rPr>
              <a:t> ангела. </a:t>
            </a:r>
            <a:r>
              <a:rPr lang="ru-RU" sz="1800" dirty="0" err="1">
                <a:solidFill>
                  <a:schemeClr val="tx1"/>
                </a:solidFill>
              </a:rPr>
              <a:t>Розповідали</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побачивши</a:t>
            </a:r>
            <a:r>
              <a:rPr lang="ru-RU" sz="1800" dirty="0">
                <a:solidFill>
                  <a:schemeClr val="tx1"/>
                </a:solidFill>
              </a:rPr>
              <a:t> </a:t>
            </a:r>
            <a:r>
              <a:rPr lang="ru-RU" sz="1800" dirty="0" err="1">
                <a:solidFill>
                  <a:schemeClr val="tx1"/>
                </a:solidFill>
              </a:rPr>
              <a:t>постать</a:t>
            </a:r>
            <a:r>
              <a:rPr lang="ru-RU" sz="1800" dirty="0">
                <a:solidFill>
                  <a:schemeClr val="tx1"/>
                </a:solidFill>
              </a:rPr>
              <a:t>, </a:t>
            </a:r>
            <a:r>
              <a:rPr lang="ru-RU" sz="1800" dirty="0" err="1">
                <a:solidFill>
                  <a:schemeClr val="tx1"/>
                </a:solidFill>
              </a:rPr>
              <a:t>зображену</a:t>
            </a:r>
            <a:r>
              <a:rPr lang="ru-RU" sz="1800" dirty="0">
                <a:solidFill>
                  <a:schemeClr val="tx1"/>
                </a:solidFill>
              </a:rPr>
              <a:t> Леонардо, </a:t>
            </a:r>
            <a:r>
              <a:rPr lang="ru-RU" sz="1800" dirty="0" err="1">
                <a:solidFill>
                  <a:schemeClr val="tx1"/>
                </a:solidFill>
              </a:rPr>
              <a:t>вчитель</a:t>
            </a:r>
            <a:r>
              <a:rPr lang="ru-RU" sz="1800" dirty="0">
                <a:solidFill>
                  <a:schemeClr val="tx1"/>
                </a:solidFill>
              </a:rPr>
              <a:t> </a:t>
            </a:r>
            <a:r>
              <a:rPr lang="ru-RU" sz="1800" dirty="0" err="1">
                <a:solidFill>
                  <a:schemeClr val="tx1"/>
                </a:solidFill>
              </a:rPr>
              <a:t>зрозумів</a:t>
            </a:r>
            <a:r>
              <a:rPr lang="ru-RU" sz="1800" dirty="0">
                <a:solidFill>
                  <a:schemeClr val="tx1"/>
                </a:solidFill>
              </a:rPr>
              <a:t>, </a:t>
            </a:r>
            <a:r>
              <a:rPr lang="ru-RU" sz="1800" dirty="0" err="1">
                <a:solidFill>
                  <a:schemeClr val="tx1"/>
                </a:solidFill>
              </a:rPr>
              <a:t>наскільки</a:t>
            </a:r>
            <a:r>
              <a:rPr lang="ru-RU" sz="1800" dirty="0">
                <a:solidFill>
                  <a:schemeClr val="tx1"/>
                </a:solidFill>
              </a:rPr>
              <a:t> </a:t>
            </a:r>
            <a:r>
              <a:rPr lang="ru-RU" sz="1800" dirty="0" err="1">
                <a:solidFill>
                  <a:schemeClr val="tx1"/>
                </a:solidFill>
              </a:rPr>
              <a:t>учень</a:t>
            </a:r>
            <a:r>
              <a:rPr lang="ru-RU" sz="1800" dirty="0">
                <a:solidFill>
                  <a:schemeClr val="tx1"/>
                </a:solidFill>
              </a:rPr>
              <a:t> </a:t>
            </a:r>
            <a:r>
              <a:rPr lang="ru-RU" sz="1800" dirty="0" err="1">
                <a:solidFill>
                  <a:schemeClr val="tx1"/>
                </a:solidFill>
              </a:rPr>
              <a:t>перевершив</a:t>
            </a:r>
            <a:r>
              <a:rPr lang="ru-RU" sz="1800" dirty="0">
                <a:solidFill>
                  <a:schemeClr val="tx1"/>
                </a:solidFill>
              </a:rPr>
              <a:t> </a:t>
            </a:r>
            <a:r>
              <a:rPr lang="ru-RU" sz="1800" dirty="0" err="1">
                <a:solidFill>
                  <a:schemeClr val="tx1"/>
                </a:solidFill>
              </a:rPr>
              <a:t>його</a:t>
            </a:r>
            <a:r>
              <a:rPr lang="ru-RU" sz="1800" dirty="0">
                <a:solidFill>
                  <a:schemeClr val="tx1"/>
                </a:solidFill>
              </a:rPr>
              <a:t>, і з того часу не брав </a:t>
            </a:r>
            <a:r>
              <a:rPr lang="ru-RU" sz="1800" dirty="0" err="1">
                <a:solidFill>
                  <a:schemeClr val="tx1"/>
                </a:solidFill>
              </a:rPr>
              <a:t>пензля</a:t>
            </a:r>
            <a:r>
              <a:rPr lang="ru-RU" sz="1800" dirty="0">
                <a:solidFill>
                  <a:schemeClr val="tx1"/>
                </a:solidFill>
              </a:rPr>
              <a:t> в руки.</a:t>
            </a:r>
            <a:br>
              <a:rPr lang="ru-RU" sz="1800" dirty="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Леонардо не </a:t>
            </a:r>
            <a:r>
              <a:rPr lang="ru-RU" sz="1800" dirty="0" err="1">
                <a:solidFill>
                  <a:schemeClr val="tx1"/>
                </a:solidFill>
              </a:rPr>
              <a:t>мав</a:t>
            </a:r>
            <a:r>
              <a:rPr lang="ru-RU" sz="1800" dirty="0">
                <a:solidFill>
                  <a:schemeClr val="tx1"/>
                </a:solidFill>
              </a:rPr>
              <a:t> </a:t>
            </a:r>
            <a:r>
              <a:rPr lang="ru-RU" sz="1800" dirty="0" err="1">
                <a:solidFill>
                  <a:schemeClr val="tx1"/>
                </a:solidFill>
              </a:rPr>
              <a:t>університетської</a:t>
            </a:r>
            <a:r>
              <a:rPr lang="ru-RU" sz="1800" dirty="0">
                <a:solidFill>
                  <a:schemeClr val="tx1"/>
                </a:solidFill>
              </a:rPr>
              <a:t> </a:t>
            </a:r>
            <a:r>
              <a:rPr lang="ru-RU" sz="1800" dirty="0" err="1">
                <a:solidFill>
                  <a:schemeClr val="tx1"/>
                </a:solidFill>
              </a:rPr>
              <a:t>освіти</a:t>
            </a:r>
            <a:r>
              <a:rPr lang="ru-RU" sz="1800" dirty="0">
                <a:solidFill>
                  <a:schemeClr val="tx1"/>
                </a:solidFill>
              </a:rPr>
              <a:t>, </a:t>
            </a:r>
            <a:r>
              <a:rPr lang="ru-RU" sz="1800" dirty="0" err="1">
                <a:solidFill>
                  <a:schemeClr val="tx1"/>
                </a:solidFill>
              </a:rPr>
              <a:t>проте</a:t>
            </a:r>
            <a:r>
              <a:rPr lang="ru-RU" sz="1800" dirty="0">
                <a:solidFill>
                  <a:schemeClr val="tx1"/>
                </a:solidFill>
              </a:rPr>
              <a:t> </a:t>
            </a:r>
            <a:r>
              <a:rPr lang="ru-RU" sz="1800" dirty="0" err="1">
                <a:solidFill>
                  <a:schemeClr val="tx1"/>
                </a:solidFill>
              </a:rPr>
              <a:t>це</a:t>
            </a:r>
            <a:r>
              <a:rPr lang="ru-RU" sz="1800" dirty="0">
                <a:solidFill>
                  <a:schemeClr val="tx1"/>
                </a:solidFill>
              </a:rPr>
              <a:t> не </a:t>
            </a:r>
            <a:r>
              <a:rPr lang="ru-RU" sz="1800" dirty="0" err="1">
                <a:solidFill>
                  <a:schemeClr val="tx1"/>
                </a:solidFill>
              </a:rPr>
              <a:t>завадило</a:t>
            </a:r>
            <a:r>
              <a:rPr lang="ru-RU" sz="1800" dirty="0">
                <a:solidFill>
                  <a:schemeClr val="tx1"/>
                </a:solidFill>
              </a:rPr>
              <a:t> </a:t>
            </a:r>
            <a:r>
              <a:rPr lang="ru-RU" sz="1800" dirty="0" err="1">
                <a:solidFill>
                  <a:schemeClr val="tx1"/>
                </a:solidFill>
              </a:rPr>
              <a:t>йому</a:t>
            </a:r>
            <a:r>
              <a:rPr lang="ru-RU" sz="1800" dirty="0">
                <a:solidFill>
                  <a:schemeClr val="tx1"/>
                </a:solidFill>
              </a:rPr>
              <a:t> стати </a:t>
            </a:r>
            <a:r>
              <a:rPr lang="ru-RU" sz="1800" dirty="0" err="1">
                <a:solidFill>
                  <a:schemeClr val="tx1"/>
                </a:solidFill>
              </a:rPr>
              <a:t>справжнім</a:t>
            </a:r>
            <a:r>
              <a:rPr lang="ru-RU" sz="1800" dirty="0">
                <a:solidFill>
                  <a:schemeClr val="tx1"/>
                </a:solidFill>
              </a:rPr>
              <a:t> </a:t>
            </a:r>
            <a:r>
              <a:rPr lang="ru-RU" sz="1800" dirty="0" err="1">
                <a:solidFill>
                  <a:schemeClr val="tx1"/>
                </a:solidFill>
              </a:rPr>
              <a:t>зразком</a:t>
            </a:r>
            <a:r>
              <a:rPr lang="ru-RU" sz="1800" dirty="0">
                <a:solidFill>
                  <a:schemeClr val="tx1"/>
                </a:solidFill>
              </a:rPr>
              <a:t> </a:t>
            </a:r>
            <a:r>
              <a:rPr lang="ru-RU" sz="1800" dirty="0" err="1">
                <a:solidFill>
                  <a:schemeClr val="tx1"/>
                </a:solidFill>
              </a:rPr>
              <a:t>усебічно</a:t>
            </a:r>
            <a:r>
              <a:rPr lang="ru-RU" sz="1800" dirty="0">
                <a:solidFill>
                  <a:schemeClr val="tx1"/>
                </a:solidFill>
              </a:rPr>
              <a:t> </a:t>
            </a:r>
            <a:r>
              <a:rPr lang="ru-RU" sz="1800" dirty="0" err="1">
                <a:solidFill>
                  <a:schemeClr val="tx1"/>
                </a:solidFill>
              </a:rPr>
              <a:t>розвиненої</a:t>
            </a:r>
            <a:r>
              <a:rPr lang="ru-RU" sz="1800" dirty="0">
                <a:solidFill>
                  <a:schemeClr val="tx1"/>
                </a:solidFill>
              </a:rPr>
              <a:t> </a:t>
            </a:r>
            <a:r>
              <a:rPr lang="ru-RU" sz="1800" dirty="0" err="1">
                <a:solidFill>
                  <a:schemeClr val="tx1"/>
                </a:solidFill>
              </a:rPr>
              <a:t>людини</a:t>
            </a:r>
            <a:r>
              <a:rPr lang="ru-RU" sz="1800" dirty="0">
                <a:solidFill>
                  <a:schemeClr val="tx1"/>
                </a:solidFill>
              </a:rPr>
              <a:t>. </a:t>
            </a:r>
            <a:br>
              <a:rPr lang="ru-RU" sz="1800" dirty="0">
                <a:solidFill>
                  <a:schemeClr val="tx1"/>
                </a:solidFill>
              </a:rPr>
            </a:br>
            <a:endParaRPr lang="ru-RU" sz="1800" dirty="0">
              <a:solidFill>
                <a:schemeClr val="tx1"/>
              </a:solidFill>
            </a:endParaRPr>
          </a:p>
        </p:txBody>
      </p:sp>
    </p:spTree>
    <p:extLst>
      <p:ext uri="{BB962C8B-B14F-4D97-AF65-F5344CB8AC3E}">
        <p14:creationId xmlns:p14="http://schemas.microsoft.com/office/powerpoint/2010/main" val="2732473109"/>
      </p:ext>
    </p:extLst>
  </p:cSld>
  <p:clrMapOvr>
    <a:masterClrMapping/>
  </p:clrMapOvr>
  <mc:AlternateContent xmlns:mc="http://schemas.openxmlformats.org/markup-compatibility/2006">
    <mc:Choice xmlns:p14="http://schemas.microsoft.com/office/powerpoint/2010/main" Requires="p14">
      <p:transition spd="slow" p14:dur="1300">
        <p14:pan dir="u"/>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250706"/>
          </a:xfrm>
        </p:spPr>
        <p:txBody>
          <a:bodyPr>
            <a:normAutofit/>
          </a:bodyPr>
          <a:lstStyle/>
          <a:p>
            <a:r>
              <a:rPr lang="ru-RU" sz="2400" dirty="0" err="1">
                <a:solidFill>
                  <a:schemeClr val="tx1"/>
                </a:solidFill>
              </a:rPr>
              <a:t>Найголовнішим</a:t>
            </a:r>
            <a:r>
              <a:rPr lang="ru-RU" sz="2400" dirty="0">
                <a:solidFill>
                  <a:schemeClr val="tx1"/>
                </a:solidFill>
              </a:rPr>
              <a:t> з </a:t>
            </a:r>
            <a:r>
              <a:rPr lang="ru-RU" sz="2400" dirty="0" err="1">
                <a:solidFill>
                  <a:schemeClr val="tx1"/>
                </a:solidFill>
              </a:rPr>
              <a:t>усіх</a:t>
            </a:r>
            <a:r>
              <a:rPr lang="ru-RU" sz="2400" dirty="0">
                <a:solidFill>
                  <a:schemeClr val="tx1"/>
                </a:solidFill>
              </a:rPr>
              <a:t> занять для Леонардо </a:t>
            </a:r>
            <a:r>
              <a:rPr lang="ru-RU" sz="2400" dirty="0" err="1">
                <a:solidFill>
                  <a:schemeClr val="tx1"/>
                </a:solidFill>
              </a:rPr>
              <a:t>завжди</a:t>
            </a:r>
            <a:r>
              <a:rPr lang="ru-RU" sz="2400" dirty="0">
                <a:solidFill>
                  <a:schemeClr val="tx1"/>
                </a:solidFill>
              </a:rPr>
              <a:t> </a:t>
            </a:r>
            <a:r>
              <a:rPr lang="ru-RU" sz="2400" dirty="0" err="1">
                <a:solidFill>
                  <a:schemeClr val="tx1"/>
                </a:solidFill>
              </a:rPr>
              <a:t>залишався</a:t>
            </a:r>
            <a:r>
              <a:rPr lang="ru-RU" sz="2400" dirty="0">
                <a:solidFill>
                  <a:schemeClr val="tx1"/>
                </a:solidFill>
              </a:rPr>
              <a:t> </a:t>
            </a:r>
            <a:r>
              <a:rPr lang="ru-RU" sz="2400" dirty="0" err="1">
                <a:solidFill>
                  <a:schemeClr val="tx1"/>
                </a:solidFill>
              </a:rPr>
              <a:t>живопис</a:t>
            </a:r>
            <a:r>
              <a:rPr lang="ru-RU" sz="2400" dirty="0">
                <a:solidFill>
                  <a:schemeClr val="tx1"/>
                </a:solidFill>
              </a:rPr>
              <a:t>. Один з </a:t>
            </a:r>
            <a:r>
              <a:rPr lang="ru-RU" sz="2400" dirty="0" err="1">
                <a:solidFill>
                  <a:schemeClr val="tx1"/>
                </a:solidFill>
              </a:rPr>
              <a:t>найкращих</a:t>
            </a:r>
            <a:r>
              <a:rPr lang="ru-RU" sz="2400" dirty="0">
                <a:solidFill>
                  <a:schemeClr val="tx1"/>
                </a:solidFill>
              </a:rPr>
              <a:t> </a:t>
            </a:r>
            <a:r>
              <a:rPr lang="ru-RU" sz="2400" dirty="0" err="1">
                <a:solidFill>
                  <a:schemeClr val="tx1"/>
                </a:solidFill>
              </a:rPr>
              <a:t>творів</a:t>
            </a:r>
            <a:r>
              <a:rPr lang="ru-RU" sz="2400" dirty="0">
                <a:solidFill>
                  <a:schemeClr val="tx1"/>
                </a:solidFill>
              </a:rPr>
              <a:t> </a:t>
            </a:r>
            <a:r>
              <a:rPr lang="ru-RU" sz="2400" dirty="0" err="1">
                <a:solidFill>
                  <a:schemeClr val="tx1"/>
                </a:solidFill>
              </a:rPr>
              <a:t>митця</a:t>
            </a:r>
            <a:r>
              <a:rPr lang="ru-RU" sz="2400" dirty="0">
                <a:solidFill>
                  <a:schemeClr val="tx1"/>
                </a:solidFill>
              </a:rPr>
              <a:t> — фреска «</a:t>
            </a:r>
            <a:r>
              <a:rPr lang="ru-RU" sz="2400" dirty="0" err="1">
                <a:solidFill>
                  <a:schemeClr val="tx1"/>
                </a:solidFill>
              </a:rPr>
              <a:t>Таємна</a:t>
            </a:r>
            <a:r>
              <a:rPr lang="ru-RU" sz="2400" dirty="0">
                <a:solidFill>
                  <a:schemeClr val="tx1"/>
                </a:solidFill>
              </a:rPr>
              <a:t> вечеря», написана на </a:t>
            </a:r>
            <a:r>
              <a:rPr lang="ru-RU" sz="2400" dirty="0" err="1">
                <a:solidFill>
                  <a:schemeClr val="tx1"/>
                </a:solidFill>
              </a:rPr>
              <a:t>біблійний</a:t>
            </a:r>
            <a:r>
              <a:rPr lang="ru-RU" sz="2400" dirty="0">
                <a:solidFill>
                  <a:schemeClr val="tx1"/>
                </a:solidFill>
              </a:rPr>
              <a:t> сюжет в одному з </a:t>
            </a:r>
            <a:r>
              <a:rPr lang="ru-RU" sz="2400" dirty="0" err="1">
                <a:solidFill>
                  <a:schemeClr val="tx1"/>
                </a:solidFill>
              </a:rPr>
              <a:t>міланських</a:t>
            </a:r>
            <a:r>
              <a:rPr lang="ru-RU" sz="2400" dirty="0">
                <a:solidFill>
                  <a:schemeClr val="tx1"/>
                </a:solidFill>
              </a:rPr>
              <a:t> </a:t>
            </a:r>
            <a:r>
              <a:rPr lang="ru-RU" sz="2400" dirty="0" err="1">
                <a:solidFill>
                  <a:schemeClr val="tx1"/>
                </a:solidFill>
              </a:rPr>
              <a:t>монастирів</a:t>
            </a:r>
            <a:r>
              <a:rPr lang="ru-RU" sz="2400" dirty="0">
                <a:solidFill>
                  <a:schemeClr val="tx1"/>
                </a:solidFill>
              </a:rPr>
              <a:t>. Христос </a:t>
            </a:r>
            <a:r>
              <a:rPr lang="ru-RU" sz="2400" dirty="0" err="1">
                <a:solidFill>
                  <a:schemeClr val="tx1"/>
                </a:solidFill>
              </a:rPr>
              <a:t>прощається</a:t>
            </a:r>
            <a:r>
              <a:rPr lang="ru-RU" sz="2400" dirty="0">
                <a:solidFill>
                  <a:schemeClr val="tx1"/>
                </a:solidFill>
              </a:rPr>
              <a:t> </a:t>
            </a:r>
            <a:r>
              <a:rPr lang="ru-RU" sz="2400" dirty="0" err="1">
                <a:solidFill>
                  <a:schemeClr val="tx1"/>
                </a:solidFill>
              </a:rPr>
              <a:t>зі</a:t>
            </a:r>
            <a:r>
              <a:rPr lang="ru-RU" sz="2400" dirty="0">
                <a:solidFill>
                  <a:schemeClr val="tx1"/>
                </a:solidFill>
              </a:rPr>
              <a:t> </a:t>
            </a:r>
            <a:r>
              <a:rPr lang="ru-RU" sz="2400" dirty="0" err="1">
                <a:solidFill>
                  <a:schemeClr val="tx1"/>
                </a:solidFill>
              </a:rPr>
              <a:t>своїми</a:t>
            </a:r>
            <a:r>
              <a:rPr lang="ru-RU" sz="2400" dirty="0">
                <a:solidFill>
                  <a:schemeClr val="tx1"/>
                </a:solidFill>
              </a:rPr>
              <a:t> </a:t>
            </a:r>
            <a:r>
              <a:rPr lang="ru-RU" sz="2400" dirty="0" err="1">
                <a:solidFill>
                  <a:schemeClr val="tx1"/>
                </a:solidFill>
              </a:rPr>
              <a:t>учнями</a:t>
            </a:r>
            <a:r>
              <a:rPr lang="ru-RU" sz="2400" dirty="0">
                <a:solidFill>
                  <a:schemeClr val="tx1"/>
                </a:solidFill>
              </a:rPr>
              <a:t>, </a:t>
            </a:r>
            <a:r>
              <a:rPr lang="ru-RU" sz="2400" dirty="0" err="1">
                <a:solidFill>
                  <a:schemeClr val="tx1"/>
                </a:solidFill>
              </a:rPr>
              <a:t>він</a:t>
            </a:r>
            <a:r>
              <a:rPr lang="ru-RU" sz="2400" dirty="0">
                <a:solidFill>
                  <a:schemeClr val="tx1"/>
                </a:solidFill>
              </a:rPr>
              <a:t> </a:t>
            </a:r>
            <a:r>
              <a:rPr lang="ru-RU" sz="2400" dirty="0" err="1">
                <a:solidFill>
                  <a:schemeClr val="tx1"/>
                </a:solidFill>
              </a:rPr>
              <a:t>знає</a:t>
            </a:r>
            <a:r>
              <a:rPr lang="ru-RU" sz="2400" dirty="0">
                <a:solidFill>
                  <a:schemeClr val="tx1"/>
                </a:solidFill>
              </a:rPr>
              <a:t> про </a:t>
            </a:r>
            <a:r>
              <a:rPr lang="ru-RU" sz="2400" dirty="0" err="1">
                <a:solidFill>
                  <a:schemeClr val="tx1"/>
                </a:solidFill>
              </a:rPr>
              <a:t>зраду</a:t>
            </a:r>
            <a:r>
              <a:rPr lang="ru-RU" sz="2400" dirty="0">
                <a:solidFill>
                  <a:schemeClr val="tx1"/>
                </a:solidFill>
              </a:rPr>
              <a:t> </a:t>
            </a:r>
            <a:r>
              <a:rPr lang="ru-RU" sz="2400" dirty="0" err="1">
                <a:solidFill>
                  <a:schemeClr val="tx1"/>
                </a:solidFill>
              </a:rPr>
              <a:t>Іуди</a:t>
            </a:r>
            <a:r>
              <a:rPr lang="ru-RU" sz="2400" dirty="0">
                <a:solidFill>
                  <a:schemeClr val="tx1"/>
                </a:solidFill>
              </a:rPr>
              <a:t> й </a:t>
            </a:r>
            <a:r>
              <a:rPr lang="ru-RU" sz="2400" dirty="0" err="1">
                <a:solidFill>
                  <a:schemeClr val="tx1"/>
                </a:solidFill>
              </a:rPr>
              <a:t>свої</a:t>
            </a:r>
            <a:r>
              <a:rPr lang="ru-RU" sz="2400" dirty="0">
                <a:solidFill>
                  <a:schemeClr val="tx1"/>
                </a:solidFill>
              </a:rPr>
              <a:t> </a:t>
            </a:r>
            <a:r>
              <a:rPr lang="ru-RU" sz="2400" dirty="0" err="1">
                <a:solidFill>
                  <a:schemeClr val="tx1"/>
                </a:solidFill>
              </a:rPr>
              <a:t>майбутні</a:t>
            </a:r>
            <a:r>
              <a:rPr lang="ru-RU" sz="2400" dirty="0">
                <a:solidFill>
                  <a:schemeClr val="tx1"/>
                </a:solidFill>
              </a:rPr>
              <a:t> муки. </a:t>
            </a:r>
            <a:r>
              <a:rPr lang="ru-RU" sz="2400" dirty="0" err="1">
                <a:solidFill>
                  <a:schemeClr val="tx1"/>
                </a:solidFill>
              </a:rPr>
              <a:t>Зображений</a:t>
            </a:r>
            <a:r>
              <a:rPr lang="ru-RU" sz="2400" dirty="0">
                <a:solidFill>
                  <a:schemeClr val="tx1"/>
                </a:solidFill>
              </a:rPr>
              <a:t> </a:t>
            </a:r>
            <a:r>
              <a:rPr lang="ru-RU" sz="2400" dirty="0" err="1">
                <a:solidFill>
                  <a:schemeClr val="tx1"/>
                </a:solidFill>
              </a:rPr>
              <a:t>драматичний</a:t>
            </a:r>
            <a:r>
              <a:rPr lang="ru-RU" sz="2400" dirty="0">
                <a:solidFill>
                  <a:schemeClr val="tx1"/>
                </a:solidFill>
              </a:rPr>
              <a:t> момент </a:t>
            </a:r>
            <a:r>
              <a:rPr lang="ru-RU" sz="2400" dirty="0" err="1">
                <a:solidFill>
                  <a:schemeClr val="tx1"/>
                </a:solidFill>
              </a:rPr>
              <a:t>трапези</a:t>
            </a:r>
            <a:r>
              <a:rPr lang="ru-RU" sz="2400" dirty="0">
                <a:solidFill>
                  <a:schemeClr val="tx1"/>
                </a:solidFill>
              </a:rPr>
              <a:t>, коли Христос </a:t>
            </a:r>
            <a:r>
              <a:rPr lang="ru-RU" sz="2400" dirty="0" err="1">
                <a:solidFill>
                  <a:schemeClr val="tx1"/>
                </a:solidFill>
              </a:rPr>
              <a:t>вимовив</a:t>
            </a:r>
            <a:r>
              <a:rPr lang="ru-RU" sz="2400" dirty="0">
                <a:solidFill>
                  <a:schemeClr val="tx1"/>
                </a:solidFill>
              </a:rPr>
              <a:t> </a:t>
            </a:r>
            <a:r>
              <a:rPr lang="ru-RU" sz="2400" dirty="0" err="1">
                <a:solidFill>
                  <a:schemeClr val="tx1"/>
                </a:solidFill>
              </a:rPr>
              <a:t>фатальні</a:t>
            </a:r>
            <a:r>
              <a:rPr lang="ru-RU" sz="2400" dirty="0">
                <a:solidFill>
                  <a:schemeClr val="tx1"/>
                </a:solidFill>
              </a:rPr>
              <a:t> слова: «Один </a:t>
            </a:r>
            <a:r>
              <a:rPr lang="ru-RU" sz="2400" dirty="0" err="1">
                <a:solidFill>
                  <a:schemeClr val="tx1"/>
                </a:solidFill>
              </a:rPr>
              <a:t>із</a:t>
            </a:r>
            <a:r>
              <a:rPr lang="ru-RU" sz="2400" dirty="0">
                <a:solidFill>
                  <a:schemeClr val="tx1"/>
                </a:solidFill>
              </a:rPr>
              <a:t> вас </a:t>
            </a:r>
            <a:r>
              <a:rPr lang="ru-RU" sz="2400" dirty="0" err="1">
                <a:solidFill>
                  <a:schemeClr val="tx1"/>
                </a:solidFill>
              </a:rPr>
              <a:t>зрадить</a:t>
            </a:r>
            <a:r>
              <a:rPr lang="ru-RU" sz="2400" dirty="0">
                <a:solidFill>
                  <a:schemeClr val="tx1"/>
                </a:solidFill>
              </a:rPr>
              <a:t> мене». Вони </a:t>
            </a:r>
            <a:r>
              <a:rPr lang="ru-RU" sz="2400" dirty="0" err="1">
                <a:solidFill>
                  <a:schemeClr val="tx1"/>
                </a:solidFill>
              </a:rPr>
              <a:t>викликають</a:t>
            </a:r>
            <a:r>
              <a:rPr lang="ru-RU" sz="2400" dirty="0">
                <a:solidFill>
                  <a:schemeClr val="tx1"/>
                </a:solidFill>
              </a:rPr>
              <a:t> в </a:t>
            </a:r>
            <a:r>
              <a:rPr lang="ru-RU" sz="2400" dirty="0" err="1">
                <a:solidFill>
                  <a:schemeClr val="tx1"/>
                </a:solidFill>
              </a:rPr>
              <a:t>апостолів</a:t>
            </a:r>
            <a:r>
              <a:rPr lang="ru-RU" sz="2400" dirty="0">
                <a:solidFill>
                  <a:schemeClr val="tx1"/>
                </a:solidFill>
              </a:rPr>
              <a:t> </a:t>
            </a:r>
            <a:r>
              <a:rPr lang="ru-RU" sz="2400" dirty="0" err="1">
                <a:solidFill>
                  <a:schemeClr val="tx1"/>
                </a:solidFill>
              </a:rPr>
              <a:t>бурхливі</a:t>
            </a:r>
            <a:r>
              <a:rPr lang="ru-RU" sz="2400" dirty="0">
                <a:solidFill>
                  <a:schemeClr val="tx1"/>
                </a:solidFill>
              </a:rPr>
              <a:t> </a:t>
            </a:r>
            <a:r>
              <a:rPr lang="ru-RU" sz="2400" dirty="0" err="1">
                <a:solidFill>
                  <a:schemeClr val="tx1"/>
                </a:solidFill>
              </a:rPr>
              <a:t>почуття</a:t>
            </a:r>
            <a:r>
              <a:rPr lang="ru-RU" sz="2400" dirty="0">
                <a:solidFill>
                  <a:schemeClr val="tx1"/>
                </a:solidFill>
              </a:rPr>
              <a:t> - </a:t>
            </a:r>
            <a:r>
              <a:rPr lang="ru-RU" sz="2400" dirty="0" err="1">
                <a:solidFill>
                  <a:schemeClr val="tx1"/>
                </a:solidFill>
              </a:rPr>
              <a:t>відчай</a:t>
            </a:r>
            <a:r>
              <a:rPr lang="ru-RU" sz="2400" dirty="0">
                <a:solidFill>
                  <a:schemeClr val="tx1"/>
                </a:solidFill>
              </a:rPr>
              <a:t>, </a:t>
            </a:r>
            <a:r>
              <a:rPr lang="ru-RU" sz="2400" dirty="0" err="1">
                <a:solidFill>
                  <a:schemeClr val="tx1"/>
                </a:solidFill>
              </a:rPr>
              <a:t>переляк</a:t>
            </a:r>
            <a:r>
              <a:rPr lang="ru-RU" sz="2400" dirty="0">
                <a:solidFill>
                  <a:schemeClr val="tx1"/>
                </a:solidFill>
              </a:rPr>
              <a:t>, </a:t>
            </a:r>
            <a:r>
              <a:rPr lang="ru-RU" sz="2400" dirty="0" err="1">
                <a:solidFill>
                  <a:schemeClr val="tx1"/>
                </a:solidFill>
              </a:rPr>
              <a:t>подив</a:t>
            </a:r>
            <a:r>
              <a:rPr lang="ru-RU" sz="2400" dirty="0">
                <a:solidFill>
                  <a:schemeClr val="tx1"/>
                </a:solidFill>
              </a:rPr>
              <a:t>, </a:t>
            </a:r>
            <a:r>
              <a:rPr lang="ru-RU" sz="2400" dirty="0" err="1">
                <a:solidFill>
                  <a:schemeClr val="tx1"/>
                </a:solidFill>
              </a:rPr>
              <a:t>гнів</a:t>
            </a:r>
            <a:r>
              <a:rPr lang="ru-RU" sz="2400" dirty="0">
                <a:solidFill>
                  <a:schemeClr val="tx1"/>
                </a:solidFill>
              </a:rPr>
              <a:t>. </a:t>
            </a:r>
            <a:r>
              <a:rPr lang="ru-RU" sz="2400" dirty="0" err="1">
                <a:solidFill>
                  <a:schemeClr val="tx1"/>
                </a:solidFill>
              </a:rPr>
              <a:t>Дехто</a:t>
            </a:r>
            <a:r>
              <a:rPr lang="ru-RU" sz="2400" dirty="0">
                <a:solidFill>
                  <a:schemeClr val="tx1"/>
                </a:solidFill>
              </a:rPr>
              <a:t> обурено </a:t>
            </a:r>
            <a:r>
              <a:rPr lang="ru-RU" sz="2400" dirty="0" err="1">
                <a:solidFill>
                  <a:schemeClr val="tx1"/>
                </a:solidFill>
              </a:rPr>
              <a:t>вскакує</a:t>
            </a:r>
            <a:r>
              <a:rPr lang="ru-RU" sz="2400" dirty="0">
                <a:solidFill>
                  <a:schemeClr val="tx1"/>
                </a:solidFill>
              </a:rPr>
              <a:t> з </a:t>
            </a:r>
            <a:r>
              <a:rPr lang="ru-RU" sz="2400" dirty="0" err="1">
                <a:solidFill>
                  <a:schemeClr val="tx1"/>
                </a:solidFill>
              </a:rPr>
              <a:t>місця</a:t>
            </a:r>
            <a:r>
              <a:rPr lang="ru-RU" sz="2400" dirty="0">
                <a:solidFill>
                  <a:schemeClr val="tx1"/>
                </a:solidFill>
              </a:rPr>
              <a:t>. </a:t>
            </a:r>
            <a:r>
              <a:rPr lang="ru-RU" sz="2400" dirty="0" err="1">
                <a:solidFill>
                  <a:schemeClr val="tx1"/>
                </a:solidFill>
              </a:rPr>
              <a:t>Аби</a:t>
            </a:r>
            <a:r>
              <a:rPr lang="ru-RU" sz="2400" dirty="0">
                <a:solidFill>
                  <a:schemeClr val="tx1"/>
                </a:solidFill>
              </a:rPr>
              <a:t> не </a:t>
            </a:r>
            <a:r>
              <a:rPr lang="ru-RU" sz="2400" dirty="0" err="1">
                <a:solidFill>
                  <a:schemeClr val="tx1"/>
                </a:solidFill>
              </a:rPr>
              <a:t>створювати</a:t>
            </a:r>
            <a:r>
              <a:rPr lang="ru-RU" sz="2400" dirty="0">
                <a:solidFill>
                  <a:schemeClr val="tx1"/>
                </a:solidFill>
              </a:rPr>
              <a:t> </a:t>
            </a:r>
            <a:r>
              <a:rPr lang="ru-RU" sz="2400" dirty="0" err="1">
                <a:solidFill>
                  <a:schemeClr val="tx1"/>
                </a:solidFill>
              </a:rPr>
              <a:t>враження</a:t>
            </a:r>
            <a:r>
              <a:rPr lang="ru-RU" sz="2400" dirty="0">
                <a:solidFill>
                  <a:schemeClr val="tx1"/>
                </a:solidFill>
              </a:rPr>
              <a:t> </a:t>
            </a:r>
            <a:r>
              <a:rPr lang="ru-RU" sz="2400" dirty="0" err="1">
                <a:solidFill>
                  <a:schemeClr val="tx1"/>
                </a:solidFill>
              </a:rPr>
              <a:t>штовханини</a:t>
            </a:r>
            <a:r>
              <a:rPr lang="ru-RU" sz="2400" dirty="0">
                <a:solidFill>
                  <a:schemeClr val="tx1"/>
                </a:solidFill>
              </a:rPr>
              <a:t>, художник </a:t>
            </a:r>
            <a:r>
              <a:rPr lang="ru-RU" sz="2400" dirty="0" err="1">
                <a:solidFill>
                  <a:schemeClr val="tx1"/>
                </a:solidFill>
              </a:rPr>
              <a:t>об'єднав</a:t>
            </a:r>
            <a:r>
              <a:rPr lang="ru-RU" sz="2400" dirty="0">
                <a:solidFill>
                  <a:schemeClr val="tx1"/>
                </a:solidFill>
              </a:rPr>
              <a:t> </a:t>
            </a:r>
            <a:r>
              <a:rPr lang="ru-RU" sz="2400" dirty="0" err="1">
                <a:solidFill>
                  <a:schemeClr val="tx1"/>
                </a:solidFill>
              </a:rPr>
              <a:t>персонажі</a:t>
            </a:r>
            <a:r>
              <a:rPr lang="ru-RU" sz="2400" dirty="0">
                <a:solidFill>
                  <a:schemeClr val="tx1"/>
                </a:solidFill>
              </a:rPr>
              <a:t> в </a:t>
            </a:r>
            <a:r>
              <a:rPr lang="ru-RU" sz="2400" dirty="0" err="1">
                <a:solidFill>
                  <a:schemeClr val="tx1"/>
                </a:solidFill>
              </a:rPr>
              <a:t>чотири</a:t>
            </a:r>
            <a:r>
              <a:rPr lang="ru-RU" sz="2400" dirty="0">
                <a:solidFill>
                  <a:schemeClr val="tx1"/>
                </a:solidFill>
              </a:rPr>
              <a:t> </a:t>
            </a:r>
            <a:r>
              <a:rPr lang="ru-RU" sz="2400" dirty="0" err="1">
                <a:solidFill>
                  <a:schemeClr val="tx1"/>
                </a:solidFill>
              </a:rPr>
              <a:t>групи</a:t>
            </a:r>
            <a:r>
              <a:rPr lang="ru-RU" sz="2400" dirty="0">
                <a:solidFill>
                  <a:schemeClr val="tx1"/>
                </a:solidFill>
              </a:rPr>
              <a:t> по три </a:t>
            </a:r>
            <a:r>
              <a:rPr lang="ru-RU" sz="2400" dirty="0" err="1">
                <a:solidFill>
                  <a:schemeClr val="tx1"/>
                </a:solidFill>
              </a:rPr>
              <a:t>постаті</a:t>
            </a:r>
            <a:r>
              <a:rPr lang="ru-RU" sz="2400" dirty="0">
                <a:solidFill>
                  <a:schemeClr val="tx1"/>
                </a:solidFill>
              </a:rPr>
              <a:t> в </a:t>
            </a:r>
            <a:r>
              <a:rPr lang="ru-RU" sz="2400" dirty="0" err="1">
                <a:solidFill>
                  <a:schemeClr val="tx1"/>
                </a:solidFill>
              </a:rPr>
              <a:t>кожній</a:t>
            </a:r>
            <a:r>
              <a:rPr lang="ru-RU" sz="2400" dirty="0">
                <a:solidFill>
                  <a:schemeClr val="tx1"/>
                </a:solidFill>
              </a:rPr>
              <a:t> і </a:t>
            </a:r>
            <a:r>
              <a:rPr lang="ru-RU" sz="2400" dirty="0" err="1">
                <a:solidFill>
                  <a:schemeClr val="tx1"/>
                </a:solidFill>
              </a:rPr>
              <a:t>розмістив</a:t>
            </a:r>
            <a:r>
              <a:rPr lang="ru-RU" sz="2400" dirty="0">
                <a:solidFill>
                  <a:schemeClr val="tx1"/>
                </a:solidFill>
              </a:rPr>
              <a:t> </a:t>
            </a:r>
            <a:r>
              <a:rPr lang="ru-RU" sz="2400" dirty="0" err="1">
                <a:solidFill>
                  <a:schemeClr val="tx1"/>
                </a:solidFill>
              </a:rPr>
              <a:t>їх</a:t>
            </a:r>
            <a:r>
              <a:rPr lang="ru-RU" sz="2400" dirty="0">
                <a:solidFill>
                  <a:schemeClr val="tx1"/>
                </a:solidFill>
              </a:rPr>
              <a:t> </a:t>
            </a:r>
            <a:r>
              <a:rPr lang="ru-RU" sz="2400" dirty="0" err="1">
                <a:solidFill>
                  <a:schemeClr val="tx1"/>
                </a:solidFill>
              </a:rPr>
              <a:t>ліворуч</a:t>
            </a:r>
            <a:r>
              <a:rPr lang="ru-RU" sz="2400" dirty="0">
                <a:solidFill>
                  <a:schemeClr val="tx1"/>
                </a:solidFill>
              </a:rPr>
              <a:t> і </a:t>
            </a:r>
            <a:r>
              <a:rPr lang="ru-RU" sz="2400" dirty="0" err="1">
                <a:solidFill>
                  <a:schemeClr val="tx1"/>
                </a:solidFill>
              </a:rPr>
              <a:t>праворуч</a:t>
            </a:r>
            <a:r>
              <a:rPr lang="ru-RU" sz="2400" dirty="0">
                <a:solidFill>
                  <a:schemeClr val="tx1"/>
                </a:solidFill>
              </a:rPr>
              <a:t> </a:t>
            </a:r>
            <a:r>
              <a:rPr lang="ru-RU" sz="2400" dirty="0" err="1">
                <a:solidFill>
                  <a:schemeClr val="tx1"/>
                </a:solidFill>
              </a:rPr>
              <a:t>від</a:t>
            </a:r>
            <a:r>
              <a:rPr lang="ru-RU" sz="2400" dirty="0">
                <a:solidFill>
                  <a:schemeClr val="tx1"/>
                </a:solidFill>
              </a:rPr>
              <a:t> Христа. Леонардо </a:t>
            </a:r>
            <a:r>
              <a:rPr lang="ru-RU" sz="2400" dirty="0" err="1">
                <a:solidFill>
                  <a:schemeClr val="tx1"/>
                </a:solidFill>
              </a:rPr>
              <a:t>відмовився</a:t>
            </a:r>
            <a:r>
              <a:rPr lang="ru-RU" sz="2400" dirty="0">
                <a:solidFill>
                  <a:schemeClr val="tx1"/>
                </a:solidFill>
              </a:rPr>
              <a:t> </a:t>
            </a:r>
            <a:r>
              <a:rPr lang="ru-RU" sz="2400" dirty="0" err="1">
                <a:solidFill>
                  <a:schemeClr val="tx1"/>
                </a:solidFill>
              </a:rPr>
              <a:t>від</a:t>
            </a:r>
            <a:r>
              <a:rPr lang="ru-RU" sz="2400" dirty="0">
                <a:solidFill>
                  <a:schemeClr val="tx1"/>
                </a:solidFill>
              </a:rPr>
              <a:t> </a:t>
            </a:r>
            <a:r>
              <a:rPr lang="ru-RU" sz="2400" dirty="0" err="1">
                <a:solidFill>
                  <a:schemeClr val="tx1"/>
                </a:solidFill>
              </a:rPr>
              <a:t>традиційного</a:t>
            </a:r>
            <a:r>
              <a:rPr lang="ru-RU" sz="2400" dirty="0">
                <a:solidFill>
                  <a:schemeClr val="tx1"/>
                </a:solidFill>
              </a:rPr>
              <a:t> </a:t>
            </a:r>
            <a:r>
              <a:rPr lang="ru-RU" sz="2400" dirty="0" err="1">
                <a:solidFill>
                  <a:schemeClr val="tx1"/>
                </a:solidFill>
              </a:rPr>
              <a:t>зображення</a:t>
            </a:r>
            <a:r>
              <a:rPr lang="ru-RU" sz="2400" dirty="0">
                <a:solidFill>
                  <a:schemeClr val="tx1"/>
                </a:solidFill>
              </a:rPr>
              <a:t> </a:t>
            </a:r>
            <a:r>
              <a:rPr lang="ru-RU" sz="2400" dirty="0" err="1">
                <a:solidFill>
                  <a:schemeClr val="tx1"/>
                </a:solidFill>
              </a:rPr>
              <a:t>Іуди</a:t>
            </a:r>
            <a:r>
              <a:rPr lang="ru-RU" sz="2400" dirty="0">
                <a:solidFill>
                  <a:schemeClr val="tx1"/>
                </a:solidFill>
              </a:rPr>
              <a:t> з одного боку стола, але </a:t>
            </a:r>
            <a:r>
              <a:rPr lang="ru-RU" sz="2400" dirty="0" err="1">
                <a:solidFill>
                  <a:schemeClr val="tx1"/>
                </a:solidFill>
              </a:rPr>
              <a:t>зрадника</a:t>
            </a:r>
            <a:r>
              <a:rPr lang="ru-RU" sz="2400" dirty="0">
                <a:solidFill>
                  <a:schemeClr val="tx1"/>
                </a:solidFill>
              </a:rPr>
              <a:t> легко </a:t>
            </a:r>
            <a:r>
              <a:rPr lang="ru-RU" sz="2400" dirty="0" err="1">
                <a:solidFill>
                  <a:schemeClr val="tx1"/>
                </a:solidFill>
              </a:rPr>
              <a:t>впізнати</a:t>
            </a:r>
            <a:r>
              <a:rPr lang="ru-RU" sz="2400" dirty="0">
                <a:solidFill>
                  <a:schemeClr val="tx1"/>
                </a:solidFill>
              </a:rPr>
              <a:t>: </a:t>
            </a:r>
            <a:r>
              <a:rPr lang="ru-RU" sz="2400" dirty="0" err="1">
                <a:solidFill>
                  <a:schemeClr val="tx1"/>
                </a:solidFill>
              </a:rPr>
              <a:t>він</a:t>
            </a:r>
            <a:r>
              <a:rPr lang="ru-RU" sz="2400" dirty="0">
                <a:solidFill>
                  <a:schemeClr val="tx1"/>
                </a:solidFill>
              </a:rPr>
              <a:t> </a:t>
            </a:r>
            <a:r>
              <a:rPr lang="ru-RU" sz="2400" dirty="0" err="1">
                <a:solidFill>
                  <a:schemeClr val="tx1"/>
                </a:solidFill>
              </a:rPr>
              <a:t>відкинувся</a:t>
            </a:r>
            <a:r>
              <a:rPr lang="ru-RU" sz="2400" dirty="0">
                <a:solidFill>
                  <a:schemeClr val="tx1"/>
                </a:solidFill>
              </a:rPr>
              <a:t> назад, судорожно </a:t>
            </a:r>
            <a:r>
              <a:rPr lang="ru-RU" sz="2400" dirty="0" err="1">
                <a:solidFill>
                  <a:schemeClr val="tx1"/>
                </a:solidFill>
              </a:rPr>
              <a:t>стискуючи</a:t>
            </a:r>
            <a:r>
              <a:rPr lang="ru-RU" sz="2400" dirty="0">
                <a:solidFill>
                  <a:schemeClr val="tx1"/>
                </a:solidFill>
              </a:rPr>
              <a:t> в </a:t>
            </a:r>
            <a:r>
              <a:rPr lang="ru-RU" sz="2400" dirty="0" err="1">
                <a:solidFill>
                  <a:schemeClr val="tx1"/>
                </a:solidFill>
              </a:rPr>
              <a:t>руці</a:t>
            </a:r>
            <a:r>
              <a:rPr lang="ru-RU" sz="2400" dirty="0">
                <a:solidFill>
                  <a:schemeClr val="tx1"/>
                </a:solidFill>
              </a:rPr>
              <a:t> </a:t>
            </a:r>
            <a:r>
              <a:rPr lang="ru-RU" sz="2400" dirty="0" err="1">
                <a:solidFill>
                  <a:schemeClr val="tx1"/>
                </a:solidFill>
              </a:rPr>
              <a:t>гаман</a:t>
            </a:r>
            <a:r>
              <a:rPr lang="ru-RU" sz="2400" dirty="0">
                <a:solidFill>
                  <a:schemeClr val="tx1"/>
                </a:solidFill>
              </a:rPr>
              <a:t> з платою за </a:t>
            </a:r>
            <a:r>
              <a:rPr lang="ru-RU" sz="2400" dirty="0" err="1">
                <a:solidFill>
                  <a:schemeClr val="tx1"/>
                </a:solidFill>
              </a:rPr>
              <a:t>зрадництво</a:t>
            </a:r>
            <a:r>
              <a:rPr lang="ru-RU" sz="2400" dirty="0">
                <a:solidFill>
                  <a:schemeClr val="tx1"/>
                </a:solidFill>
              </a:rPr>
              <a:t>.</a:t>
            </a:r>
          </a:p>
        </p:txBody>
      </p:sp>
    </p:spTree>
    <p:extLst>
      <p:ext uri="{BB962C8B-B14F-4D97-AF65-F5344CB8AC3E}">
        <p14:creationId xmlns:p14="http://schemas.microsoft.com/office/powerpoint/2010/main" val="3223425186"/>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0204"/>
            <a:ext cx="8229600" cy="58018"/>
          </a:xfrm>
        </p:spPr>
        <p:txBody>
          <a:bodyPr>
            <a:normAutofit fontScale="90000"/>
          </a:bodyPr>
          <a:lstStyle/>
          <a:p>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ln>
            <a:noFill/>
          </a:ln>
          <a:effectLst>
            <a:softEdge rad="112500"/>
          </a:effectLst>
        </p:spPr>
      </p:pic>
    </p:spTree>
    <p:extLst>
      <p:ext uri="{BB962C8B-B14F-4D97-AF65-F5344CB8AC3E}">
        <p14:creationId xmlns:p14="http://schemas.microsoft.com/office/powerpoint/2010/main" val="3124277459"/>
      </p:ext>
    </p:extLst>
  </p:cSld>
  <p:clrMapOvr>
    <a:masterClrMapping/>
  </p:clrMapOvr>
  <mc:AlternateContent xmlns:mc="http://schemas.openxmlformats.org/markup-compatibility/2006">
    <mc:Choice xmlns:p14="http://schemas.microsoft.com/office/powerpoint/2010/main" Requires="p14">
      <p:transition spd="slow" p14:dur="3900">
        <p14:glitter dir="u"/>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539552" y="-45719"/>
            <a:ext cx="8229600" cy="45719"/>
          </a:xfrm>
        </p:spPr>
        <p:txBody>
          <a:bodyPr>
            <a:normAutofit fontScale="90000"/>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304428646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764704"/>
            <a:ext cx="4176463" cy="5832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72301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chemeClr val="accent1"/>
                </a:solidFill>
              </a:rPr>
              <a:t>Мікеланджело </a:t>
            </a:r>
            <a:r>
              <a:rPr lang="uk-UA" dirty="0" err="1" smtClean="0">
                <a:solidFill>
                  <a:schemeClr val="accent1"/>
                </a:solidFill>
              </a:rPr>
              <a:t>Боунарроті</a:t>
            </a:r>
            <a:endParaRPr lang="ru-RU" dirty="0">
              <a:solidFill>
                <a:schemeClr val="accent1"/>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1562" y="1447800"/>
            <a:ext cx="4006426" cy="4800600"/>
          </a:xfrm>
        </p:spPr>
      </p:pic>
    </p:spTree>
    <p:extLst>
      <p:ext uri="{BB962C8B-B14F-4D97-AF65-F5344CB8AC3E}">
        <p14:creationId xmlns:p14="http://schemas.microsoft.com/office/powerpoint/2010/main" val="493272916"/>
      </p:ext>
    </p:extLst>
  </p:cSld>
  <p:clrMapOvr>
    <a:masterClrMapping/>
  </p:clrMapOvr>
  <mc:AlternateContent xmlns:mc="http://schemas.openxmlformats.org/markup-compatibility/2006">
    <mc:Choice xmlns:p14="http://schemas.microsoft.com/office/powerpoint/2010/main" Requires="p14">
      <p:transition spd="slow">
        <p14:flash/>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992888" cy="6192688"/>
          </a:xfrm>
        </p:spPr>
        <p:txBody>
          <a:bodyPr>
            <a:normAutofit fontScale="90000"/>
          </a:bodyPr>
          <a:lstStyle/>
          <a:p>
            <a:r>
              <a:rPr lang="ru-RU" sz="2000" dirty="0" smtClean="0"/>
              <a:t/>
            </a:r>
            <a:br>
              <a:rPr lang="ru-RU" sz="2000" dirty="0" smtClean="0"/>
            </a:br>
            <a:r>
              <a:rPr lang="ru-RU" sz="2000" dirty="0" err="1" smtClean="0">
                <a:solidFill>
                  <a:schemeClr val="accent1"/>
                </a:solidFill>
              </a:rPr>
              <a:t>Видатною</a:t>
            </a:r>
            <a:r>
              <a:rPr lang="ru-RU" sz="2000" dirty="0" smtClean="0">
                <a:solidFill>
                  <a:schemeClr val="accent1"/>
                </a:solidFill>
              </a:rPr>
              <a:t> </a:t>
            </a:r>
            <a:r>
              <a:rPr lang="ru-RU" sz="2000" dirty="0" err="1">
                <a:solidFill>
                  <a:schemeClr val="accent1"/>
                </a:solidFill>
              </a:rPr>
              <a:t>постаттю</a:t>
            </a:r>
            <a:r>
              <a:rPr lang="ru-RU" sz="2000" dirty="0">
                <a:solidFill>
                  <a:schemeClr val="accent1"/>
                </a:solidFill>
              </a:rPr>
              <a:t> </a:t>
            </a:r>
            <a:r>
              <a:rPr lang="ru-RU" sz="2000" dirty="0" err="1">
                <a:solidFill>
                  <a:schemeClr val="accent1"/>
                </a:solidFill>
              </a:rPr>
              <a:t>Високого</a:t>
            </a:r>
            <a:r>
              <a:rPr lang="ru-RU" sz="2000" dirty="0">
                <a:solidFill>
                  <a:schemeClr val="accent1"/>
                </a:solidFill>
              </a:rPr>
              <a:t> </a:t>
            </a:r>
            <a:r>
              <a:rPr lang="ru-RU" sz="2000" dirty="0" err="1">
                <a:solidFill>
                  <a:schemeClr val="accent1"/>
                </a:solidFill>
              </a:rPr>
              <a:t>Відродження</a:t>
            </a:r>
            <a:r>
              <a:rPr lang="ru-RU" sz="2000" dirty="0">
                <a:solidFill>
                  <a:schemeClr val="accent1"/>
                </a:solidFill>
              </a:rPr>
              <a:t> </a:t>
            </a:r>
            <a:r>
              <a:rPr lang="ru-RU" sz="2000" dirty="0" err="1">
                <a:solidFill>
                  <a:schemeClr val="accent1"/>
                </a:solidFill>
              </a:rPr>
              <a:t>був</a:t>
            </a:r>
            <a:r>
              <a:rPr lang="ru-RU" sz="2000" dirty="0">
                <a:solidFill>
                  <a:schemeClr val="accent1"/>
                </a:solidFill>
              </a:rPr>
              <a:t> </a:t>
            </a: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Буонарроті</a:t>
            </a:r>
            <a:r>
              <a:rPr lang="ru-RU" sz="2000" dirty="0">
                <a:solidFill>
                  <a:schemeClr val="accent1"/>
                </a:solidFill>
              </a:rPr>
              <a:t> (1475-1564) - автор </a:t>
            </a:r>
            <a:r>
              <a:rPr lang="ru-RU" sz="2000" dirty="0" err="1">
                <a:solidFill>
                  <a:schemeClr val="accent1"/>
                </a:solidFill>
              </a:rPr>
              <a:t>неперевершених</a:t>
            </a:r>
            <a:r>
              <a:rPr lang="ru-RU" sz="2000" dirty="0">
                <a:solidFill>
                  <a:schemeClr val="accent1"/>
                </a:solidFill>
              </a:rPr>
              <a:t> </a:t>
            </a:r>
            <a:r>
              <a:rPr lang="ru-RU" sz="2000" dirty="0" err="1">
                <a:solidFill>
                  <a:schemeClr val="accent1"/>
                </a:solidFill>
              </a:rPr>
              <a:t>творів</a:t>
            </a:r>
            <a:r>
              <a:rPr lang="ru-RU" sz="2000" dirty="0">
                <a:solidFill>
                  <a:schemeClr val="accent1"/>
                </a:solidFill>
              </a:rPr>
              <a:t> </a:t>
            </a:r>
            <a:r>
              <a:rPr lang="ru-RU" sz="2000" dirty="0" err="1">
                <a:solidFill>
                  <a:schemeClr val="accent1"/>
                </a:solidFill>
              </a:rPr>
              <a:t>скульптури</a:t>
            </a:r>
            <a:r>
              <a:rPr lang="ru-RU" sz="2000" dirty="0">
                <a:solidFill>
                  <a:schemeClr val="accent1"/>
                </a:solidFill>
              </a:rPr>
              <a:t>, </a:t>
            </a:r>
            <a:r>
              <a:rPr lang="ru-RU" sz="2000" dirty="0" err="1">
                <a:solidFill>
                  <a:schemeClr val="accent1"/>
                </a:solidFill>
              </a:rPr>
              <a:t>живопису</a:t>
            </a:r>
            <a:r>
              <a:rPr lang="ru-RU" sz="2000" dirty="0">
                <a:solidFill>
                  <a:schemeClr val="accent1"/>
                </a:solidFill>
              </a:rPr>
              <a:t>, </a:t>
            </a:r>
            <a:r>
              <a:rPr lang="ru-RU" sz="2000" dirty="0" err="1">
                <a:solidFill>
                  <a:schemeClr val="accent1"/>
                </a:solidFill>
              </a:rPr>
              <a:t>архітектури</a:t>
            </a:r>
            <a:r>
              <a:rPr lang="ru-RU" sz="2000" dirty="0">
                <a:solidFill>
                  <a:schemeClr val="accent1"/>
                </a:solidFill>
              </a:rPr>
              <a:t> та </a:t>
            </a:r>
            <a:r>
              <a:rPr lang="ru-RU" sz="2000" dirty="0" err="1">
                <a:solidFill>
                  <a:schemeClr val="accent1"/>
                </a:solidFill>
              </a:rPr>
              <a:t>поезії</a:t>
            </a:r>
            <a:r>
              <a:rPr lang="ru-RU" sz="2000" dirty="0">
                <a:solidFill>
                  <a:schemeClr val="accent1"/>
                </a:solidFill>
              </a:rPr>
              <a:t>. </a:t>
            </a:r>
            <a:r>
              <a:rPr lang="ru-RU" sz="2000" dirty="0" err="1">
                <a:solidFill>
                  <a:schemeClr val="accent1"/>
                </a:solidFill>
              </a:rPr>
              <a:t>Дитинство</a:t>
            </a:r>
            <a:r>
              <a:rPr lang="ru-RU" sz="2000" dirty="0">
                <a:solidFill>
                  <a:schemeClr val="accent1"/>
                </a:solidFill>
              </a:rPr>
              <a:t> </a:t>
            </a:r>
            <a:r>
              <a:rPr lang="ru-RU" sz="2000" dirty="0" err="1">
                <a:solidFill>
                  <a:schemeClr val="accent1"/>
                </a:solidFill>
              </a:rPr>
              <a:t>він</a:t>
            </a:r>
            <a:r>
              <a:rPr lang="ru-RU" sz="2000" dirty="0">
                <a:solidFill>
                  <a:schemeClr val="accent1"/>
                </a:solidFill>
              </a:rPr>
              <a:t> </a:t>
            </a:r>
            <a:r>
              <a:rPr lang="ru-RU" sz="2000" dirty="0" err="1">
                <a:solidFill>
                  <a:schemeClr val="accent1"/>
                </a:solidFill>
              </a:rPr>
              <a:t>провів</a:t>
            </a:r>
            <a:r>
              <a:rPr lang="ru-RU" sz="2000" dirty="0">
                <a:solidFill>
                  <a:schemeClr val="accent1"/>
                </a:solidFill>
              </a:rPr>
              <a:t> у маленькому </a:t>
            </a:r>
            <a:r>
              <a:rPr lang="ru-RU" sz="2000" dirty="0" err="1">
                <a:solidFill>
                  <a:schemeClr val="accent1"/>
                </a:solidFill>
              </a:rPr>
              <a:t>містечку</a:t>
            </a:r>
            <a:r>
              <a:rPr lang="ru-RU" sz="2000" dirty="0">
                <a:solidFill>
                  <a:schemeClr val="accent1"/>
                </a:solidFill>
              </a:rPr>
              <a:t> </a:t>
            </a:r>
            <a:r>
              <a:rPr lang="ru-RU" sz="2000" dirty="0" err="1">
                <a:solidFill>
                  <a:schemeClr val="accent1"/>
                </a:solidFill>
              </a:rPr>
              <a:t>поблизу</a:t>
            </a:r>
            <a:r>
              <a:rPr lang="ru-RU" sz="2000" dirty="0">
                <a:solidFill>
                  <a:schemeClr val="accent1"/>
                </a:solidFill>
              </a:rPr>
              <a:t> </a:t>
            </a:r>
            <a:r>
              <a:rPr lang="ru-RU" sz="2000" dirty="0" err="1">
                <a:solidFill>
                  <a:schemeClr val="accent1"/>
                </a:solidFill>
              </a:rPr>
              <a:t>Флоренції</a:t>
            </a:r>
            <a:r>
              <a:rPr lang="ru-RU" sz="2000" dirty="0">
                <a:solidFill>
                  <a:schemeClr val="accent1"/>
                </a:solidFill>
              </a:rPr>
              <a:t>, а </a:t>
            </a:r>
            <a:r>
              <a:rPr lang="ru-RU" sz="2000" dirty="0" err="1">
                <a:solidFill>
                  <a:schemeClr val="accent1"/>
                </a:solidFill>
              </a:rPr>
              <a:t>підлітком</a:t>
            </a:r>
            <a:r>
              <a:rPr lang="ru-RU" sz="2000" dirty="0">
                <a:solidFill>
                  <a:schemeClr val="accent1"/>
                </a:solidFill>
              </a:rPr>
              <a:t> вступив на </a:t>
            </a:r>
            <a:r>
              <a:rPr lang="ru-RU" sz="2000" dirty="0" err="1">
                <a:solidFill>
                  <a:schemeClr val="accent1"/>
                </a:solidFill>
              </a:rPr>
              <a:t>навчання</a:t>
            </a:r>
            <a:r>
              <a:rPr lang="ru-RU" sz="2000" dirty="0">
                <a:solidFill>
                  <a:schemeClr val="accent1"/>
                </a:solidFill>
              </a:rPr>
              <a:t> у </a:t>
            </a:r>
            <a:r>
              <a:rPr lang="ru-RU" sz="2000" dirty="0" err="1">
                <a:solidFill>
                  <a:schemeClr val="accent1"/>
                </a:solidFill>
              </a:rPr>
              <a:t>художню</a:t>
            </a:r>
            <a:r>
              <a:rPr lang="ru-RU" sz="2000" dirty="0">
                <a:solidFill>
                  <a:schemeClr val="accent1"/>
                </a:solidFill>
              </a:rPr>
              <a:t> школу при </a:t>
            </a:r>
            <a:r>
              <a:rPr lang="ru-RU" sz="2000" dirty="0" err="1">
                <a:solidFill>
                  <a:schemeClr val="accent1"/>
                </a:solidFill>
              </a:rPr>
              <a:t>дворі</a:t>
            </a:r>
            <a:r>
              <a:rPr lang="ru-RU" sz="2000" dirty="0">
                <a:solidFill>
                  <a:schemeClr val="accent1"/>
                </a:solidFill>
              </a:rPr>
              <a:t> Лоренцо </a:t>
            </a:r>
            <a:r>
              <a:rPr lang="ru-RU" sz="2000" dirty="0" err="1">
                <a:solidFill>
                  <a:schemeClr val="accent1"/>
                </a:solidFill>
              </a:rPr>
              <a:t>Медічі</a:t>
            </a:r>
            <a:r>
              <a:rPr lang="ru-RU" sz="2000" dirty="0">
                <a:solidFill>
                  <a:schemeClr val="accent1"/>
                </a:solidFill>
              </a:rPr>
              <a:t>. Тут </a:t>
            </a:r>
            <a:r>
              <a:rPr lang="ru-RU" sz="2000" dirty="0" err="1">
                <a:solidFill>
                  <a:schemeClr val="accent1"/>
                </a:solidFill>
              </a:rPr>
              <a:t>він</a:t>
            </a:r>
            <a:r>
              <a:rPr lang="ru-RU" sz="2000" dirty="0">
                <a:solidFill>
                  <a:schemeClr val="accent1"/>
                </a:solidFill>
              </a:rPr>
              <a:t> </a:t>
            </a:r>
            <a:r>
              <a:rPr lang="ru-RU" sz="2000" dirty="0" err="1">
                <a:solidFill>
                  <a:schemeClr val="accent1"/>
                </a:solidFill>
              </a:rPr>
              <a:t>відкрив</a:t>
            </a:r>
            <a:r>
              <a:rPr lang="ru-RU" sz="2000" dirty="0">
                <a:solidFill>
                  <a:schemeClr val="accent1"/>
                </a:solidFill>
              </a:rPr>
              <a:t> для себе красу античного </a:t>
            </a:r>
            <a:r>
              <a:rPr lang="ru-RU" sz="2000" dirty="0" err="1">
                <a:solidFill>
                  <a:schemeClr val="accent1"/>
                </a:solidFill>
              </a:rPr>
              <a:t>мистецтва</a:t>
            </a:r>
            <a:r>
              <a:rPr lang="ru-RU" sz="2000" dirty="0">
                <a:solidFill>
                  <a:schemeClr val="accent1"/>
                </a:solidFill>
              </a:rPr>
              <a:t> і </a:t>
            </a:r>
            <a:r>
              <a:rPr lang="ru-RU" sz="2000" dirty="0" err="1">
                <a:solidFill>
                  <a:schemeClr val="accent1"/>
                </a:solidFill>
              </a:rPr>
              <a:t>отримав</a:t>
            </a:r>
            <a:r>
              <a:rPr lang="ru-RU" sz="2000" dirty="0">
                <a:solidFill>
                  <a:schemeClr val="accent1"/>
                </a:solidFill>
              </a:rPr>
              <a:t> </a:t>
            </a:r>
            <a:r>
              <a:rPr lang="ru-RU" sz="2000" dirty="0" err="1">
                <a:solidFill>
                  <a:schemeClr val="accent1"/>
                </a:solidFill>
              </a:rPr>
              <a:t>можливість</a:t>
            </a:r>
            <a:r>
              <a:rPr lang="ru-RU" sz="2000" dirty="0">
                <a:solidFill>
                  <a:schemeClr val="accent1"/>
                </a:solidFill>
              </a:rPr>
              <a:t> </a:t>
            </a:r>
            <a:r>
              <a:rPr lang="ru-RU" sz="2000" dirty="0" err="1">
                <a:solidFill>
                  <a:schemeClr val="accent1"/>
                </a:solidFill>
              </a:rPr>
              <a:t>спілкуватися</a:t>
            </a:r>
            <a:r>
              <a:rPr lang="ru-RU" sz="2000" dirty="0">
                <a:solidFill>
                  <a:schemeClr val="accent1"/>
                </a:solidFill>
              </a:rPr>
              <a:t> з </a:t>
            </a:r>
            <a:r>
              <a:rPr lang="ru-RU" sz="2000" dirty="0" err="1">
                <a:solidFill>
                  <a:schemeClr val="accent1"/>
                </a:solidFill>
              </a:rPr>
              <a:t>відомими</a:t>
            </a:r>
            <a:r>
              <a:rPr lang="ru-RU" sz="2000" dirty="0">
                <a:solidFill>
                  <a:schemeClr val="accent1"/>
                </a:solidFill>
              </a:rPr>
              <a:t> </a:t>
            </a:r>
            <a:r>
              <a:rPr lang="ru-RU" sz="2000" dirty="0" err="1">
                <a:solidFill>
                  <a:schemeClr val="accent1"/>
                </a:solidFill>
              </a:rPr>
              <a:t>гуманістами</a:t>
            </a:r>
            <a:r>
              <a:rPr lang="ru-RU" sz="2000" dirty="0">
                <a:solidFill>
                  <a:schemeClr val="accent1"/>
                </a:solidFill>
              </a:rPr>
              <a:t>. У </a:t>
            </a:r>
            <a:r>
              <a:rPr lang="ru-RU" sz="2000" dirty="0" err="1">
                <a:solidFill>
                  <a:schemeClr val="accent1"/>
                </a:solidFill>
              </a:rPr>
              <a:t>двадцятирічному</a:t>
            </a:r>
            <a:r>
              <a:rPr lang="ru-RU" sz="2000" dirty="0">
                <a:solidFill>
                  <a:schemeClr val="accent1"/>
                </a:solidFill>
              </a:rPr>
              <a:t> </a:t>
            </a:r>
            <a:r>
              <a:rPr lang="ru-RU" sz="2000" dirty="0" err="1">
                <a:solidFill>
                  <a:schemeClr val="accent1"/>
                </a:solidFill>
              </a:rPr>
              <a:t>віці</a:t>
            </a:r>
            <a:r>
              <a:rPr lang="ru-RU" sz="2000" dirty="0">
                <a:solidFill>
                  <a:schemeClr val="accent1"/>
                </a:solidFill>
              </a:rPr>
              <a:t> </a:t>
            </a: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відвідав</a:t>
            </a:r>
            <a:r>
              <a:rPr lang="ru-RU" sz="2000" dirty="0">
                <a:solidFill>
                  <a:schemeClr val="accent1"/>
                </a:solidFill>
              </a:rPr>
              <a:t> Рим і створив там одну </a:t>
            </a:r>
            <a:r>
              <a:rPr lang="ru-RU" sz="2000" dirty="0" err="1">
                <a:solidFill>
                  <a:schemeClr val="accent1"/>
                </a:solidFill>
              </a:rPr>
              <a:t>із</a:t>
            </a:r>
            <a:r>
              <a:rPr lang="ru-RU" sz="2000" dirty="0">
                <a:solidFill>
                  <a:schemeClr val="accent1"/>
                </a:solidFill>
              </a:rPr>
              <a:t> </a:t>
            </a:r>
            <a:r>
              <a:rPr lang="ru-RU" sz="2000" dirty="0" err="1">
                <a:solidFill>
                  <a:schemeClr val="accent1"/>
                </a:solidFill>
              </a:rPr>
              <a:t>своїх</a:t>
            </a:r>
            <a:r>
              <a:rPr lang="ru-RU" sz="2000" dirty="0">
                <a:solidFill>
                  <a:schemeClr val="accent1"/>
                </a:solidFill>
              </a:rPr>
              <a:t> </a:t>
            </a:r>
            <a:r>
              <a:rPr lang="ru-RU" sz="2000" dirty="0" err="1">
                <a:solidFill>
                  <a:schemeClr val="accent1"/>
                </a:solidFill>
              </a:rPr>
              <a:t>найзнаменитіших</a:t>
            </a:r>
            <a:r>
              <a:rPr lang="ru-RU" sz="2000" dirty="0">
                <a:solidFill>
                  <a:schemeClr val="accent1"/>
                </a:solidFill>
              </a:rPr>
              <a:t> скульптур - «</a:t>
            </a:r>
            <a:r>
              <a:rPr lang="ru-RU" sz="2000" dirty="0" err="1">
                <a:solidFill>
                  <a:schemeClr val="accent1"/>
                </a:solidFill>
              </a:rPr>
              <a:t>П'єта</a:t>
            </a:r>
            <a:r>
              <a:rPr lang="ru-RU" sz="2000" dirty="0">
                <a:solidFill>
                  <a:schemeClr val="accent1"/>
                </a:solidFill>
              </a:rPr>
              <a:t>» («</a:t>
            </a:r>
            <a:r>
              <a:rPr lang="ru-RU" sz="2000" dirty="0" err="1">
                <a:solidFill>
                  <a:schemeClr val="accent1"/>
                </a:solidFill>
              </a:rPr>
              <a:t>Оплакування</a:t>
            </a:r>
            <a:r>
              <a:rPr lang="ru-RU" sz="2000" dirty="0">
                <a:solidFill>
                  <a:schemeClr val="accent1"/>
                </a:solidFill>
              </a:rPr>
              <a:t> Христа»),</a:t>
            </a:r>
            <a:br>
              <a:rPr lang="ru-RU" sz="2000" dirty="0">
                <a:solidFill>
                  <a:schemeClr val="accent1"/>
                </a:solidFill>
              </a:rPr>
            </a:br>
            <a:r>
              <a:rPr lang="ru-RU" sz="2000" dirty="0">
                <a:solidFill>
                  <a:schemeClr val="accent1"/>
                </a:solidFill>
              </a:rPr>
              <a:t/>
            </a:r>
            <a:br>
              <a:rPr lang="ru-RU" sz="2000" dirty="0">
                <a:solidFill>
                  <a:schemeClr val="accent1"/>
                </a:solidFill>
              </a:rPr>
            </a:br>
            <a:r>
              <a:rPr lang="ru-RU" sz="2000" dirty="0">
                <a:solidFill>
                  <a:schemeClr val="accent1"/>
                </a:solidFill>
              </a:rPr>
              <a:t>Скульптура </a:t>
            </a:r>
            <a:r>
              <a:rPr lang="ru-RU" sz="2000" dirty="0" err="1">
                <a:solidFill>
                  <a:schemeClr val="accent1"/>
                </a:solidFill>
              </a:rPr>
              <a:t>викликала</a:t>
            </a:r>
            <a:r>
              <a:rPr lang="ru-RU" sz="2000" dirty="0">
                <a:solidFill>
                  <a:schemeClr val="accent1"/>
                </a:solidFill>
              </a:rPr>
              <a:t> </a:t>
            </a:r>
            <a:r>
              <a:rPr lang="ru-RU" sz="2000" dirty="0" err="1">
                <a:solidFill>
                  <a:schemeClr val="accent1"/>
                </a:solidFill>
              </a:rPr>
              <a:t>захоплення</a:t>
            </a:r>
            <a:r>
              <a:rPr lang="ru-RU" sz="2000" dirty="0">
                <a:solidFill>
                  <a:schemeClr val="accent1"/>
                </a:solidFill>
              </a:rPr>
              <a:t> у римлян, але </a:t>
            </a:r>
            <a:r>
              <a:rPr lang="ru-RU" sz="2000" dirty="0" err="1">
                <a:solidFill>
                  <a:schemeClr val="accent1"/>
                </a:solidFill>
              </a:rPr>
              <a:t>ніхто</a:t>
            </a:r>
            <a:r>
              <a:rPr lang="ru-RU" sz="2000" dirty="0">
                <a:solidFill>
                  <a:schemeClr val="accent1"/>
                </a:solidFill>
              </a:rPr>
              <a:t> з них не знав </a:t>
            </a: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Знавці</a:t>
            </a:r>
            <a:r>
              <a:rPr lang="ru-RU" sz="2000" dirty="0">
                <a:solidFill>
                  <a:schemeClr val="accent1"/>
                </a:solidFill>
              </a:rPr>
              <a:t> </a:t>
            </a:r>
            <a:r>
              <a:rPr lang="ru-RU" sz="2000" dirty="0" err="1">
                <a:solidFill>
                  <a:schemeClr val="accent1"/>
                </a:solidFill>
              </a:rPr>
              <a:t>сперечались</a:t>
            </a:r>
            <a:r>
              <a:rPr lang="ru-RU" sz="2000" dirty="0">
                <a:solidFill>
                  <a:schemeClr val="accent1"/>
                </a:solidFill>
              </a:rPr>
              <a:t>, </a:t>
            </a:r>
            <a:r>
              <a:rPr lang="ru-RU" sz="2000" dirty="0" err="1">
                <a:solidFill>
                  <a:schemeClr val="accent1"/>
                </a:solidFill>
              </a:rPr>
              <a:t>хто</a:t>
            </a:r>
            <a:r>
              <a:rPr lang="ru-RU" sz="2000" dirty="0">
                <a:solidFill>
                  <a:schemeClr val="accent1"/>
                </a:solidFill>
              </a:rPr>
              <a:t> є автором </a:t>
            </a:r>
            <a:r>
              <a:rPr lang="ru-RU" sz="2000" dirty="0" err="1">
                <a:solidFill>
                  <a:schemeClr val="accent1"/>
                </a:solidFill>
              </a:rPr>
              <a:t>цього</a:t>
            </a:r>
            <a:r>
              <a:rPr lang="ru-RU" sz="2000" dirty="0">
                <a:solidFill>
                  <a:schemeClr val="accent1"/>
                </a:solidFill>
              </a:rPr>
              <a:t> прекрасного </a:t>
            </a:r>
            <a:r>
              <a:rPr lang="ru-RU" sz="2000" dirty="0" err="1">
                <a:solidFill>
                  <a:schemeClr val="accent1"/>
                </a:solidFill>
              </a:rPr>
              <a:t>твору</a:t>
            </a:r>
            <a:r>
              <a:rPr lang="ru-RU" sz="2000" dirty="0">
                <a:solidFill>
                  <a:schemeClr val="accent1"/>
                </a:solidFill>
              </a:rPr>
              <a:t>, і  </a:t>
            </a:r>
            <a:r>
              <a:rPr lang="ru-RU" sz="2000" dirty="0" err="1">
                <a:solidFill>
                  <a:schemeClr val="accent1"/>
                </a:solidFill>
              </a:rPr>
              <a:t>називали</a:t>
            </a:r>
            <a:r>
              <a:rPr lang="ru-RU" sz="2000" dirty="0">
                <a:solidFill>
                  <a:schemeClr val="accent1"/>
                </a:solidFill>
              </a:rPr>
              <a:t> </a:t>
            </a:r>
            <a:r>
              <a:rPr lang="ru-RU" sz="2000" dirty="0" err="1">
                <a:solidFill>
                  <a:schemeClr val="accent1"/>
                </a:solidFill>
              </a:rPr>
              <a:t>імена</a:t>
            </a:r>
            <a:r>
              <a:rPr lang="ru-RU" sz="2000" dirty="0">
                <a:solidFill>
                  <a:schemeClr val="accent1"/>
                </a:solidFill>
              </a:rPr>
              <a:t> </a:t>
            </a:r>
            <a:r>
              <a:rPr lang="ru-RU" sz="2000" dirty="0" err="1">
                <a:solidFill>
                  <a:schemeClr val="accent1"/>
                </a:solidFill>
              </a:rPr>
              <a:t>уславлених</a:t>
            </a:r>
            <a:r>
              <a:rPr lang="ru-RU" sz="2000" dirty="0">
                <a:solidFill>
                  <a:schemeClr val="accent1"/>
                </a:solidFill>
              </a:rPr>
              <a:t> </a:t>
            </a:r>
            <a:r>
              <a:rPr lang="ru-RU" sz="2000" dirty="0" err="1">
                <a:solidFill>
                  <a:schemeClr val="accent1"/>
                </a:solidFill>
              </a:rPr>
              <a:t>римських</a:t>
            </a:r>
            <a:r>
              <a:rPr lang="ru-RU" sz="2000" dirty="0">
                <a:solidFill>
                  <a:schemeClr val="accent1"/>
                </a:solidFill>
              </a:rPr>
              <a:t> </a:t>
            </a:r>
            <a:r>
              <a:rPr lang="ru-RU" sz="2000" dirty="0" err="1">
                <a:solidFill>
                  <a:schemeClr val="accent1"/>
                </a:solidFill>
              </a:rPr>
              <a:t>скульпторів</a:t>
            </a:r>
            <a:r>
              <a:rPr lang="ru-RU" sz="2000" dirty="0">
                <a:solidFill>
                  <a:schemeClr val="accent1"/>
                </a:solidFill>
              </a:rPr>
              <a:t>. </a:t>
            </a:r>
            <a:r>
              <a:rPr lang="ru-RU" sz="2000" dirty="0" err="1">
                <a:solidFill>
                  <a:schemeClr val="accent1"/>
                </a:solidFill>
              </a:rPr>
              <a:t>Тоді</a:t>
            </a:r>
            <a:r>
              <a:rPr lang="ru-RU" sz="2000" dirty="0">
                <a:solidFill>
                  <a:schemeClr val="accent1"/>
                </a:solidFill>
              </a:rPr>
              <a:t> </a:t>
            </a:r>
            <a:r>
              <a:rPr lang="ru-RU" sz="2000" dirty="0" err="1">
                <a:solidFill>
                  <a:schemeClr val="accent1"/>
                </a:solidFill>
              </a:rPr>
              <a:t>Мікеланджело</a:t>
            </a:r>
            <a:r>
              <a:rPr lang="ru-RU" sz="2000" dirty="0">
                <a:solidFill>
                  <a:schemeClr val="accent1"/>
                </a:solidFill>
              </a:rPr>
              <a:t> і </a:t>
            </a:r>
            <a:r>
              <a:rPr lang="ru-RU" sz="2000" dirty="0" err="1">
                <a:solidFill>
                  <a:schemeClr val="accent1"/>
                </a:solidFill>
              </a:rPr>
              <a:t>вночі</a:t>
            </a:r>
            <a:r>
              <a:rPr lang="ru-RU" sz="2000" dirty="0">
                <a:solidFill>
                  <a:schemeClr val="accent1"/>
                </a:solidFill>
              </a:rPr>
              <a:t> </a:t>
            </a:r>
            <a:r>
              <a:rPr lang="ru-RU" sz="2000" dirty="0" err="1">
                <a:solidFill>
                  <a:schemeClr val="accent1"/>
                </a:solidFill>
              </a:rPr>
              <a:t>прийшов</a:t>
            </a:r>
            <a:r>
              <a:rPr lang="ru-RU" sz="2000" dirty="0">
                <a:solidFill>
                  <a:schemeClr val="accent1"/>
                </a:solidFill>
              </a:rPr>
              <a:t> у </a:t>
            </a:r>
            <a:r>
              <a:rPr lang="ru-RU" sz="2000" dirty="0" err="1">
                <a:solidFill>
                  <a:schemeClr val="accent1"/>
                </a:solidFill>
              </a:rPr>
              <a:t>церкву</a:t>
            </a:r>
            <a:r>
              <a:rPr lang="ru-RU" sz="2000" dirty="0">
                <a:solidFill>
                  <a:schemeClr val="accent1"/>
                </a:solidFill>
              </a:rPr>
              <a:t>, де </a:t>
            </a:r>
            <a:r>
              <a:rPr lang="ru-RU" sz="2000" dirty="0" err="1">
                <a:solidFill>
                  <a:schemeClr val="accent1"/>
                </a:solidFill>
              </a:rPr>
              <a:t>була</a:t>
            </a:r>
            <a:r>
              <a:rPr lang="ru-RU" sz="2000" dirty="0">
                <a:solidFill>
                  <a:schemeClr val="accent1"/>
                </a:solidFill>
              </a:rPr>
              <a:t> </a:t>
            </a:r>
            <a:r>
              <a:rPr lang="ru-RU" sz="2000" dirty="0" err="1">
                <a:solidFill>
                  <a:schemeClr val="accent1"/>
                </a:solidFill>
              </a:rPr>
              <a:t>виставлена</a:t>
            </a:r>
            <a:r>
              <a:rPr lang="ru-RU" sz="2000" dirty="0">
                <a:solidFill>
                  <a:schemeClr val="accent1"/>
                </a:solidFill>
              </a:rPr>
              <a:t> «</a:t>
            </a:r>
            <a:r>
              <a:rPr lang="ru-RU" sz="2000" dirty="0" err="1">
                <a:solidFill>
                  <a:schemeClr val="accent1"/>
                </a:solidFill>
              </a:rPr>
              <a:t>П”єта</a:t>
            </a:r>
            <a:r>
              <a:rPr lang="ru-RU" sz="2000" dirty="0">
                <a:solidFill>
                  <a:schemeClr val="accent1"/>
                </a:solidFill>
              </a:rPr>
              <a:t>», і </a:t>
            </a:r>
            <a:r>
              <a:rPr lang="ru-RU" sz="2000" dirty="0" err="1">
                <a:solidFill>
                  <a:schemeClr val="accent1"/>
                </a:solidFill>
              </a:rPr>
              <a:t>висік</a:t>
            </a:r>
            <a:r>
              <a:rPr lang="ru-RU" sz="2000" dirty="0">
                <a:solidFill>
                  <a:schemeClr val="accent1"/>
                </a:solidFill>
              </a:rPr>
              <a:t> на </a:t>
            </a:r>
            <a:r>
              <a:rPr lang="ru-RU" sz="2000" dirty="0" err="1">
                <a:solidFill>
                  <a:schemeClr val="accent1"/>
                </a:solidFill>
              </a:rPr>
              <a:t>ній</a:t>
            </a:r>
            <a:r>
              <a:rPr lang="ru-RU" sz="2000" dirty="0">
                <a:solidFill>
                  <a:schemeClr val="accent1"/>
                </a:solidFill>
              </a:rPr>
              <a:t> </a:t>
            </a:r>
            <a:r>
              <a:rPr lang="ru-RU" sz="2000" dirty="0" err="1">
                <a:solidFill>
                  <a:schemeClr val="accent1"/>
                </a:solidFill>
              </a:rPr>
              <a:t>гордий</a:t>
            </a:r>
            <a:r>
              <a:rPr lang="ru-RU" sz="2000" dirty="0">
                <a:solidFill>
                  <a:schemeClr val="accent1"/>
                </a:solidFill>
              </a:rPr>
              <a:t> </a:t>
            </a:r>
            <a:r>
              <a:rPr lang="ru-RU" sz="2000" dirty="0" err="1">
                <a:solidFill>
                  <a:schemeClr val="accent1"/>
                </a:solidFill>
              </a:rPr>
              <a:t>надпис</a:t>
            </a:r>
            <a:r>
              <a:rPr lang="ru-RU" sz="2000" dirty="0">
                <a:solidFill>
                  <a:schemeClr val="accent1"/>
                </a:solidFill>
              </a:rPr>
              <a:t>: «</a:t>
            </a: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Буонарроті</a:t>
            </a:r>
            <a:r>
              <a:rPr lang="ru-RU" sz="2000" dirty="0">
                <a:solidFill>
                  <a:schemeClr val="accent1"/>
                </a:solidFill>
              </a:rPr>
              <a:t>, </a:t>
            </a:r>
            <a:r>
              <a:rPr lang="ru-RU" sz="2000" dirty="0" err="1">
                <a:solidFill>
                  <a:schemeClr val="accent1"/>
                </a:solidFill>
              </a:rPr>
              <a:t>флорентієць</a:t>
            </a:r>
            <a:r>
              <a:rPr lang="ru-RU" sz="2000" dirty="0">
                <a:solidFill>
                  <a:schemeClr val="accent1"/>
                </a:solidFill>
              </a:rPr>
              <a:t>, </a:t>
            </a:r>
            <a:r>
              <a:rPr lang="ru-RU" sz="2000" dirty="0" err="1">
                <a:solidFill>
                  <a:schemeClr val="accent1"/>
                </a:solidFill>
              </a:rPr>
              <a:t>виконав</a:t>
            </a:r>
            <a:r>
              <a:rPr lang="ru-RU" sz="2000" dirty="0">
                <a:solidFill>
                  <a:schemeClr val="accent1"/>
                </a:solidFill>
              </a:rPr>
              <a:t>».</a:t>
            </a:r>
            <a:br>
              <a:rPr lang="ru-RU" sz="2000" dirty="0">
                <a:solidFill>
                  <a:schemeClr val="accent1"/>
                </a:solidFill>
              </a:rPr>
            </a:b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вважав</a:t>
            </a:r>
            <a:r>
              <a:rPr lang="ru-RU" sz="2000" dirty="0">
                <a:solidFill>
                  <a:schemeClr val="accent1"/>
                </a:solidFill>
              </a:rPr>
              <a:t> себе </a:t>
            </a:r>
            <a:r>
              <a:rPr lang="ru-RU" sz="2000" dirty="0" err="1">
                <a:solidFill>
                  <a:schemeClr val="accent1"/>
                </a:solidFill>
              </a:rPr>
              <a:t>лише</a:t>
            </a:r>
            <a:r>
              <a:rPr lang="ru-RU" sz="2000" dirty="0">
                <a:solidFill>
                  <a:schemeClr val="accent1"/>
                </a:solidFill>
              </a:rPr>
              <a:t> скульптором, але </a:t>
            </a:r>
            <a:r>
              <a:rPr lang="ru-RU" sz="2000" dirty="0" err="1">
                <a:solidFill>
                  <a:schemeClr val="accent1"/>
                </a:solidFill>
              </a:rPr>
              <a:t>це</a:t>
            </a:r>
            <a:r>
              <a:rPr lang="ru-RU" sz="2000" dirty="0">
                <a:solidFill>
                  <a:schemeClr val="accent1"/>
                </a:solidFill>
              </a:rPr>
              <a:t> не </a:t>
            </a:r>
            <a:r>
              <a:rPr lang="ru-RU" sz="2000" dirty="0" err="1">
                <a:solidFill>
                  <a:schemeClr val="accent1"/>
                </a:solidFill>
              </a:rPr>
              <a:t>завадило</a:t>
            </a:r>
            <a:r>
              <a:rPr lang="ru-RU" sz="2000" dirty="0">
                <a:solidFill>
                  <a:schemeClr val="accent1"/>
                </a:solidFill>
              </a:rPr>
              <a:t> </a:t>
            </a:r>
            <a:r>
              <a:rPr lang="ru-RU" sz="2000" dirty="0" err="1">
                <a:solidFill>
                  <a:schemeClr val="accent1"/>
                </a:solidFill>
              </a:rPr>
              <a:t>йому</a:t>
            </a:r>
            <a:r>
              <a:rPr lang="ru-RU" sz="2000" dirty="0">
                <a:solidFill>
                  <a:schemeClr val="accent1"/>
                </a:solidFill>
              </a:rPr>
              <a:t>, </a:t>
            </a:r>
            <a:r>
              <a:rPr lang="ru-RU" sz="2000" dirty="0" err="1">
                <a:solidFill>
                  <a:schemeClr val="accent1"/>
                </a:solidFill>
              </a:rPr>
              <a:t>справжньому</a:t>
            </a:r>
            <a:r>
              <a:rPr lang="ru-RU" sz="2000" dirty="0">
                <a:solidFill>
                  <a:schemeClr val="accent1"/>
                </a:solidFill>
              </a:rPr>
              <a:t> титану </a:t>
            </a:r>
            <a:r>
              <a:rPr lang="ru-RU" sz="2000" dirty="0" err="1">
                <a:solidFill>
                  <a:schemeClr val="accent1"/>
                </a:solidFill>
              </a:rPr>
              <a:t>Відродження</a:t>
            </a:r>
            <a:r>
              <a:rPr lang="ru-RU" sz="2000" dirty="0">
                <a:solidFill>
                  <a:schemeClr val="accent1"/>
                </a:solidFill>
              </a:rPr>
              <a:t>, бути великим художником і </a:t>
            </a:r>
            <a:r>
              <a:rPr lang="ru-RU" sz="2000" dirty="0" err="1">
                <a:solidFill>
                  <a:schemeClr val="accent1"/>
                </a:solidFill>
              </a:rPr>
              <a:t>архітектором</a:t>
            </a:r>
            <a:r>
              <a:rPr lang="ru-RU" sz="2000" dirty="0">
                <a:solidFill>
                  <a:schemeClr val="accent1"/>
                </a:solidFill>
              </a:rPr>
              <a:t>. </a:t>
            </a:r>
            <a:r>
              <a:rPr lang="ru-RU" sz="2000" dirty="0" err="1">
                <a:solidFill>
                  <a:schemeClr val="accent1"/>
                </a:solidFill>
              </a:rPr>
              <a:t>Його</a:t>
            </a:r>
            <a:r>
              <a:rPr lang="ru-RU" sz="2000" dirty="0">
                <a:solidFill>
                  <a:schemeClr val="accent1"/>
                </a:solidFill>
              </a:rPr>
              <a:t> </a:t>
            </a:r>
            <a:r>
              <a:rPr lang="ru-RU" sz="2000" dirty="0" err="1">
                <a:solidFill>
                  <a:schemeClr val="accent1"/>
                </a:solidFill>
              </a:rPr>
              <a:t>головна</a:t>
            </a:r>
            <a:r>
              <a:rPr lang="ru-RU" sz="2000" dirty="0">
                <a:solidFill>
                  <a:schemeClr val="accent1"/>
                </a:solidFill>
              </a:rPr>
              <a:t> живописна робота — </a:t>
            </a:r>
            <a:r>
              <a:rPr lang="ru-RU" sz="2000" dirty="0" err="1">
                <a:solidFill>
                  <a:schemeClr val="accent1"/>
                </a:solidFill>
              </a:rPr>
              <a:t>розпис</a:t>
            </a:r>
            <a:r>
              <a:rPr lang="ru-RU" sz="2000" dirty="0">
                <a:solidFill>
                  <a:schemeClr val="accent1"/>
                </a:solidFill>
              </a:rPr>
              <a:t> плафона (</a:t>
            </a:r>
            <a:r>
              <a:rPr lang="ru-RU" sz="2000" dirty="0" err="1">
                <a:solidFill>
                  <a:schemeClr val="accent1"/>
                </a:solidFill>
              </a:rPr>
              <a:t>стелі</a:t>
            </a:r>
            <a:r>
              <a:rPr lang="ru-RU" sz="2000" dirty="0">
                <a:solidFill>
                  <a:schemeClr val="accent1"/>
                </a:solidFill>
              </a:rPr>
              <a:t>) </a:t>
            </a:r>
            <a:r>
              <a:rPr lang="ru-RU" sz="2000" dirty="0" err="1">
                <a:solidFill>
                  <a:schemeClr val="accent1"/>
                </a:solidFill>
              </a:rPr>
              <a:t>Сикстинської</a:t>
            </a:r>
            <a:r>
              <a:rPr lang="ru-RU" sz="2000" dirty="0">
                <a:solidFill>
                  <a:schemeClr val="accent1"/>
                </a:solidFill>
              </a:rPr>
              <a:t> капели в </a:t>
            </a:r>
            <a:r>
              <a:rPr lang="ru-RU" sz="2000" dirty="0" err="1">
                <a:solidFill>
                  <a:schemeClr val="accent1"/>
                </a:solidFill>
              </a:rPr>
              <a:t>Римі</a:t>
            </a:r>
            <a:r>
              <a:rPr lang="ru-RU" sz="2000" dirty="0">
                <a:solidFill>
                  <a:schemeClr val="accent1"/>
                </a:solidFill>
              </a:rPr>
              <a:t>. Тут </a:t>
            </a:r>
            <a:r>
              <a:rPr lang="ru-RU" sz="2000" dirty="0" err="1">
                <a:solidFill>
                  <a:schemeClr val="accent1"/>
                </a:solidFill>
              </a:rPr>
              <a:t>яскраво</a:t>
            </a:r>
            <a:r>
              <a:rPr lang="ru-RU" sz="2000" dirty="0">
                <a:solidFill>
                  <a:schemeClr val="accent1"/>
                </a:solidFill>
              </a:rPr>
              <a:t> </a:t>
            </a:r>
            <a:r>
              <a:rPr lang="ru-RU" sz="2000" dirty="0" err="1">
                <a:solidFill>
                  <a:schemeClr val="accent1"/>
                </a:solidFill>
              </a:rPr>
              <a:t>виявився</a:t>
            </a:r>
            <a:r>
              <a:rPr lang="ru-RU" sz="2000" dirty="0">
                <a:solidFill>
                  <a:schemeClr val="accent1"/>
                </a:solidFill>
              </a:rPr>
              <a:t> характер </a:t>
            </a:r>
            <a:r>
              <a:rPr lang="ru-RU" sz="2000" dirty="0" err="1">
                <a:solidFill>
                  <a:schemeClr val="accent1"/>
                </a:solidFill>
              </a:rPr>
              <a:t>художнього</a:t>
            </a:r>
            <a:r>
              <a:rPr lang="ru-RU" sz="2000" dirty="0">
                <a:solidFill>
                  <a:schemeClr val="accent1"/>
                </a:solidFill>
              </a:rPr>
              <a:t> дару </a:t>
            </a:r>
            <a:r>
              <a:rPr lang="ru-RU" sz="2000" dirty="0" err="1">
                <a:solidFill>
                  <a:schemeClr val="accent1"/>
                </a:solidFill>
              </a:rPr>
              <a:t>Мікеланджело</a:t>
            </a:r>
            <a:r>
              <a:rPr lang="ru-RU" sz="2000" dirty="0">
                <a:solidFill>
                  <a:schemeClr val="accent1"/>
                </a:solidFill>
              </a:rPr>
              <a:t>: </a:t>
            </a:r>
            <a:r>
              <a:rPr lang="ru-RU" sz="2000" dirty="0" err="1">
                <a:solidFill>
                  <a:schemeClr val="accent1"/>
                </a:solidFill>
              </a:rPr>
              <a:t>його</a:t>
            </a:r>
            <a:r>
              <a:rPr lang="ru-RU" sz="2000" dirty="0">
                <a:solidFill>
                  <a:schemeClr val="accent1"/>
                </a:solidFill>
              </a:rPr>
              <a:t> </a:t>
            </a:r>
            <a:r>
              <a:rPr lang="ru-RU" sz="2000" dirty="0" err="1">
                <a:solidFill>
                  <a:schemeClr val="accent1"/>
                </a:solidFill>
              </a:rPr>
              <a:t>приваблювали</a:t>
            </a:r>
            <a:r>
              <a:rPr lang="ru-RU" sz="2000" dirty="0">
                <a:solidFill>
                  <a:schemeClr val="accent1"/>
                </a:solidFill>
              </a:rPr>
              <a:t> не </a:t>
            </a:r>
            <a:r>
              <a:rPr lang="ru-RU" sz="2000" dirty="0" err="1">
                <a:solidFill>
                  <a:schemeClr val="accent1"/>
                </a:solidFill>
              </a:rPr>
              <a:t>тихі</a:t>
            </a:r>
            <a:r>
              <a:rPr lang="ru-RU" sz="2000" dirty="0">
                <a:solidFill>
                  <a:schemeClr val="accent1"/>
                </a:solidFill>
              </a:rPr>
              <a:t> й </a:t>
            </a:r>
            <a:r>
              <a:rPr lang="ru-RU" sz="2000" dirty="0" err="1">
                <a:solidFill>
                  <a:schemeClr val="accent1"/>
                </a:solidFill>
              </a:rPr>
              <a:t>спокійні</a:t>
            </a:r>
            <a:r>
              <a:rPr lang="ru-RU" sz="2000" dirty="0">
                <a:solidFill>
                  <a:schemeClr val="accent1"/>
                </a:solidFill>
              </a:rPr>
              <a:t> </a:t>
            </a:r>
            <a:r>
              <a:rPr lang="ru-RU" sz="2000" dirty="0" err="1">
                <a:solidFill>
                  <a:schemeClr val="accent1"/>
                </a:solidFill>
              </a:rPr>
              <a:t>сюжети</a:t>
            </a:r>
            <a:r>
              <a:rPr lang="ru-RU" sz="2000" dirty="0">
                <a:solidFill>
                  <a:schemeClr val="accent1"/>
                </a:solidFill>
              </a:rPr>
              <a:t>, а </a:t>
            </a:r>
            <a:r>
              <a:rPr lang="ru-RU" sz="2000" dirty="0" err="1">
                <a:solidFill>
                  <a:schemeClr val="accent1"/>
                </a:solidFill>
              </a:rPr>
              <a:t>створення</a:t>
            </a:r>
            <a:r>
              <a:rPr lang="ru-RU" sz="2000" dirty="0">
                <a:solidFill>
                  <a:schemeClr val="accent1"/>
                </a:solidFill>
              </a:rPr>
              <a:t> </a:t>
            </a:r>
            <a:r>
              <a:rPr lang="ru-RU" sz="2000" dirty="0" err="1">
                <a:solidFill>
                  <a:schemeClr val="accent1"/>
                </a:solidFill>
              </a:rPr>
              <a:t>бунтівних</a:t>
            </a:r>
            <a:r>
              <a:rPr lang="ru-RU" sz="2000" dirty="0">
                <a:solidFill>
                  <a:schemeClr val="accent1"/>
                </a:solidFill>
              </a:rPr>
              <a:t> і </a:t>
            </a:r>
            <a:r>
              <a:rPr lang="ru-RU" sz="2000" dirty="0" err="1">
                <a:solidFill>
                  <a:schemeClr val="accent1"/>
                </a:solidFill>
              </a:rPr>
              <a:t>героїчних</a:t>
            </a:r>
            <a:r>
              <a:rPr lang="ru-RU" sz="2000" dirty="0">
                <a:solidFill>
                  <a:schemeClr val="accent1"/>
                </a:solidFill>
              </a:rPr>
              <a:t> </a:t>
            </a:r>
            <a:r>
              <a:rPr lang="ru-RU" sz="2000" dirty="0" err="1">
                <a:solidFill>
                  <a:schemeClr val="accent1"/>
                </a:solidFill>
              </a:rPr>
              <a:t>образів</a:t>
            </a:r>
            <a:r>
              <a:rPr lang="ru-RU" sz="2000" dirty="0">
                <a:solidFill>
                  <a:schemeClr val="accent1"/>
                </a:solidFill>
              </a:rPr>
              <a:t>.</a:t>
            </a:r>
            <a:r>
              <a:rPr lang="ru-RU" dirty="0">
                <a:solidFill>
                  <a:schemeClr val="accent1"/>
                </a:solidFill>
              </a:rPr>
              <a:t/>
            </a:r>
            <a:br>
              <a:rPr lang="ru-RU" dirty="0">
                <a:solidFill>
                  <a:schemeClr val="accent1"/>
                </a:solidFill>
              </a:rPr>
            </a:br>
            <a:endParaRPr lang="ru-RU" dirty="0">
              <a:solidFill>
                <a:schemeClr val="accent1"/>
              </a:solidFill>
            </a:endParaRPr>
          </a:p>
        </p:txBody>
      </p:sp>
    </p:spTree>
    <p:extLst>
      <p:ext uri="{BB962C8B-B14F-4D97-AF65-F5344CB8AC3E}">
        <p14:creationId xmlns:p14="http://schemas.microsoft.com/office/powerpoint/2010/main" val="4155653006"/>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type.wav"/>
          </p:stSnd>
        </p:sndAc>
      </p:transition>
    </mc:Choice>
    <mc:Fallback>
      <p:transition spd="slow">
        <p:split orient="vert"/>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66556"/>
            <a:ext cx="8229600" cy="58018"/>
          </a:xfrm>
        </p:spPr>
        <p:txBody>
          <a:bodyPr>
            <a:normAutofit fontScale="90000"/>
          </a:bodyPr>
          <a:lstStyle/>
          <a:p>
            <a:endParaRPr lang="ru-RU" dirty="0"/>
          </a:p>
        </p:txBody>
      </p:sp>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5004048" cy="6858000"/>
          </a:xfrm>
        </p:spPr>
      </p:pic>
      <p:pic>
        <p:nvPicPr>
          <p:cNvPr id="9" name="Объект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32040" y="0"/>
            <a:ext cx="4211960" cy="6858000"/>
          </a:xfrm>
        </p:spPr>
      </p:pic>
    </p:spTree>
    <p:extLst>
      <p:ext uri="{BB962C8B-B14F-4D97-AF65-F5344CB8AC3E}">
        <p14:creationId xmlns:p14="http://schemas.microsoft.com/office/powerpoint/2010/main" val="968655773"/>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116633"/>
            <a:ext cx="7772400" cy="1008111"/>
          </a:xfrm>
        </p:spPr>
        <p:txBody>
          <a:bodyPr/>
          <a:lstStyle/>
          <a:p>
            <a:pPr algn="ctr"/>
            <a:r>
              <a:rPr lang="uk-UA" dirty="0" smtClean="0">
                <a:solidFill>
                  <a:schemeClr val="accent2"/>
                </a:solidFill>
              </a:rPr>
              <a:t>Рафаель Санті</a:t>
            </a:r>
            <a:endParaRPr lang="ru-RU" dirty="0">
              <a:solidFill>
                <a:schemeClr val="accent2"/>
              </a:solidFill>
            </a:endParaRPr>
          </a:p>
        </p:txBody>
      </p:sp>
      <p:sp>
        <p:nvSpPr>
          <p:cNvPr id="5" name="Подзаголовок 4"/>
          <p:cNvSpPr>
            <a:spLocks noGrp="1"/>
          </p:cNvSpPr>
          <p:nvPr>
            <p:ph type="subTitle" idx="1"/>
          </p:nvPr>
        </p:nvSpPr>
        <p:spPr>
          <a:xfrm>
            <a:off x="971600" y="1484784"/>
            <a:ext cx="7920880" cy="5184576"/>
          </a:xfrm>
        </p:spPr>
        <p:txBody>
          <a:bodyPr>
            <a:normAutofit fontScale="62500" lnSpcReduction="20000"/>
          </a:bodyPr>
          <a:lstStyle/>
          <a:p>
            <a:r>
              <a:rPr lang="ru-RU" sz="3400" dirty="0" err="1">
                <a:solidFill>
                  <a:schemeClr val="accent2"/>
                </a:solidFill>
              </a:rPr>
              <a:t>Світлим</a:t>
            </a:r>
            <a:r>
              <a:rPr lang="ru-RU" sz="3400" dirty="0">
                <a:solidFill>
                  <a:schemeClr val="accent2"/>
                </a:solidFill>
              </a:rPr>
              <a:t> </a:t>
            </a:r>
            <a:r>
              <a:rPr lang="ru-RU" sz="3400" dirty="0" err="1">
                <a:solidFill>
                  <a:schemeClr val="accent2"/>
                </a:solidFill>
              </a:rPr>
              <a:t>генієм</a:t>
            </a:r>
            <a:r>
              <a:rPr lang="ru-RU" sz="3400" dirty="0">
                <a:solidFill>
                  <a:schemeClr val="accent2"/>
                </a:solidFill>
              </a:rPr>
              <a:t> </a:t>
            </a:r>
            <a:r>
              <a:rPr lang="ru-RU" sz="3400" dirty="0" err="1">
                <a:solidFill>
                  <a:schemeClr val="accent2"/>
                </a:solidFill>
              </a:rPr>
              <a:t>Відродження</a:t>
            </a:r>
            <a:r>
              <a:rPr lang="ru-RU" sz="3400" dirty="0">
                <a:solidFill>
                  <a:schemeClr val="accent2"/>
                </a:solidFill>
              </a:rPr>
              <a:t> </a:t>
            </a:r>
            <a:r>
              <a:rPr lang="ru-RU" sz="3400" dirty="0" err="1">
                <a:solidFill>
                  <a:schemeClr val="accent2"/>
                </a:solidFill>
              </a:rPr>
              <a:t>називають</a:t>
            </a:r>
            <a:r>
              <a:rPr lang="ru-RU" sz="3400" dirty="0">
                <a:solidFill>
                  <a:schemeClr val="accent2"/>
                </a:solidFill>
              </a:rPr>
              <a:t> </a:t>
            </a:r>
            <a:r>
              <a:rPr lang="ru-RU" sz="3400" dirty="0" err="1">
                <a:solidFill>
                  <a:schemeClr val="accent2"/>
                </a:solidFill>
              </a:rPr>
              <a:t>Рафаеля</a:t>
            </a:r>
            <a:r>
              <a:rPr lang="ru-RU" sz="3400" dirty="0">
                <a:solidFill>
                  <a:schemeClr val="accent2"/>
                </a:solidFill>
              </a:rPr>
              <a:t> </a:t>
            </a:r>
            <a:r>
              <a:rPr lang="ru-RU" sz="3400" dirty="0" err="1">
                <a:solidFill>
                  <a:schemeClr val="accent2"/>
                </a:solidFill>
              </a:rPr>
              <a:t>Санті</a:t>
            </a:r>
            <a:r>
              <a:rPr lang="ru-RU" sz="3400" dirty="0">
                <a:solidFill>
                  <a:schemeClr val="accent2"/>
                </a:solidFill>
              </a:rPr>
              <a:t> (1483-1520). </a:t>
            </a:r>
            <a:r>
              <a:rPr lang="ru-RU" sz="3400" dirty="0" err="1">
                <a:solidFill>
                  <a:schemeClr val="accent2"/>
                </a:solidFill>
              </a:rPr>
              <a:t>Його</a:t>
            </a:r>
            <a:r>
              <a:rPr lang="ru-RU" sz="3400" dirty="0">
                <a:solidFill>
                  <a:schemeClr val="accent2"/>
                </a:solidFill>
              </a:rPr>
              <a:t> </a:t>
            </a:r>
            <a:r>
              <a:rPr lang="ru-RU" sz="3400" dirty="0" err="1">
                <a:solidFill>
                  <a:schemeClr val="accent2"/>
                </a:solidFill>
              </a:rPr>
              <a:t>творчість</a:t>
            </a:r>
            <a:r>
              <a:rPr lang="ru-RU" sz="3400" dirty="0">
                <a:solidFill>
                  <a:schemeClr val="accent2"/>
                </a:solidFill>
              </a:rPr>
              <a:t> - </a:t>
            </a:r>
            <a:r>
              <a:rPr lang="ru-RU" sz="3400" dirty="0" err="1">
                <a:solidFill>
                  <a:schemeClr val="accent2"/>
                </a:solidFill>
              </a:rPr>
              <a:t>це</a:t>
            </a:r>
            <a:r>
              <a:rPr lang="ru-RU" sz="3400" dirty="0">
                <a:solidFill>
                  <a:schemeClr val="accent2"/>
                </a:solidFill>
              </a:rPr>
              <a:t> </a:t>
            </a:r>
            <a:r>
              <a:rPr lang="ru-RU" sz="3400" dirty="0" err="1">
                <a:solidFill>
                  <a:schemeClr val="accent2"/>
                </a:solidFill>
              </a:rPr>
              <a:t>зразок</a:t>
            </a:r>
            <a:r>
              <a:rPr lang="ru-RU" sz="3400" dirty="0">
                <a:solidFill>
                  <a:schemeClr val="accent2"/>
                </a:solidFill>
              </a:rPr>
              <a:t> </a:t>
            </a:r>
            <a:r>
              <a:rPr lang="ru-RU" sz="3400" dirty="0" err="1">
                <a:solidFill>
                  <a:schemeClr val="accent2"/>
                </a:solidFill>
              </a:rPr>
              <a:t>піднесеної</a:t>
            </a:r>
            <a:r>
              <a:rPr lang="ru-RU" sz="3400" dirty="0">
                <a:solidFill>
                  <a:schemeClr val="accent2"/>
                </a:solidFill>
              </a:rPr>
              <a:t> </a:t>
            </a:r>
            <a:r>
              <a:rPr lang="ru-RU" sz="3400" dirty="0" err="1">
                <a:solidFill>
                  <a:schemeClr val="accent2"/>
                </a:solidFill>
              </a:rPr>
              <a:t>краси</a:t>
            </a:r>
            <a:r>
              <a:rPr lang="ru-RU" sz="3400" dirty="0">
                <a:solidFill>
                  <a:schemeClr val="accent2"/>
                </a:solidFill>
              </a:rPr>
              <a:t>, </a:t>
            </a:r>
            <a:r>
              <a:rPr lang="ru-RU" sz="3400" dirty="0" err="1">
                <a:solidFill>
                  <a:schemeClr val="accent2"/>
                </a:solidFill>
              </a:rPr>
              <a:t>досконалості</a:t>
            </a:r>
            <a:r>
              <a:rPr lang="ru-RU" sz="3400" dirty="0">
                <a:solidFill>
                  <a:schemeClr val="accent2"/>
                </a:solidFill>
              </a:rPr>
              <a:t> й </a:t>
            </a:r>
            <a:r>
              <a:rPr lang="ru-RU" sz="3400" dirty="0" err="1">
                <a:solidFill>
                  <a:schemeClr val="accent2"/>
                </a:solidFill>
              </a:rPr>
              <a:t>гармонії</a:t>
            </a:r>
            <a:r>
              <a:rPr lang="ru-RU" sz="3400" dirty="0">
                <a:solidFill>
                  <a:schemeClr val="accent2"/>
                </a:solidFill>
              </a:rPr>
              <a:t>. </a:t>
            </a:r>
            <a:r>
              <a:rPr lang="ru-RU" sz="3400" dirty="0" err="1">
                <a:solidFill>
                  <a:schemeClr val="accent2"/>
                </a:solidFill>
              </a:rPr>
              <a:t>Син</a:t>
            </a:r>
            <a:r>
              <a:rPr lang="ru-RU" sz="3400" dirty="0">
                <a:solidFill>
                  <a:schemeClr val="accent2"/>
                </a:solidFill>
              </a:rPr>
              <a:t> художника з </a:t>
            </a:r>
            <a:r>
              <a:rPr lang="ru-RU" sz="3400" dirty="0" err="1">
                <a:solidFill>
                  <a:schemeClr val="accent2"/>
                </a:solidFill>
              </a:rPr>
              <a:t>міста</a:t>
            </a:r>
            <a:r>
              <a:rPr lang="ru-RU" sz="3400" dirty="0">
                <a:solidFill>
                  <a:schemeClr val="accent2"/>
                </a:solidFill>
              </a:rPr>
              <a:t> </a:t>
            </a:r>
            <a:r>
              <a:rPr lang="ru-RU" sz="3400" dirty="0" err="1">
                <a:solidFill>
                  <a:schemeClr val="accent2"/>
                </a:solidFill>
              </a:rPr>
              <a:t>Урбіно</a:t>
            </a:r>
            <a:r>
              <a:rPr lang="ru-RU" sz="3400" dirty="0">
                <a:solidFill>
                  <a:schemeClr val="accent2"/>
                </a:solidFill>
              </a:rPr>
              <a:t>, </a:t>
            </a:r>
            <a:r>
              <a:rPr lang="ru-RU" sz="3400" dirty="0" err="1">
                <a:solidFill>
                  <a:schemeClr val="accent2"/>
                </a:solidFill>
              </a:rPr>
              <a:t>Рафаель</a:t>
            </a:r>
            <a:r>
              <a:rPr lang="ru-RU" sz="3400" dirty="0">
                <a:solidFill>
                  <a:schemeClr val="accent2"/>
                </a:solidFill>
              </a:rPr>
              <a:t> з </a:t>
            </a:r>
            <a:r>
              <a:rPr lang="ru-RU" sz="3400" dirty="0" err="1">
                <a:solidFill>
                  <a:schemeClr val="accent2"/>
                </a:solidFill>
              </a:rPr>
              <a:t>дитинства</a:t>
            </a:r>
            <a:r>
              <a:rPr lang="ru-RU" sz="3400" dirty="0">
                <a:solidFill>
                  <a:schemeClr val="accent2"/>
                </a:solidFill>
              </a:rPr>
              <a:t> жив в </a:t>
            </a:r>
            <a:r>
              <a:rPr lang="ru-RU" sz="3400" dirty="0" err="1">
                <a:solidFill>
                  <a:schemeClr val="accent2"/>
                </a:solidFill>
              </a:rPr>
              <a:t>атмосфері</a:t>
            </a:r>
            <a:r>
              <a:rPr lang="ru-RU" sz="3400" dirty="0">
                <a:solidFill>
                  <a:schemeClr val="accent2"/>
                </a:solidFill>
              </a:rPr>
              <a:t> </a:t>
            </a:r>
            <a:r>
              <a:rPr lang="ru-RU" sz="3400" dirty="0" err="1">
                <a:solidFill>
                  <a:schemeClr val="accent2"/>
                </a:solidFill>
              </a:rPr>
              <a:t>живопису</a:t>
            </a:r>
            <a:r>
              <a:rPr lang="ru-RU" sz="3400" dirty="0">
                <a:solidFill>
                  <a:schemeClr val="accent2"/>
                </a:solidFill>
              </a:rPr>
              <a:t>. </a:t>
            </a:r>
            <a:r>
              <a:rPr lang="ru-RU" sz="3400" dirty="0" err="1">
                <a:solidFill>
                  <a:schemeClr val="accent2"/>
                </a:solidFill>
              </a:rPr>
              <a:t>Зовнішня</a:t>
            </a:r>
            <a:r>
              <a:rPr lang="ru-RU" sz="3400" dirty="0">
                <a:solidFill>
                  <a:schemeClr val="accent2"/>
                </a:solidFill>
              </a:rPr>
              <a:t> краса, доброта й </a:t>
            </a:r>
            <a:r>
              <a:rPr lang="ru-RU" sz="3400" dirty="0" err="1">
                <a:solidFill>
                  <a:schemeClr val="accent2"/>
                </a:solidFill>
              </a:rPr>
              <a:t>ніжність</a:t>
            </a:r>
            <a:r>
              <a:rPr lang="ru-RU" sz="3400" dirty="0">
                <a:solidFill>
                  <a:schemeClr val="accent2"/>
                </a:solidFill>
              </a:rPr>
              <a:t> характеру </a:t>
            </a:r>
            <a:r>
              <a:rPr lang="ru-RU" sz="3400" dirty="0" err="1">
                <a:solidFill>
                  <a:schemeClr val="accent2"/>
                </a:solidFill>
              </a:rPr>
              <a:t>поєднувались</a:t>
            </a:r>
            <a:r>
              <a:rPr lang="ru-RU" sz="3400" dirty="0">
                <a:solidFill>
                  <a:schemeClr val="accent2"/>
                </a:solidFill>
              </a:rPr>
              <a:t> у </a:t>
            </a:r>
            <a:r>
              <a:rPr lang="ru-RU" sz="3400" dirty="0" err="1">
                <a:solidFill>
                  <a:schemeClr val="accent2"/>
                </a:solidFill>
              </a:rPr>
              <a:t>ньому</a:t>
            </a:r>
            <a:r>
              <a:rPr lang="ru-RU" sz="3400" dirty="0">
                <a:solidFill>
                  <a:schemeClr val="accent2"/>
                </a:solidFill>
              </a:rPr>
              <a:t> з </a:t>
            </a:r>
            <a:r>
              <a:rPr lang="ru-RU" sz="3400" dirty="0" err="1">
                <a:solidFill>
                  <a:schemeClr val="accent2"/>
                </a:solidFill>
              </a:rPr>
              <a:t>величезною</a:t>
            </a:r>
            <a:r>
              <a:rPr lang="ru-RU" sz="3400" dirty="0">
                <a:solidFill>
                  <a:schemeClr val="accent2"/>
                </a:solidFill>
              </a:rPr>
              <a:t> </a:t>
            </a:r>
            <a:r>
              <a:rPr lang="ru-RU" sz="3400" dirty="0" err="1">
                <a:solidFill>
                  <a:schemeClr val="accent2"/>
                </a:solidFill>
              </a:rPr>
              <a:t>працьовитістю</a:t>
            </a:r>
            <a:r>
              <a:rPr lang="ru-RU" sz="3400" dirty="0">
                <a:solidFill>
                  <a:schemeClr val="accent2"/>
                </a:solidFill>
              </a:rPr>
              <a:t>. Талант </a:t>
            </a:r>
            <a:r>
              <a:rPr lang="ru-RU" sz="3400" dirty="0" err="1">
                <a:solidFill>
                  <a:schemeClr val="accent2"/>
                </a:solidFill>
              </a:rPr>
              <a:t>Рафаеля</a:t>
            </a:r>
            <a:r>
              <a:rPr lang="ru-RU" sz="3400" dirty="0">
                <a:solidFill>
                  <a:schemeClr val="accent2"/>
                </a:solidFill>
              </a:rPr>
              <a:t> </a:t>
            </a:r>
            <a:r>
              <a:rPr lang="ru-RU" sz="3400" dirty="0" err="1">
                <a:solidFill>
                  <a:schemeClr val="accent2"/>
                </a:solidFill>
              </a:rPr>
              <a:t>виявився</a:t>
            </a:r>
            <a:r>
              <a:rPr lang="ru-RU" sz="3400" dirty="0">
                <a:solidFill>
                  <a:schemeClr val="accent2"/>
                </a:solidFill>
              </a:rPr>
              <a:t> рано, і папа запросив </a:t>
            </a:r>
            <a:r>
              <a:rPr lang="ru-RU" sz="3400" dirty="0" err="1">
                <a:solidFill>
                  <a:schemeClr val="accent2"/>
                </a:solidFill>
              </a:rPr>
              <a:t>його</a:t>
            </a:r>
            <a:r>
              <a:rPr lang="ru-RU" sz="3400" dirty="0">
                <a:solidFill>
                  <a:schemeClr val="accent2"/>
                </a:solidFill>
              </a:rPr>
              <a:t> </a:t>
            </a:r>
            <a:r>
              <a:rPr lang="ru-RU" sz="3400" dirty="0" err="1">
                <a:solidFill>
                  <a:schemeClr val="accent2"/>
                </a:solidFill>
              </a:rPr>
              <a:t>розписати</a:t>
            </a:r>
            <a:r>
              <a:rPr lang="ru-RU" sz="3400" dirty="0">
                <a:solidFill>
                  <a:schemeClr val="accent2"/>
                </a:solidFill>
              </a:rPr>
              <a:t> </a:t>
            </a:r>
            <a:r>
              <a:rPr lang="ru-RU" sz="3400" dirty="0" err="1">
                <a:solidFill>
                  <a:schemeClr val="accent2"/>
                </a:solidFill>
              </a:rPr>
              <a:t>парадні</a:t>
            </a:r>
            <a:r>
              <a:rPr lang="ru-RU" sz="3400" dirty="0">
                <a:solidFill>
                  <a:schemeClr val="accent2"/>
                </a:solidFill>
              </a:rPr>
              <a:t> </a:t>
            </a:r>
            <a:r>
              <a:rPr lang="ru-RU" sz="3400" dirty="0" err="1">
                <a:solidFill>
                  <a:schemeClr val="accent2"/>
                </a:solidFill>
              </a:rPr>
              <a:t>зали</a:t>
            </a:r>
            <a:r>
              <a:rPr lang="ru-RU" sz="3400" dirty="0">
                <a:solidFill>
                  <a:schemeClr val="accent2"/>
                </a:solidFill>
              </a:rPr>
              <a:t> (</a:t>
            </a:r>
            <a:r>
              <a:rPr lang="ru-RU" sz="3400" dirty="0" err="1">
                <a:solidFill>
                  <a:schemeClr val="accent2"/>
                </a:solidFill>
              </a:rPr>
              <a:t>станці</a:t>
            </a:r>
            <a:r>
              <a:rPr lang="ru-RU" sz="3400" dirty="0">
                <a:solidFill>
                  <a:schemeClr val="accent2"/>
                </a:solidFill>
              </a:rPr>
              <a:t>) </a:t>
            </a:r>
            <a:r>
              <a:rPr lang="ru-RU" sz="3400" dirty="0" err="1">
                <a:solidFill>
                  <a:schemeClr val="accent2"/>
                </a:solidFill>
              </a:rPr>
              <a:t>Ватиканського</a:t>
            </a:r>
            <a:r>
              <a:rPr lang="ru-RU" sz="3400" dirty="0">
                <a:solidFill>
                  <a:schemeClr val="accent2"/>
                </a:solidFill>
              </a:rPr>
              <a:t> палацу. Одна з фресок </a:t>
            </a:r>
            <a:r>
              <a:rPr lang="ru-RU" sz="3400" dirty="0" err="1">
                <a:solidFill>
                  <a:schemeClr val="accent2"/>
                </a:solidFill>
              </a:rPr>
              <a:t>цієї</a:t>
            </a:r>
            <a:r>
              <a:rPr lang="ru-RU" sz="3400" dirty="0">
                <a:solidFill>
                  <a:schemeClr val="accent2"/>
                </a:solidFill>
              </a:rPr>
              <a:t> </a:t>
            </a:r>
            <a:r>
              <a:rPr lang="ru-RU" sz="3400" dirty="0" err="1">
                <a:solidFill>
                  <a:schemeClr val="accent2"/>
                </a:solidFill>
              </a:rPr>
              <a:t>серії</a:t>
            </a:r>
            <a:r>
              <a:rPr lang="ru-RU" sz="3400" dirty="0">
                <a:solidFill>
                  <a:schemeClr val="accent2"/>
                </a:solidFill>
              </a:rPr>
              <a:t>, на </a:t>
            </a:r>
            <a:r>
              <a:rPr lang="ru-RU" sz="3400" dirty="0" err="1">
                <a:solidFill>
                  <a:schemeClr val="accent2"/>
                </a:solidFill>
              </a:rPr>
              <a:t>якій</a:t>
            </a:r>
            <a:r>
              <a:rPr lang="ru-RU" sz="3400" dirty="0">
                <a:solidFill>
                  <a:schemeClr val="accent2"/>
                </a:solidFill>
              </a:rPr>
              <a:t> </a:t>
            </a:r>
            <a:r>
              <a:rPr lang="ru-RU" sz="3400" dirty="0" err="1">
                <a:solidFill>
                  <a:schemeClr val="accent2"/>
                </a:solidFill>
              </a:rPr>
              <a:t>зображені</a:t>
            </a:r>
            <a:r>
              <a:rPr lang="ru-RU" sz="3400" dirty="0">
                <a:solidFill>
                  <a:schemeClr val="accent2"/>
                </a:solidFill>
              </a:rPr>
              <a:t> </a:t>
            </a:r>
            <a:r>
              <a:rPr lang="ru-RU" sz="3400" dirty="0" err="1">
                <a:solidFill>
                  <a:schemeClr val="accent2"/>
                </a:solidFill>
              </a:rPr>
              <a:t>давньогрецькі</a:t>
            </a:r>
            <a:r>
              <a:rPr lang="ru-RU" sz="3400" dirty="0">
                <a:solidFill>
                  <a:schemeClr val="accent2"/>
                </a:solidFill>
              </a:rPr>
              <a:t> </a:t>
            </a:r>
            <a:r>
              <a:rPr lang="ru-RU" sz="3400" dirty="0" err="1">
                <a:solidFill>
                  <a:schemeClr val="accent2"/>
                </a:solidFill>
              </a:rPr>
              <a:t>філософи</a:t>
            </a:r>
            <a:r>
              <a:rPr lang="ru-RU" sz="3400" dirty="0">
                <a:solidFill>
                  <a:schemeClr val="accent2"/>
                </a:solidFill>
              </a:rPr>
              <a:t> і </a:t>
            </a:r>
            <a:r>
              <a:rPr lang="ru-RU" sz="3400" dirty="0" err="1">
                <a:solidFill>
                  <a:schemeClr val="accent2"/>
                </a:solidFill>
              </a:rPr>
              <a:t>вчені</a:t>
            </a:r>
            <a:r>
              <a:rPr lang="ru-RU" sz="3400" dirty="0">
                <a:solidFill>
                  <a:schemeClr val="accent2"/>
                </a:solidFill>
              </a:rPr>
              <a:t>, </a:t>
            </a:r>
            <a:r>
              <a:rPr lang="ru-RU" sz="3400" dirty="0" err="1">
                <a:solidFill>
                  <a:schemeClr val="accent2"/>
                </a:solidFill>
              </a:rPr>
              <a:t>отримала</a:t>
            </a:r>
            <a:r>
              <a:rPr lang="ru-RU" sz="3400" dirty="0">
                <a:solidFill>
                  <a:schemeClr val="accent2"/>
                </a:solidFill>
              </a:rPr>
              <a:t> </a:t>
            </a:r>
            <a:r>
              <a:rPr lang="ru-RU" sz="3400" dirty="0" err="1">
                <a:solidFill>
                  <a:schemeClr val="accent2"/>
                </a:solidFill>
              </a:rPr>
              <a:t>назву</a:t>
            </a:r>
            <a:r>
              <a:rPr lang="ru-RU" sz="3400" dirty="0">
                <a:solidFill>
                  <a:schemeClr val="accent2"/>
                </a:solidFill>
              </a:rPr>
              <a:t> «</a:t>
            </a:r>
            <a:r>
              <a:rPr lang="ru-RU" sz="3400" dirty="0" err="1">
                <a:solidFill>
                  <a:schemeClr val="accent2"/>
                </a:solidFill>
              </a:rPr>
              <a:t>Афінська</a:t>
            </a:r>
            <a:r>
              <a:rPr lang="ru-RU" sz="3400" dirty="0">
                <a:solidFill>
                  <a:schemeClr val="accent2"/>
                </a:solidFill>
              </a:rPr>
              <a:t> школа». </a:t>
            </a:r>
            <a:r>
              <a:rPr lang="ru-RU" sz="3400" dirty="0" err="1">
                <a:solidFill>
                  <a:schemeClr val="accent2"/>
                </a:solidFill>
              </a:rPr>
              <a:t>Декому</a:t>
            </a:r>
            <a:r>
              <a:rPr lang="ru-RU" sz="3400" dirty="0">
                <a:solidFill>
                  <a:schemeClr val="accent2"/>
                </a:solidFill>
              </a:rPr>
              <a:t> з </a:t>
            </a:r>
            <a:r>
              <a:rPr lang="ru-RU" sz="3400" dirty="0" err="1">
                <a:solidFill>
                  <a:schemeClr val="accent2"/>
                </a:solidFill>
              </a:rPr>
              <a:t>її</a:t>
            </a:r>
            <a:r>
              <a:rPr lang="ru-RU" sz="3400" dirty="0">
                <a:solidFill>
                  <a:schemeClr val="accent2"/>
                </a:solidFill>
              </a:rPr>
              <a:t> </a:t>
            </a:r>
            <a:r>
              <a:rPr lang="ru-RU" sz="3400" dirty="0" err="1">
                <a:solidFill>
                  <a:schemeClr val="accent2"/>
                </a:solidFill>
              </a:rPr>
              <a:t>персонажів</a:t>
            </a:r>
            <a:r>
              <a:rPr lang="ru-RU" sz="3400" dirty="0">
                <a:solidFill>
                  <a:schemeClr val="accent2"/>
                </a:solidFill>
              </a:rPr>
              <a:t> </a:t>
            </a:r>
            <a:r>
              <a:rPr lang="ru-RU" sz="3400" dirty="0" err="1">
                <a:solidFill>
                  <a:schemeClr val="accent2"/>
                </a:solidFill>
              </a:rPr>
              <a:t>Рафаель</a:t>
            </a:r>
            <a:r>
              <a:rPr lang="ru-RU" sz="3400" dirty="0">
                <a:solidFill>
                  <a:schemeClr val="accent2"/>
                </a:solidFill>
              </a:rPr>
              <a:t> </a:t>
            </a:r>
            <a:r>
              <a:rPr lang="ru-RU" sz="3400" dirty="0" err="1">
                <a:solidFill>
                  <a:schemeClr val="accent2"/>
                </a:solidFill>
              </a:rPr>
              <a:t>надав</a:t>
            </a:r>
            <a:r>
              <a:rPr lang="ru-RU" sz="3400" dirty="0">
                <a:solidFill>
                  <a:schemeClr val="accent2"/>
                </a:solidFill>
              </a:rPr>
              <a:t> </a:t>
            </a:r>
            <a:r>
              <a:rPr lang="ru-RU" sz="3400" dirty="0" err="1">
                <a:solidFill>
                  <a:schemeClr val="accent2"/>
                </a:solidFill>
              </a:rPr>
              <a:t>риси</a:t>
            </a:r>
            <a:r>
              <a:rPr lang="ru-RU" sz="3400" dirty="0">
                <a:solidFill>
                  <a:schemeClr val="accent2"/>
                </a:solidFill>
              </a:rPr>
              <a:t> </a:t>
            </a:r>
            <a:r>
              <a:rPr lang="ru-RU" sz="3400" dirty="0" err="1">
                <a:solidFill>
                  <a:schemeClr val="accent2"/>
                </a:solidFill>
              </a:rPr>
              <a:t>своїх</a:t>
            </a:r>
            <a:r>
              <a:rPr lang="ru-RU" sz="3400" dirty="0">
                <a:solidFill>
                  <a:schemeClr val="accent2"/>
                </a:solidFill>
              </a:rPr>
              <a:t> </a:t>
            </a:r>
            <a:r>
              <a:rPr lang="ru-RU" sz="3400" dirty="0" err="1">
                <a:solidFill>
                  <a:schemeClr val="accent2"/>
                </a:solidFill>
              </a:rPr>
              <a:t>знаменитих</a:t>
            </a:r>
            <a:r>
              <a:rPr lang="ru-RU" sz="3400" dirty="0">
                <a:solidFill>
                  <a:schemeClr val="accent2"/>
                </a:solidFill>
              </a:rPr>
              <a:t> </a:t>
            </a:r>
            <a:r>
              <a:rPr lang="ru-RU" sz="3400" dirty="0" err="1">
                <a:solidFill>
                  <a:schemeClr val="accent2"/>
                </a:solidFill>
              </a:rPr>
              <a:t>сучасників</a:t>
            </a:r>
            <a:r>
              <a:rPr lang="ru-RU" sz="3400" dirty="0">
                <a:solidFill>
                  <a:schemeClr val="accent2"/>
                </a:solidFill>
              </a:rPr>
              <a:t>: </a:t>
            </a:r>
            <a:r>
              <a:rPr lang="ru-RU" sz="3400" dirty="0" err="1">
                <a:solidFill>
                  <a:schemeClr val="accent2"/>
                </a:solidFill>
              </a:rPr>
              <a:t>величний</a:t>
            </a:r>
            <a:r>
              <a:rPr lang="ru-RU" sz="3400" dirty="0">
                <a:solidFill>
                  <a:schemeClr val="accent2"/>
                </a:solidFill>
              </a:rPr>
              <a:t> Платон - </a:t>
            </a:r>
            <a:r>
              <a:rPr lang="ru-RU" sz="3400" dirty="0" err="1">
                <a:solidFill>
                  <a:schemeClr val="accent2"/>
                </a:solidFill>
              </a:rPr>
              <a:t>це</a:t>
            </a:r>
            <a:r>
              <a:rPr lang="ru-RU" sz="3400" dirty="0">
                <a:solidFill>
                  <a:schemeClr val="accent2"/>
                </a:solidFill>
              </a:rPr>
              <a:t> Леонардо, </a:t>
            </a:r>
            <a:r>
              <a:rPr lang="ru-RU" sz="3400" dirty="0" err="1">
                <a:solidFill>
                  <a:schemeClr val="accent2"/>
                </a:solidFill>
              </a:rPr>
              <a:t>глибоко</a:t>
            </a:r>
            <a:r>
              <a:rPr lang="ru-RU" sz="3400" dirty="0">
                <a:solidFill>
                  <a:schemeClr val="accent2"/>
                </a:solidFill>
              </a:rPr>
              <a:t> </a:t>
            </a:r>
            <a:r>
              <a:rPr lang="ru-RU" sz="3400" dirty="0" err="1">
                <a:solidFill>
                  <a:schemeClr val="accent2"/>
                </a:solidFill>
              </a:rPr>
              <a:t>замислений</a:t>
            </a:r>
            <a:r>
              <a:rPr lang="ru-RU" sz="3400" dirty="0">
                <a:solidFill>
                  <a:schemeClr val="accent2"/>
                </a:solidFill>
              </a:rPr>
              <a:t> </a:t>
            </a:r>
            <a:r>
              <a:rPr lang="ru-RU" sz="3400" dirty="0" err="1">
                <a:solidFill>
                  <a:schemeClr val="accent2"/>
                </a:solidFill>
              </a:rPr>
              <a:t>Геракліт</a:t>
            </a:r>
            <a:r>
              <a:rPr lang="ru-RU" sz="3400" dirty="0">
                <a:solidFill>
                  <a:schemeClr val="accent2"/>
                </a:solidFill>
              </a:rPr>
              <a:t> - </a:t>
            </a:r>
            <a:r>
              <a:rPr lang="ru-RU" sz="3400" dirty="0" err="1">
                <a:solidFill>
                  <a:schemeClr val="accent2"/>
                </a:solidFill>
              </a:rPr>
              <a:t>Мікеланджело</a:t>
            </a:r>
            <a:r>
              <a:rPr lang="ru-RU" sz="3400" dirty="0">
                <a:solidFill>
                  <a:schemeClr val="accent2"/>
                </a:solidFill>
              </a:rPr>
              <a:t>, а один з </a:t>
            </a:r>
            <a:r>
              <a:rPr lang="ru-RU" sz="3400" dirty="0" err="1">
                <a:solidFill>
                  <a:schemeClr val="accent2"/>
                </a:solidFill>
              </a:rPr>
              <a:t>учнів</a:t>
            </a:r>
            <a:r>
              <a:rPr lang="ru-RU" sz="3400" dirty="0">
                <a:solidFill>
                  <a:schemeClr val="accent2"/>
                </a:solidFill>
              </a:rPr>
              <a:t> -сам </a:t>
            </a:r>
            <a:r>
              <a:rPr lang="ru-RU" sz="3400" dirty="0" err="1">
                <a:solidFill>
                  <a:schemeClr val="accent2"/>
                </a:solidFill>
              </a:rPr>
              <a:t>Рафаель</a:t>
            </a:r>
            <a:r>
              <a:rPr lang="ru-RU" sz="3400" dirty="0">
                <a:solidFill>
                  <a:schemeClr val="accent2"/>
                </a:solidFill>
              </a:rPr>
              <a:t>.</a:t>
            </a:r>
          </a:p>
          <a:p>
            <a:r>
              <a:rPr lang="ru-RU" sz="3400" dirty="0" err="1">
                <a:solidFill>
                  <a:schemeClr val="accent2"/>
                </a:solidFill>
              </a:rPr>
              <a:t>Найулюбленішим</a:t>
            </a:r>
            <a:r>
              <a:rPr lang="ru-RU" sz="3400" dirty="0">
                <a:solidFill>
                  <a:schemeClr val="accent2"/>
                </a:solidFill>
              </a:rPr>
              <a:t> образом </a:t>
            </a:r>
            <a:r>
              <a:rPr lang="ru-RU" sz="3400" dirty="0" err="1">
                <a:solidFill>
                  <a:schemeClr val="accent2"/>
                </a:solidFill>
              </a:rPr>
              <a:t>майстра</a:t>
            </a:r>
            <a:r>
              <a:rPr lang="ru-RU" sz="3400" dirty="0">
                <a:solidFill>
                  <a:schemeClr val="accent2"/>
                </a:solidFill>
              </a:rPr>
              <a:t> </a:t>
            </a:r>
            <a:r>
              <a:rPr lang="ru-RU" sz="3400" dirty="0" err="1">
                <a:solidFill>
                  <a:schemeClr val="accent2"/>
                </a:solidFill>
              </a:rPr>
              <a:t>була</a:t>
            </a:r>
            <a:r>
              <a:rPr lang="ru-RU" sz="3400" dirty="0">
                <a:solidFill>
                  <a:schemeClr val="accent2"/>
                </a:solidFill>
              </a:rPr>
              <a:t> Мадонна - </a:t>
            </a:r>
            <a:r>
              <a:rPr lang="ru-RU" sz="3400" dirty="0" err="1">
                <a:solidFill>
                  <a:schemeClr val="accent2"/>
                </a:solidFill>
              </a:rPr>
              <a:t>втілення</a:t>
            </a:r>
            <a:r>
              <a:rPr lang="ru-RU" sz="3400" dirty="0">
                <a:solidFill>
                  <a:schemeClr val="accent2"/>
                </a:solidFill>
              </a:rPr>
              <a:t> </a:t>
            </a:r>
            <a:r>
              <a:rPr lang="ru-RU" sz="3400" dirty="0" err="1">
                <a:solidFill>
                  <a:schemeClr val="accent2"/>
                </a:solidFill>
              </a:rPr>
              <a:t>материнської</a:t>
            </a:r>
            <a:r>
              <a:rPr lang="ru-RU" sz="3400" dirty="0">
                <a:solidFill>
                  <a:schemeClr val="accent2"/>
                </a:solidFill>
              </a:rPr>
              <a:t> </a:t>
            </a:r>
            <a:r>
              <a:rPr lang="ru-RU" sz="3400" dirty="0" err="1">
                <a:solidFill>
                  <a:schemeClr val="accent2"/>
                </a:solidFill>
              </a:rPr>
              <a:t>відданості</a:t>
            </a:r>
            <a:r>
              <a:rPr lang="ru-RU" sz="3400" dirty="0">
                <a:solidFill>
                  <a:schemeClr val="accent2"/>
                </a:solidFill>
              </a:rPr>
              <a:t> й </a:t>
            </a:r>
            <a:r>
              <a:rPr lang="ru-RU" sz="3400" dirty="0" err="1">
                <a:solidFill>
                  <a:schemeClr val="accent2"/>
                </a:solidFill>
              </a:rPr>
              <a:t>любові</a:t>
            </a:r>
            <a:r>
              <a:rPr lang="ru-RU" sz="3400" dirty="0">
                <a:solidFill>
                  <a:schemeClr val="accent2"/>
                </a:solidFill>
              </a:rPr>
              <a:t>. Вершиною </a:t>
            </a:r>
            <a:r>
              <a:rPr lang="ru-RU" sz="3400" dirty="0" err="1">
                <a:solidFill>
                  <a:schemeClr val="accent2"/>
                </a:solidFill>
              </a:rPr>
              <a:t>творчості</a:t>
            </a:r>
            <a:r>
              <a:rPr lang="ru-RU" sz="3400" dirty="0">
                <a:solidFill>
                  <a:schemeClr val="accent2"/>
                </a:solidFill>
              </a:rPr>
              <a:t> стала «</a:t>
            </a:r>
            <a:r>
              <a:rPr lang="ru-RU" sz="3400" dirty="0" err="1">
                <a:solidFill>
                  <a:schemeClr val="accent2"/>
                </a:solidFill>
              </a:rPr>
              <a:t>Сикстинська</a:t>
            </a:r>
            <a:r>
              <a:rPr lang="ru-RU" sz="3400" dirty="0">
                <a:solidFill>
                  <a:schemeClr val="accent2"/>
                </a:solidFill>
              </a:rPr>
              <a:t> Мадонна» -</a:t>
            </a:r>
            <a:r>
              <a:rPr lang="ru-RU" sz="3400" dirty="0" err="1">
                <a:solidFill>
                  <a:schemeClr val="accent2"/>
                </a:solidFill>
              </a:rPr>
              <a:t>зображення</a:t>
            </a:r>
            <a:r>
              <a:rPr lang="ru-RU" sz="3400" dirty="0">
                <a:solidFill>
                  <a:schemeClr val="accent2"/>
                </a:solidFill>
              </a:rPr>
              <a:t> </a:t>
            </a:r>
            <a:r>
              <a:rPr lang="ru-RU" sz="3400" dirty="0" err="1">
                <a:solidFill>
                  <a:schemeClr val="accent2"/>
                </a:solidFill>
              </a:rPr>
              <a:t>прекрасної</a:t>
            </a:r>
            <a:r>
              <a:rPr lang="ru-RU" sz="3400" dirty="0">
                <a:solidFill>
                  <a:schemeClr val="accent2"/>
                </a:solidFill>
              </a:rPr>
              <a:t> </a:t>
            </a:r>
            <a:r>
              <a:rPr lang="ru-RU" sz="3400" dirty="0" err="1">
                <a:solidFill>
                  <a:schemeClr val="accent2"/>
                </a:solidFill>
              </a:rPr>
              <a:t>молодої</a:t>
            </a:r>
            <a:r>
              <a:rPr lang="ru-RU" sz="3400" dirty="0">
                <a:solidFill>
                  <a:schemeClr val="accent2"/>
                </a:solidFill>
              </a:rPr>
              <a:t> </a:t>
            </a:r>
            <a:r>
              <a:rPr lang="ru-RU" sz="3400" dirty="0" err="1">
                <a:solidFill>
                  <a:schemeClr val="accent2"/>
                </a:solidFill>
              </a:rPr>
              <a:t>жінки</a:t>
            </a:r>
            <a:r>
              <a:rPr lang="ru-RU" sz="3400" dirty="0">
                <a:solidFill>
                  <a:schemeClr val="accent2"/>
                </a:solidFill>
              </a:rPr>
              <a:t> з </a:t>
            </a:r>
            <a:r>
              <a:rPr lang="ru-RU" sz="3400" dirty="0" err="1">
                <a:solidFill>
                  <a:schemeClr val="accent2"/>
                </a:solidFill>
              </a:rPr>
              <a:t>немовлям</a:t>
            </a:r>
            <a:r>
              <a:rPr lang="ru-RU" sz="3400" dirty="0">
                <a:solidFill>
                  <a:schemeClr val="accent2"/>
                </a:solidFill>
              </a:rPr>
              <a:t> на руках. </a:t>
            </a:r>
            <a:r>
              <a:rPr lang="ru-RU" sz="3400" dirty="0" err="1">
                <a:solidFill>
                  <a:schemeClr val="accent2"/>
                </a:solidFill>
              </a:rPr>
              <a:t>Сповнена</a:t>
            </a:r>
            <a:r>
              <a:rPr lang="ru-RU" sz="3400" dirty="0">
                <a:solidFill>
                  <a:schemeClr val="accent2"/>
                </a:solidFill>
              </a:rPr>
              <a:t> </a:t>
            </a:r>
            <a:r>
              <a:rPr lang="ru-RU" sz="3400" dirty="0" err="1">
                <a:solidFill>
                  <a:schemeClr val="accent2"/>
                </a:solidFill>
              </a:rPr>
              <a:t>скорботи</a:t>
            </a:r>
            <a:r>
              <a:rPr lang="ru-RU" sz="3400" dirty="0">
                <a:solidFill>
                  <a:schemeClr val="accent2"/>
                </a:solidFill>
              </a:rPr>
              <a:t> </a:t>
            </a:r>
            <a:r>
              <a:rPr lang="ru-RU" sz="3400" dirty="0" err="1">
                <a:solidFill>
                  <a:schemeClr val="accent2"/>
                </a:solidFill>
              </a:rPr>
              <a:t>Марія</a:t>
            </a:r>
            <a:r>
              <a:rPr lang="ru-RU" sz="3400" dirty="0">
                <a:solidFill>
                  <a:schemeClr val="accent2"/>
                </a:solidFill>
              </a:rPr>
              <a:t> </a:t>
            </a:r>
            <a:r>
              <a:rPr lang="ru-RU" sz="3400" dirty="0" err="1">
                <a:solidFill>
                  <a:schemeClr val="accent2"/>
                </a:solidFill>
              </a:rPr>
              <a:t>передчуває</a:t>
            </a:r>
            <a:r>
              <a:rPr lang="ru-RU" sz="3400" dirty="0">
                <a:solidFill>
                  <a:schemeClr val="accent2"/>
                </a:solidFill>
              </a:rPr>
              <a:t> </a:t>
            </a:r>
            <a:r>
              <a:rPr lang="ru-RU" sz="3400" dirty="0" err="1">
                <a:solidFill>
                  <a:schemeClr val="accent2"/>
                </a:solidFill>
              </a:rPr>
              <a:t>трагічну</a:t>
            </a:r>
            <a:r>
              <a:rPr lang="ru-RU" sz="3400" dirty="0">
                <a:solidFill>
                  <a:schemeClr val="accent2"/>
                </a:solidFill>
              </a:rPr>
              <a:t> долю </a:t>
            </a:r>
            <a:r>
              <a:rPr lang="ru-RU" sz="3400" dirty="0" err="1">
                <a:solidFill>
                  <a:schemeClr val="accent2"/>
                </a:solidFill>
              </a:rPr>
              <a:t>своєї</a:t>
            </a:r>
            <a:r>
              <a:rPr lang="ru-RU" sz="3400" dirty="0">
                <a:solidFill>
                  <a:schemeClr val="accent2"/>
                </a:solidFill>
              </a:rPr>
              <a:t> </a:t>
            </a:r>
            <a:r>
              <a:rPr lang="ru-RU" sz="3400" dirty="0" err="1">
                <a:solidFill>
                  <a:schemeClr val="accent2"/>
                </a:solidFill>
              </a:rPr>
              <a:t>дитини</a:t>
            </a:r>
            <a:r>
              <a:rPr lang="ru-RU" sz="3400" dirty="0">
                <a:solidFill>
                  <a:schemeClr val="accent2"/>
                </a:solidFill>
              </a:rPr>
              <a:t> та все ж </a:t>
            </a:r>
            <a:r>
              <a:rPr lang="ru-RU" sz="3400" dirty="0" err="1">
                <a:solidFill>
                  <a:schemeClr val="accent2"/>
                </a:solidFill>
              </a:rPr>
              <a:t>несе</a:t>
            </a:r>
            <a:r>
              <a:rPr lang="ru-RU" sz="3400" dirty="0">
                <a:solidFill>
                  <a:schemeClr val="accent2"/>
                </a:solidFill>
              </a:rPr>
              <a:t> людям </a:t>
            </a:r>
            <a:r>
              <a:rPr lang="ru-RU" sz="3400" dirty="0" err="1">
                <a:solidFill>
                  <a:schemeClr val="accent2"/>
                </a:solidFill>
              </a:rPr>
              <a:t>сина</a:t>
            </a:r>
            <a:r>
              <a:rPr lang="ru-RU" sz="3400" dirty="0">
                <a:solidFill>
                  <a:schemeClr val="accent2"/>
                </a:solidFill>
              </a:rPr>
              <a:t> як </a:t>
            </a:r>
            <a:r>
              <a:rPr lang="ru-RU" sz="3400" dirty="0" err="1">
                <a:solidFill>
                  <a:schemeClr val="accent2"/>
                </a:solidFill>
              </a:rPr>
              <a:t>спокутну</a:t>
            </a:r>
            <a:r>
              <a:rPr lang="ru-RU" sz="3400" dirty="0">
                <a:solidFill>
                  <a:schemeClr val="accent2"/>
                </a:solidFill>
              </a:rPr>
              <a:t> жертву.</a:t>
            </a:r>
          </a:p>
          <a:p>
            <a:endParaRPr lang="ru-RU" dirty="0"/>
          </a:p>
        </p:txBody>
      </p:sp>
    </p:spTree>
    <p:extLst>
      <p:ext uri="{BB962C8B-B14F-4D97-AF65-F5344CB8AC3E}">
        <p14:creationId xmlns:p14="http://schemas.microsoft.com/office/powerpoint/2010/main" val="1395903340"/>
      </p:ext>
    </p:extLst>
  </p:cSld>
  <p:clrMapOvr>
    <a:masterClrMapping/>
  </p:clrMapOvr>
  <p:transition spd="slow">
    <p:cover/>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6457685"/>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8637"/>
            <a:ext cx="7772400" cy="1024100"/>
          </a:xfrm>
        </p:spPr>
        <p:txBody>
          <a:bodyPr/>
          <a:lstStyle/>
          <a:p>
            <a:pPr algn="ctr"/>
            <a:r>
              <a:rPr lang="uk-UA" dirty="0" smtClean="0">
                <a:solidFill>
                  <a:schemeClr val="accent2"/>
                </a:solidFill>
              </a:rPr>
              <a:t>Зміст</a:t>
            </a:r>
            <a:endParaRPr lang="ru-RU" dirty="0">
              <a:solidFill>
                <a:schemeClr val="accent2"/>
              </a:solidFill>
            </a:endParaRPr>
          </a:p>
        </p:txBody>
      </p:sp>
      <p:sp>
        <p:nvSpPr>
          <p:cNvPr id="3" name="Подзаголовок 2"/>
          <p:cNvSpPr>
            <a:spLocks noGrp="1"/>
          </p:cNvSpPr>
          <p:nvPr>
            <p:ph type="subTitle" idx="1"/>
          </p:nvPr>
        </p:nvSpPr>
        <p:spPr>
          <a:xfrm>
            <a:off x="971600" y="1412776"/>
            <a:ext cx="7632848" cy="4896544"/>
          </a:xfrm>
        </p:spPr>
        <p:txBody>
          <a:bodyPr/>
          <a:lstStyle/>
          <a:p>
            <a:pPr marL="457200" indent="-457200" algn="l">
              <a:buFont typeface="Wingdings" pitchFamily="2" charset="2"/>
              <a:buChar char="v"/>
            </a:pPr>
            <a:r>
              <a:rPr lang="uk-UA" dirty="0" smtClean="0">
                <a:solidFill>
                  <a:schemeClr val="accent2"/>
                </a:solidFill>
              </a:rPr>
              <a:t>Що таке живопис Відродження</a:t>
            </a:r>
          </a:p>
          <a:p>
            <a:pPr marL="457200" indent="-457200" algn="l">
              <a:buFont typeface="Wingdings" pitchFamily="2" charset="2"/>
              <a:buChar char="v"/>
            </a:pPr>
            <a:r>
              <a:rPr lang="uk-UA" dirty="0" smtClean="0">
                <a:solidFill>
                  <a:schemeClr val="accent2"/>
                </a:solidFill>
              </a:rPr>
              <a:t>Живопис в період 1490-150 рр.</a:t>
            </a:r>
          </a:p>
          <a:p>
            <a:pPr marL="457200" indent="-457200" algn="l">
              <a:buFont typeface="Wingdings" pitchFamily="2" charset="2"/>
              <a:buChar char="v"/>
            </a:pPr>
            <a:r>
              <a:rPr lang="uk-UA" dirty="0" smtClean="0">
                <a:solidFill>
                  <a:schemeClr val="accent2"/>
                </a:solidFill>
              </a:rPr>
              <a:t>Проторенесанс</a:t>
            </a:r>
          </a:p>
          <a:p>
            <a:pPr marL="457200" indent="-457200" algn="l">
              <a:buFont typeface="Wingdings" pitchFamily="2" charset="2"/>
              <a:buChar char="v"/>
            </a:pPr>
            <a:r>
              <a:rPr lang="uk-UA" dirty="0" smtClean="0">
                <a:solidFill>
                  <a:schemeClr val="accent2"/>
                </a:solidFill>
              </a:rPr>
              <a:t>Леонардо </a:t>
            </a:r>
            <a:r>
              <a:rPr lang="uk-UA" dirty="0" err="1" smtClean="0">
                <a:solidFill>
                  <a:schemeClr val="accent2"/>
                </a:solidFill>
              </a:rPr>
              <a:t>да</a:t>
            </a:r>
            <a:r>
              <a:rPr lang="uk-UA" dirty="0" smtClean="0">
                <a:solidFill>
                  <a:schemeClr val="accent2"/>
                </a:solidFill>
              </a:rPr>
              <a:t> Вінчі</a:t>
            </a:r>
          </a:p>
          <a:p>
            <a:pPr marL="457200" indent="-457200" algn="l">
              <a:buFont typeface="Wingdings" pitchFamily="2" charset="2"/>
              <a:buChar char="v"/>
            </a:pPr>
            <a:r>
              <a:rPr lang="uk-UA" dirty="0" smtClean="0">
                <a:solidFill>
                  <a:schemeClr val="accent2"/>
                </a:solidFill>
              </a:rPr>
              <a:t>Мікеланджело </a:t>
            </a:r>
            <a:r>
              <a:rPr lang="uk-UA" dirty="0" err="1" smtClean="0">
                <a:solidFill>
                  <a:schemeClr val="accent2"/>
                </a:solidFill>
              </a:rPr>
              <a:t>Боунарроті</a:t>
            </a:r>
            <a:endParaRPr lang="uk-UA" dirty="0" smtClean="0">
              <a:solidFill>
                <a:schemeClr val="accent2"/>
              </a:solidFill>
            </a:endParaRPr>
          </a:p>
          <a:p>
            <a:pPr marL="457200" indent="-457200" algn="l">
              <a:buFont typeface="Wingdings" pitchFamily="2" charset="2"/>
              <a:buChar char="v"/>
            </a:pPr>
            <a:r>
              <a:rPr lang="uk-UA" dirty="0" smtClean="0">
                <a:solidFill>
                  <a:schemeClr val="accent2"/>
                </a:solidFill>
              </a:rPr>
              <a:t>Рафаель Санті</a:t>
            </a:r>
          </a:p>
          <a:p>
            <a:pPr marL="457200" indent="-457200" algn="l">
              <a:buFont typeface="Wingdings" pitchFamily="2" charset="2"/>
              <a:buChar char="v"/>
            </a:pPr>
            <a:r>
              <a:rPr lang="uk-UA" dirty="0" smtClean="0">
                <a:solidFill>
                  <a:schemeClr val="accent2"/>
                </a:solidFill>
              </a:rPr>
              <a:t>Тиціан </a:t>
            </a:r>
            <a:r>
              <a:rPr lang="uk-UA" dirty="0" err="1" smtClean="0">
                <a:solidFill>
                  <a:schemeClr val="accent2"/>
                </a:solidFill>
              </a:rPr>
              <a:t>Веччеліо</a:t>
            </a:r>
            <a:endParaRPr lang="uk-UA" dirty="0" smtClean="0">
              <a:solidFill>
                <a:schemeClr val="accent2"/>
              </a:solidFill>
            </a:endParaRPr>
          </a:p>
          <a:p>
            <a:pPr marL="457200" indent="-457200" algn="l">
              <a:buFont typeface="Wingdings" pitchFamily="2" charset="2"/>
              <a:buChar char="v"/>
            </a:pPr>
            <a:r>
              <a:rPr lang="uk-UA" dirty="0" smtClean="0">
                <a:solidFill>
                  <a:schemeClr val="accent2"/>
                </a:solidFill>
              </a:rPr>
              <a:t>Висновок</a:t>
            </a:r>
          </a:p>
          <a:p>
            <a:pPr marL="457200" indent="-457200" algn="l">
              <a:buFont typeface="Wingdings" pitchFamily="2" charset="2"/>
              <a:buChar char="v"/>
            </a:pPr>
            <a:r>
              <a:rPr lang="uk-UA" dirty="0" smtClean="0">
                <a:solidFill>
                  <a:schemeClr val="accent2"/>
                </a:solidFill>
              </a:rPr>
              <a:t>Портретний живопис різних шкіл</a:t>
            </a:r>
          </a:p>
          <a:p>
            <a:pPr marL="457200" indent="-457200" algn="l">
              <a:buFont typeface="Wingdings" pitchFamily="2" charset="2"/>
              <a:buChar char="v"/>
            </a:pPr>
            <a:endParaRPr lang="uk-UA" dirty="0" smtClean="0"/>
          </a:p>
          <a:p>
            <a:pPr marL="457200" indent="-457200" algn="l">
              <a:buFont typeface="Wingdings" pitchFamily="2" charset="2"/>
              <a:buChar char="v"/>
            </a:pPr>
            <a:endParaRPr lang="uk-UA" dirty="0" smtClean="0"/>
          </a:p>
          <a:p>
            <a:pPr algn="l"/>
            <a:endParaRPr lang="ru-RU" dirty="0"/>
          </a:p>
        </p:txBody>
      </p:sp>
    </p:spTree>
    <p:extLst>
      <p:ext uri="{BB962C8B-B14F-4D97-AF65-F5344CB8AC3E}">
        <p14:creationId xmlns:p14="http://schemas.microsoft.com/office/powerpoint/2010/main" val="4040556344"/>
      </p:ext>
    </p:extLst>
  </p:cSld>
  <p:clrMapOvr>
    <a:masterClrMapping/>
  </p:clrMapOvr>
  <p:transition spd="slow">
    <p:wheel spokes="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a:solidFill>
                  <a:schemeClr val="accent5"/>
                </a:solidFill>
              </a:rPr>
              <a:t>Тиціан</a:t>
            </a:r>
            <a:r>
              <a:rPr lang="ru-RU" dirty="0">
                <a:solidFill>
                  <a:schemeClr val="accent5"/>
                </a:solidFill>
              </a:rPr>
              <a:t> </a:t>
            </a:r>
            <a:r>
              <a:rPr lang="ru-RU" dirty="0" err="1">
                <a:solidFill>
                  <a:schemeClr val="accent5"/>
                </a:solidFill>
              </a:rPr>
              <a:t>Веччеліо</a:t>
            </a:r>
            <a:r>
              <a:rPr lang="ru-RU" dirty="0">
                <a:solidFill>
                  <a:schemeClr val="accent5"/>
                </a:solidFill>
              </a:rPr>
              <a:t/>
            </a:r>
            <a:br>
              <a:rPr lang="ru-RU" dirty="0">
                <a:solidFill>
                  <a:schemeClr val="accent5"/>
                </a:solidFill>
              </a:rPr>
            </a:br>
            <a:endParaRPr lang="ru-RU" dirty="0">
              <a:solidFill>
                <a:schemeClr val="accent5"/>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1017424"/>
            <a:ext cx="4464496" cy="5513654"/>
          </a:xfrm>
        </p:spPr>
      </p:pic>
    </p:spTree>
    <p:extLst>
      <p:ext uri="{BB962C8B-B14F-4D97-AF65-F5344CB8AC3E}">
        <p14:creationId xmlns:p14="http://schemas.microsoft.com/office/powerpoint/2010/main" val="3648169995"/>
      </p:ext>
    </p:extLst>
  </p:cSld>
  <p:clrMapOvr>
    <a:masterClrMapping/>
  </p:clrMapOvr>
  <p:transition spd="slow">
    <p:wheel spokes="1"/>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712" y="116632"/>
            <a:ext cx="4813389" cy="6597352"/>
          </a:xfrm>
          <a:prstGeom prst="rect">
            <a:avLst/>
          </a:prstGeom>
          <a:ln>
            <a:noFill/>
          </a:ln>
          <a:effectLst>
            <a:softEdge rad="112500"/>
          </a:effectLst>
        </p:spPr>
      </p:pic>
    </p:spTree>
    <p:extLst>
      <p:ext uri="{BB962C8B-B14F-4D97-AF65-F5344CB8AC3E}">
        <p14:creationId xmlns:p14="http://schemas.microsoft.com/office/powerpoint/2010/main" val="208981924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106690"/>
          </a:xfrm>
        </p:spPr>
        <p:txBody>
          <a:bodyPr>
            <a:normAutofit/>
          </a:bodyPr>
          <a:lstStyle/>
          <a:p>
            <a:r>
              <a:rPr lang="ru-RU" sz="2800" dirty="0" err="1">
                <a:solidFill>
                  <a:schemeClr val="accent5"/>
                </a:solidFill>
              </a:rPr>
              <a:t>Розквіт</a:t>
            </a:r>
            <a:r>
              <a:rPr lang="ru-RU" sz="2800" dirty="0">
                <a:solidFill>
                  <a:schemeClr val="accent5"/>
                </a:solidFill>
              </a:rPr>
              <a:t> </a:t>
            </a:r>
            <a:r>
              <a:rPr lang="ru-RU" sz="2800" dirty="0" err="1">
                <a:solidFill>
                  <a:schemeClr val="accent5"/>
                </a:solidFill>
              </a:rPr>
              <a:t>венеціанського</a:t>
            </a:r>
            <a:r>
              <a:rPr lang="ru-RU" sz="2800" dirty="0">
                <a:solidFill>
                  <a:schemeClr val="accent5"/>
                </a:solidFill>
              </a:rPr>
              <a:t> </a:t>
            </a:r>
            <a:r>
              <a:rPr lang="ru-RU" sz="2800" dirty="0" err="1">
                <a:solidFill>
                  <a:schemeClr val="accent5"/>
                </a:solidFill>
              </a:rPr>
              <a:t>живопису</a:t>
            </a:r>
            <a:r>
              <a:rPr lang="ru-RU" sz="2800" dirty="0">
                <a:solidFill>
                  <a:schemeClr val="accent5"/>
                </a:solidFill>
              </a:rPr>
              <a:t> </a:t>
            </a:r>
            <a:r>
              <a:rPr lang="ru-RU" sz="2800" dirty="0" err="1">
                <a:solidFill>
                  <a:schemeClr val="accent5"/>
                </a:solidFill>
              </a:rPr>
              <a:t>пов'язаний</a:t>
            </a:r>
            <a:r>
              <a:rPr lang="ru-RU" sz="2800" dirty="0">
                <a:solidFill>
                  <a:schemeClr val="accent5"/>
                </a:solidFill>
              </a:rPr>
              <a:t> з </a:t>
            </a:r>
            <a:r>
              <a:rPr lang="ru-RU" sz="2800" dirty="0" err="1">
                <a:solidFill>
                  <a:schemeClr val="accent5"/>
                </a:solidFill>
              </a:rPr>
              <a:t>іменем</a:t>
            </a:r>
            <a:r>
              <a:rPr lang="ru-RU" sz="2800" dirty="0">
                <a:solidFill>
                  <a:schemeClr val="accent5"/>
                </a:solidFill>
              </a:rPr>
              <a:t> </a:t>
            </a:r>
            <a:r>
              <a:rPr lang="ru-RU" sz="2800" dirty="0" err="1">
                <a:solidFill>
                  <a:schemeClr val="accent5"/>
                </a:solidFill>
              </a:rPr>
              <a:t>Тиціана</a:t>
            </a:r>
            <a:r>
              <a:rPr lang="ru-RU" sz="2800" dirty="0">
                <a:solidFill>
                  <a:schemeClr val="accent5"/>
                </a:solidFill>
              </a:rPr>
              <a:t> </a:t>
            </a:r>
            <a:r>
              <a:rPr lang="ru-RU" sz="2800" dirty="0" err="1">
                <a:solidFill>
                  <a:schemeClr val="accent5"/>
                </a:solidFill>
              </a:rPr>
              <a:t>Вечелліо</a:t>
            </a:r>
            <a:r>
              <a:rPr lang="ru-RU" sz="2800" dirty="0">
                <a:solidFill>
                  <a:schemeClr val="accent5"/>
                </a:solidFill>
              </a:rPr>
              <a:t> (1477-1576). Художник </a:t>
            </a:r>
            <a:r>
              <a:rPr lang="ru-RU" sz="2800" dirty="0" err="1">
                <a:solidFill>
                  <a:schemeClr val="accent5"/>
                </a:solidFill>
              </a:rPr>
              <a:t>зберіг</a:t>
            </a:r>
            <a:r>
              <a:rPr lang="ru-RU" sz="2800" dirty="0">
                <a:solidFill>
                  <a:schemeClr val="accent5"/>
                </a:solidFill>
              </a:rPr>
              <a:t> для </a:t>
            </a:r>
            <a:r>
              <a:rPr lang="ru-RU" sz="2800" dirty="0" err="1">
                <a:solidFill>
                  <a:schemeClr val="accent5"/>
                </a:solidFill>
              </a:rPr>
              <a:t>нащадків</a:t>
            </a:r>
            <a:r>
              <a:rPr lang="ru-RU" sz="2800" dirty="0">
                <a:solidFill>
                  <a:schemeClr val="accent5"/>
                </a:solidFill>
              </a:rPr>
              <a:t> образ </a:t>
            </a:r>
            <a:r>
              <a:rPr lang="ru-RU" sz="2800" dirty="0" err="1">
                <a:solidFill>
                  <a:schemeClr val="accent5"/>
                </a:solidFill>
              </a:rPr>
              <a:t>прекрасних</a:t>
            </a:r>
            <a:r>
              <a:rPr lang="ru-RU" sz="2800" dirty="0">
                <a:solidFill>
                  <a:schemeClr val="accent5"/>
                </a:solidFill>
              </a:rPr>
              <a:t> </a:t>
            </a:r>
            <a:r>
              <a:rPr lang="ru-RU" sz="2800" dirty="0" err="1">
                <a:solidFill>
                  <a:schemeClr val="accent5"/>
                </a:solidFill>
              </a:rPr>
              <a:t>золотокосих</a:t>
            </a:r>
            <a:r>
              <a:rPr lang="ru-RU" sz="2800" dirty="0">
                <a:solidFill>
                  <a:schemeClr val="accent5"/>
                </a:solidFill>
              </a:rPr>
              <a:t> </a:t>
            </a:r>
            <a:r>
              <a:rPr lang="ru-RU" sz="2800" dirty="0" err="1">
                <a:solidFill>
                  <a:schemeClr val="accent5"/>
                </a:solidFill>
              </a:rPr>
              <a:t>венеціанок</a:t>
            </a:r>
            <a:r>
              <a:rPr lang="ru-RU" sz="2800" dirty="0">
                <a:solidFill>
                  <a:schemeClr val="accent5"/>
                </a:solidFill>
              </a:rPr>
              <a:t>, </a:t>
            </a:r>
            <a:r>
              <a:rPr lang="ru-RU" sz="2800" dirty="0" err="1">
                <a:solidFill>
                  <a:schemeClr val="accent5"/>
                </a:solidFill>
              </a:rPr>
              <a:t>сповнених</a:t>
            </a:r>
            <a:r>
              <a:rPr lang="ru-RU" sz="2800" dirty="0">
                <a:solidFill>
                  <a:schemeClr val="accent5"/>
                </a:solidFill>
              </a:rPr>
              <a:t> </a:t>
            </a:r>
            <a:r>
              <a:rPr lang="ru-RU" sz="2800" dirty="0" err="1">
                <a:solidFill>
                  <a:schemeClr val="accent5"/>
                </a:solidFill>
              </a:rPr>
              <a:t>почуття</a:t>
            </a:r>
            <a:r>
              <a:rPr lang="ru-RU" sz="2800" dirty="0">
                <a:solidFill>
                  <a:schemeClr val="accent5"/>
                </a:solidFill>
              </a:rPr>
              <a:t> </a:t>
            </a:r>
            <a:r>
              <a:rPr lang="ru-RU" sz="2800" dirty="0" err="1">
                <a:solidFill>
                  <a:schemeClr val="accent5"/>
                </a:solidFill>
              </a:rPr>
              <a:t>власної</a:t>
            </a:r>
            <a:r>
              <a:rPr lang="ru-RU" sz="2800" dirty="0">
                <a:solidFill>
                  <a:schemeClr val="accent5"/>
                </a:solidFill>
              </a:rPr>
              <a:t> </a:t>
            </a:r>
            <a:r>
              <a:rPr lang="ru-RU" sz="2800" dirty="0" err="1">
                <a:solidFill>
                  <a:schemeClr val="accent5"/>
                </a:solidFill>
              </a:rPr>
              <a:t>гідності</a:t>
            </a:r>
            <a:r>
              <a:rPr lang="ru-RU" sz="2800" dirty="0">
                <a:solidFill>
                  <a:schemeClr val="accent5"/>
                </a:solidFill>
              </a:rPr>
              <a:t>. В </a:t>
            </a:r>
            <a:r>
              <a:rPr lang="ru-RU" sz="2800" dirty="0" err="1">
                <a:solidFill>
                  <a:schemeClr val="accent5"/>
                </a:solidFill>
              </a:rPr>
              <a:t>образі</a:t>
            </a:r>
            <a:r>
              <a:rPr lang="ru-RU" sz="2800" dirty="0">
                <a:solidFill>
                  <a:schemeClr val="accent5"/>
                </a:solidFill>
              </a:rPr>
              <a:t> </a:t>
            </a:r>
            <a:r>
              <a:rPr lang="ru-RU" sz="2800" dirty="0" err="1">
                <a:solidFill>
                  <a:schemeClr val="accent5"/>
                </a:solidFill>
              </a:rPr>
              <a:t>сильної</a:t>
            </a:r>
            <a:r>
              <a:rPr lang="ru-RU" sz="2800" dirty="0">
                <a:solidFill>
                  <a:schemeClr val="accent5"/>
                </a:solidFill>
              </a:rPr>
              <a:t>, </a:t>
            </a:r>
            <a:r>
              <a:rPr lang="ru-RU" sz="2800" dirty="0" err="1">
                <a:solidFill>
                  <a:schemeClr val="accent5"/>
                </a:solidFill>
              </a:rPr>
              <a:t>енергійної</a:t>
            </a:r>
            <a:r>
              <a:rPr lang="ru-RU" sz="2800" dirty="0">
                <a:solidFill>
                  <a:schemeClr val="accent5"/>
                </a:solidFill>
              </a:rPr>
              <a:t> </a:t>
            </a:r>
            <a:r>
              <a:rPr lang="ru-RU" sz="2800" dirty="0" err="1">
                <a:solidFill>
                  <a:schemeClr val="accent5"/>
                </a:solidFill>
              </a:rPr>
              <a:t>жінки</a:t>
            </a:r>
            <a:r>
              <a:rPr lang="ru-RU" sz="2800" dirty="0">
                <a:solidFill>
                  <a:schemeClr val="accent5"/>
                </a:solidFill>
              </a:rPr>
              <a:t> </a:t>
            </a:r>
            <a:r>
              <a:rPr lang="ru-RU" sz="2800" dirty="0" err="1">
                <a:solidFill>
                  <a:schemeClr val="accent5"/>
                </a:solidFill>
              </a:rPr>
              <a:t>зображена</a:t>
            </a:r>
            <a:r>
              <a:rPr lang="ru-RU" sz="2800" dirty="0">
                <a:solidFill>
                  <a:schemeClr val="accent5"/>
                </a:solidFill>
              </a:rPr>
              <a:t> </a:t>
            </a:r>
            <a:r>
              <a:rPr lang="ru-RU" sz="2800" dirty="0" err="1">
                <a:solidFill>
                  <a:schemeClr val="accent5"/>
                </a:solidFill>
              </a:rPr>
              <a:t>Богоматір</a:t>
            </a:r>
            <a:r>
              <a:rPr lang="ru-RU" sz="2800" dirty="0">
                <a:solidFill>
                  <a:schemeClr val="accent5"/>
                </a:solidFill>
              </a:rPr>
              <a:t> у </a:t>
            </a:r>
            <a:r>
              <a:rPr lang="ru-RU" sz="2800" dirty="0" err="1">
                <a:solidFill>
                  <a:schemeClr val="accent5"/>
                </a:solidFill>
              </a:rPr>
              <a:t>семиметровій</a:t>
            </a:r>
            <a:r>
              <a:rPr lang="ru-RU" sz="2800" dirty="0">
                <a:solidFill>
                  <a:schemeClr val="accent5"/>
                </a:solidFill>
              </a:rPr>
              <a:t> </a:t>
            </a:r>
            <a:r>
              <a:rPr lang="ru-RU" sz="2800" dirty="0" err="1">
                <a:solidFill>
                  <a:schemeClr val="accent5"/>
                </a:solidFill>
              </a:rPr>
              <a:t>картині</a:t>
            </a:r>
            <a:r>
              <a:rPr lang="ru-RU" sz="2800" dirty="0">
                <a:solidFill>
                  <a:schemeClr val="accent5"/>
                </a:solidFill>
              </a:rPr>
              <a:t> «</a:t>
            </a:r>
            <a:r>
              <a:rPr lang="ru-RU" sz="2800" dirty="0" err="1">
                <a:solidFill>
                  <a:schemeClr val="accent5"/>
                </a:solidFill>
              </a:rPr>
              <a:t>Вознесіння</a:t>
            </a:r>
            <a:r>
              <a:rPr lang="ru-RU" sz="2800" dirty="0">
                <a:solidFill>
                  <a:schemeClr val="accent5"/>
                </a:solidFill>
              </a:rPr>
              <a:t> </a:t>
            </a:r>
            <a:r>
              <a:rPr lang="ru-RU" sz="2800" dirty="0" err="1">
                <a:solidFill>
                  <a:schemeClr val="accent5"/>
                </a:solidFill>
              </a:rPr>
              <a:t>Марії</a:t>
            </a:r>
            <a:r>
              <a:rPr lang="ru-RU" sz="2800" dirty="0">
                <a:solidFill>
                  <a:schemeClr val="accent5"/>
                </a:solidFill>
              </a:rPr>
              <a:t>» (</a:t>
            </a:r>
            <a:r>
              <a:rPr lang="ru-RU" sz="2800" dirty="0" err="1">
                <a:solidFill>
                  <a:schemeClr val="accent5"/>
                </a:solidFill>
              </a:rPr>
              <a:t>більш</a:t>
            </a:r>
            <a:r>
              <a:rPr lang="ru-RU" sz="2800" dirty="0">
                <a:solidFill>
                  <a:schemeClr val="accent5"/>
                </a:solidFill>
              </a:rPr>
              <a:t> </a:t>
            </a:r>
            <a:r>
              <a:rPr lang="ru-RU" sz="2800" dirty="0" err="1">
                <a:solidFill>
                  <a:schemeClr val="accent5"/>
                </a:solidFill>
              </a:rPr>
              <a:t>відома</a:t>
            </a:r>
            <a:r>
              <a:rPr lang="ru-RU" sz="2800" dirty="0">
                <a:solidFill>
                  <a:schemeClr val="accent5"/>
                </a:solidFill>
              </a:rPr>
              <a:t> як «</a:t>
            </a:r>
            <a:r>
              <a:rPr lang="ru-RU" sz="2800" dirty="0" err="1">
                <a:solidFill>
                  <a:schemeClr val="accent5"/>
                </a:solidFill>
              </a:rPr>
              <a:t>Ассунта</a:t>
            </a:r>
            <a:r>
              <a:rPr lang="ru-RU" sz="2800" dirty="0">
                <a:solidFill>
                  <a:schemeClr val="accent5"/>
                </a:solidFill>
              </a:rPr>
              <a:t>»). </a:t>
            </a:r>
            <a:r>
              <a:rPr lang="ru-RU" sz="2800" dirty="0" err="1">
                <a:solidFill>
                  <a:schemeClr val="accent5"/>
                </a:solidFill>
              </a:rPr>
              <a:t>Вдягнена</a:t>
            </a:r>
            <a:r>
              <a:rPr lang="ru-RU" sz="2800" dirty="0">
                <a:solidFill>
                  <a:schemeClr val="accent5"/>
                </a:solidFill>
              </a:rPr>
              <a:t> в темно-</a:t>
            </a:r>
            <a:r>
              <a:rPr lang="ru-RU" sz="2800" dirty="0" err="1">
                <a:solidFill>
                  <a:schemeClr val="accent5"/>
                </a:solidFill>
              </a:rPr>
              <a:t>червоне</a:t>
            </a:r>
            <a:r>
              <a:rPr lang="ru-RU" sz="2800" dirty="0">
                <a:solidFill>
                  <a:schemeClr val="accent5"/>
                </a:solidFill>
              </a:rPr>
              <a:t> </a:t>
            </a:r>
            <a:r>
              <a:rPr lang="ru-RU" sz="2800" dirty="0" err="1">
                <a:solidFill>
                  <a:schemeClr val="accent5"/>
                </a:solidFill>
              </a:rPr>
              <a:t>вбрання</a:t>
            </a:r>
            <a:r>
              <a:rPr lang="ru-RU" sz="2800" dirty="0">
                <a:solidFill>
                  <a:schemeClr val="accent5"/>
                </a:solidFill>
              </a:rPr>
              <a:t> </a:t>
            </a:r>
            <a:r>
              <a:rPr lang="ru-RU" sz="2800" dirty="0" err="1">
                <a:solidFill>
                  <a:schemeClr val="accent5"/>
                </a:solidFill>
              </a:rPr>
              <a:t>Марія</a:t>
            </a:r>
            <a:r>
              <a:rPr lang="ru-RU" sz="2800" dirty="0">
                <a:solidFill>
                  <a:schemeClr val="accent5"/>
                </a:solidFill>
              </a:rPr>
              <a:t> плавно </a:t>
            </a:r>
            <a:r>
              <a:rPr lang="ru-RU" sz="2800" dirty="0" err="1">
                <a:solidFill>
                  <a:schemeClr val="accent5"/>
                </a:solidFill>
              </a:rPr>
              <a:t>підіймається</a:t>
            </a:r>
            <a:r>
              <a:rPr lang="ru-RU" sz="2800" dirty="0">
                <a:solidFill>
                  <a:schemeClr val="accent5"/>
                </a:solidFill>
              </a:rPr>
              <a:t> </a:t>
            </a:r>
            <a:r>
              <a:rPr lang="ru-RU" sz="2800" dirty="0" err="1">
                <a:solidFill>
                  <a:schemeClr val="accent5"/>
                </a:solidFill>
              </a:rPr>
              <a:t>вгору</a:t>
            </a:r>
            <a:r>
              <a:rPr lang="ru-RU" sz="2800" dirty="0">
                <a:solidFill>
                  <a:schemeClr val="accent5"/>
                </a:solidFill>
              </a:rPr>
              <a:t> в золотистому </a:t>
            </a:r>
            <a:r>
              <a:rPr lang="ru-RU" sz="2800" dirty="0" err="1">
                <a:solidFill>
                  <a:schemeClr val="accent5"/>
                </a:solidFill>
              </a:rPr>
              <a:t>потоці</a:t>
            </a:r>
            <a:r>
              <a:rPr lang="ru-RU" sz="2800" dirty="0">
                <a:solidFill>
                  <a:schemeClr val="accent5"/>
                </a:solidFill>
              </a:rPr>
              <a:t> </a:t>
            </a:r>
            <a:r>
              <a:rPr lang="ru-RU" sz="2800" dirty="0" err="1">
                <a:solidFill>
                  <a:schemeClr val="accent5"/>
                </a:solidFill>
              </a:rPr>
              <a:t>повітря</a:t>
            </a:r>
            <a:r>
              <a:rPr lang="ru-RU" sz="2800" dirty="0">
                <a:solidFill>
                  <a:schemeClr val="accent5"/>
                </a:solidFill>
              </a:rPr>
              <a:t>. </a:t>
            </a:r>
            <a:r>
              <a:rPr lang="ru-RU" sz="2800" dirty="0" err="1">
                <a:solidFill>
                  <a:schemeClr val="accent5"/>
                </a:solidFill>
              </a:rPr>
              <a:t>Дивлячись</a:t>
            </a:r>
            <a:r>
              <a:rPr lang="ru-RU" sz="2800" dirty="0">
                <a:solidFill>
                  <a:schemeClr val="accent5"/>
                </a:solidFill>
              </a:rPr>
              <a:t> на </a:t>
            </a:r>
            <a:r>
              <a:rPr lang="ru-RU" sz="2800" dirty="0" err="1">
                <a:solidFill>
                  <a:schemeClr val="accent5"/>
                </a:solidFill>
              </a:rPr>
              <a:t>впевнених</a:t>
            </a:r>
            <a:r>
              <a:rPr lang="ru-RU" sz="2800" dirty="0">
                <a:solidFill>
                  <a:schemeClr val="accent5"/>
                </a:solidFill>
              </a:rPr>
              <a:t>, </a:t>
            </a:r>
            <a:r>
              <a:rPr lang="ru-RU" sz="2800" dirty="0" err="1">
                <a:solidFill>
                  <a:schemeClr val="accent5"/>
                </a:solidFill>
              </a:rPr>
              <a:t>розкішно</a:t>
            </a:r>
            <a:r>
              <a:rPr lang="ru-RU" sz="2800" dirty="0">
                <a:solidFill>
                  <a:schemeClr val="accent5"/>
                </a:solidFill>
              </a:rPr>
              <a:t> </a:t>
            </a:r>
            <a:r>
              <a:rPr lang="ru-RU" sz="2800" dirty="0" err="1">
                <a:solidFill>
                  <a:schemeClr val="accent5"/>
                </a:solidFill>
              </a:rPr>
              <a:t>вдягнених</a:t>
            </a:r>
            <a:r>
              <a:rPr lang="ru-RU" sz="2800" dirty="0">
                <a:solidFill>
                  <a:schemeClr val="accent5"/>
                </a:solidFill>
              </a:rPr>
              <a:t>, </a:t>
            </a:r>
            <a:r>
              <a:rPr lang="ru-RU" sz="2800" dirty="0" err="1">
                <a:solidFill>
                  <a:schemeClr val="accent5"/>
                </a:solidFill>
              </a:rPr>
              <a:t>розумних</a:t>
            </a:r>
            <a:r>
              <a:rPr lang="ru-RU" sz="2800" dirty="0">
                <a:solidFill>
                  <a:schemeClr val="accent5"/>
                </a:solidFill>
              </a:rPr>
              <a:t> і </a:t>
            </a:r>
            <a:r>
              <a:rPr lang="ru-RU" sz="2800" dirty="0" err="1">
                <a:solidFill>
                  <a:schemeClr val="accent5"/>
                </a:solidFill>
              </a:rPr>
              <a:t>стриманих</a:t>
            </a:r>
            <a:r>
              <a:rPr lang="ru-RU" sz="2800" dirty="0">
                <a:solidFill>
                  <a:schemeClr val="accent5"/>
                </a:solidFill>
              </a:rPr>
              <a:t> </a:t>
            </a:r>
            <a:r>
              <a:rPr lang="ru-RU" sz="2800" dirty="0" err="1">
                <a:solidFill>
                  <a:schemeClr val="accent5"/>
                </a:solidFill>
              </a:rPr>
              <a:t>жінок</a:t>
            </a:r>
            <a:r>
              <a:rPr lang="ru-RU" sz="2800" dirty="0">
                <a:solidFill>
                  <a:schemeClr val="accent5"/>
                </a:solidFill>
              </a:rPr>
              <a:t> на полотнах </a:t>
            </a:r>
            <a:r>
              <a:rPr lang="ru-RU" sz="2800" dirty="0" err="1">
                <a:solidFill>
                  <a:schemeClr val="accent5"/>
                </a:solidFill>
              </a:rPr>
              <a:t>Тиціана</a:t>
            </a:r>
            <a:r>
              <a:rPr lang="ru-RU" sz="2800" dirty="0">
                <a:solidFill>
                  <a:schemeClr val="accent5"/>
                </a:solidFill>
              </a:rPr>
              <a:t>, </a:t>
            </a:r>
            <a:r>
              <a:rPr lang="ru-RU" sz="2800" dirty="0" err="1">
                <a:solidFill>
                  <a:schemeClr val="accent5"/>
                </a:solidFill>
              </a:rPr>
              <a:t>можна</a:t>
            </a:r>
            <a:r>
              <a:rPr lang="ru-RU" sz="2800" dirty="0">
                <a:solidFill>
                  <a:schemeClr val="accent5"/>
                </a:solidFill>
              </a:rPr>
              <a:t> </a:t>
            </a:r>
            <a:r>
              <a:rPr lang="ru-RU" sz="2800" dirty="0" err="1">
                <a:solidFill>
                  <a:schemeClr val="accent5"/>
                </a:solidFill>
              </a:rPr>
              <a:t>скласти</a:t>
            </a:r>
            <a:r>
              <a:rPr lang="ru-RU" sz="2800" dirty="0">
                <a:solidFill>
                  <a:schemeClr val="accent5"/>
                </a:solidFill>
              </a:rPr>
              <a:t> </a:t>
            </a:r>
            <a:r>
              <a:rPr lang="ru-RU" sz="2800" dirty="0" err="1">
                <a:solidFill>
                  <a:schemeClr val="accent5"/>
                </a:solidFill>
              </a:rPr>
              <a:t>уявлення</a:t>
            </a:r>
            <a:r>
              <a:rPr lang="ru-RU" sz="2800" dirty="0">
                <a:solidFill>
                  <a:schemeClr val="accent5"/>
                </a:solidFill>
              </a:rPr>
              <a:t> про </a:t>
            </a:r>
            <a:r>
              <a:rPr lang="ru-RU" sz="2800" dirty="0" err="1">
                <a:solidFill>
                  <a:schemeClr val="accent5"/>
                </a:solidFill>
              </a:rPr>
              <a:t>могутність</a:t>
            </a:r>
            <a:r>
              <a:rPr lang="ru-RU" sz="2800" dirty="0">
                <a:solidFill>
                  <a:schemeClr val="accent5"/>
                </a:solidFill>
              </a:rPr>
              <a:t> і </a:t>
            </a:r>
            <a:r>
              <a:rPr lang="ru-RU" sz="2800" dirty="0" err="1">
                <a:solidFill>
                  <a:schemeClr val="accent5"/>
                </a:solidFill>
              </a:rPr>
              <a:t>велич</a:t>
            </a:r>
            <a:r>
              <a:rPr lang="ru-RU" sz="2800" dirty="0">
                <a:solidFill>
                  <a:schemeClr val="accent5"/>
                </a:solidFill>
              </a:rPr>
              <a:t> </a:t>
            </a:r>
            <a:r>
              <a:rPr lang="ru-RU" sz="2800" dirty="0" err="1">
                <a:solidFill>
                  <a:schemeClr val="accent5"/>
                </a:solidFill>
              </a:rPr>
              <a:t>самої</a:t>
            </a:r>
            <a:r>
              <a:rPr lang="ru-RU" sz="2800" dirty="0">
                <a:solidFill>
                  <a:schemeClr val="accent5"/>
                </a:solidFill>
              </a:rPr>
              <a:t> </a:t>
            </a:r>
            <a:r>
              <a:rPr lang="ru-RU" sz="2800" dirty="0" err="1">
                <a:solidFill>
                  <a:schemeClr val="accent5"/>
                </a:solidFill>
              </a:rPr>
              <a:t>Венеції</a:t>
            </a:r>
            <a:r>
              <a:rPr lang="ru-RU" sz="2800" dirty="0">
                <a:solidFill>
                  <a:schemeClr val="accent5"/>
                </a:solidFill>
              </a:rPr>
              <a:t>.</a:t>
            </a:r>
          </a:p>
        </p:txBody>
      </p:sp>
    </p:spTree>
    <p:extLst>
      <p:ext uri="{BB962C8B-B14F-4D97-AF65-F5344CB8AC3E}">
        <p14:creationId xmlns:p14="http://schemas.microsoft.com/office/powerpoint/2010/main" val="3228230197"/>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type.wav"/>
          </p:stSnd>
        </p:sndAc>
      </p:transition>
    </mc:Choice>
    <mc:Fallback>
      <p:transition spd="slow">
        <p:dissolv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188641"/>
            <a:ext cx="4104456" cy="6432484"/>
          </a:xfrm>
        </p:spPr>
      </p:pic>
    </p:spTree>
    <p:extLst>
      <p:ext uri="{BB962C8B-B14F-4D97-AF65-F5344CB8AC3E}">
        <p14:creationId xmlns:p14="http://schemas.microsoft.com/office/powerpoint/2010/main" val="3596121712"/>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979712" y="332657"/>
            <a:ext cx="6404248" cy="1008112"/>
          </a:xfrm>
        </p:spPr>
        <p:txBody>
          <a:bodyPr/>
          <a:lstStyle/>
          <a:p>
            <a:pPr algn="ctr"/>
            <a:r>
              <a:rPr lang="uk-UA" dirty="0" smtClean="0">
                <a:solidFill>
                  <a:schemeClr val="accent4"/>
                </a:solidFill>
              </a:rPr>
              <a:t>Висновок</a:t>
            </a:r>
            <a:endParaRPr lang="ru-RU" dirty="0">
              <a:solidFill>
                <a:schemeClr val="accent4"/>
              </a:solidFill>
            </a:endParaRPr>
          </a:p>
        </p:txBody>
      </p:sp>
      <p:sp>
        <p:nvSpPr>
          <p:cNvPr id="6" name="Подзаголовок 5"/>
          <p:cNvSpPr>
            <a:spLocks noGrp="1"/>
          </p:cNvSpPr>
          <p:nvPr>
            <p:ph type="subTitle" idx="1"/>
          </p:nvPr>
        </p:nvSpPr>
        <p:spPr>
          <a:xfrm>
            <a:off x="971600" y="1772816"/>
            <a:ext cx="7920880" cy="4824536"/>
          </a:xfrm>
        </p:spPr>
        <p:txBody>
          <a:bodyPr>
            <a:normAutofit fontScale="77500" lnSpcReduction="20000"/>
          </a:bodyPr>
          <a:lstStyle/>
          <a:p>
            <a:pPr algn="l"/>
            <a:r>
              <a:rPr lang="ru-RU" dirty="0" err="1">
                <a:solidFill>
                  <a:schemeClr val="accent4"/>
                </a:solidFill>
              </a:rPr>
              <a:t>Епоха</a:t>
            </a:r>
            <a:r>
              <a:rPr lang="ru-RU" dirty="0">
                <a:solidFill>
                  <a:schemeClr val="accent4"/>
                </a:solidFill>
              </a:rPr>
              <a:t> </a:t>
            </a:r>
            <a:r>
              <a:rPr lang="ru-RU" dirty="0" err="1">
                <a:solidFill>
                  <a:schemeClr val="accent4"/>
                </a:solidFill>
              </a:rPr>
              <a:t>Відродження</a:t>
            </a:r>
            <a:r>
              <a:rPr lang="ru-RU" dirty="0">
                <a:solidFill>
                  <a:schemeClr val="accent4"/>
                </a:solidFill>
              </a:rPr>
              <a:t> і </a:t>
            </a:r>
            <a:r>
              <a:rPr lang="ru-RU" dirty="0" err="1">
                <a:solidFill>
                  <a:schemeClr val="accent4"/>
                </a:solidFill>
              </a:rPr>
              <a:t>Реформації</a:t>
            </a:r>
            <a:r>
              <a:rPr lang="ru-RU" dirty="0">
                <a:solidFill>
                  <a:schemeClr val="accent4"/>
                </a:solidFill>
              </a:rPr>
              <a:t> в </a:t>
            </a:r>
            <a:r>
              <a:rPr lang="ru-RU" dirty="0" err="1">
                <a:solidFill>
                  <a:schemeClr val="accent4"/>
                </a:solidFill>
              </a:rPr>
              <a:t>історії</a:t>
            </a:r>
            <a:r>
              <a:rPr lang="ru-RU" dirty="0">
                <a:solidFill>
                  <a:schemeClr val="accent4"/>
                </a:solidFill>
              </a:rPr>
              <a:t> </a:t>
            </a:r>
            <a:r>
              <a:rPr lang="ru-RU" dirty="0" err="1">
                <a:solidFill>
                  <a:schemeClr val="accent4"/>
                </a:solidFill>
              </a:rPr>
              <a:t>світової</a:t>
            </a:r>
            <a:r>
              <a:rPr lang="ru-RU" dirty="0">
                <a:solidFill>
                  <a:schemeClr val="accent4"/>
                </a:solidFill>
              </a:rPr>
              <a:t> </a:t>
            </a:r>
            <a:r>
              <a:rPr lang="ru-RU" dirty="0" err="1">
                <a:solidFill>
                  <a:schemeClr val="accent4"/>
                </a:solidFill>
              </a:rPr>
              <a:t>культури</a:t>
            </a:r>
            <a:r>
              <a:rPr lang="ru-RU" dirty="0">
                <a:solidFill>
                  <a:schemeClr val="accent4"/>
                </a:solidFill>
              </a:rPr>
              <a:t> </a:t>
            </a:r>
            <a:r>
              <a:rPr lang="ru-RU" dirty="0" err="1">
                <a:solidFill>
                  <a:schemeClr val="accent4"/>
                </a:solidFill>
              </a:rPr>
              <a:t>має</a:t>
            </a:r>
            <a:r>
              <a:rPr lang="ru-RU" dirty="0">
                <a:solidFill>
                  <a:schemeClr val="accent4"/>
                </a:solidFill>
              </a:rPr>
              <a:t> </a:t>
            </a:r>
            <a:r>
              <a:rPr lang="ru-RU" dirty="0" err="1">
                <a:solidFill>
                  <a:schemeClr val="accent4"/>
                </a:solidFill>
              </a:rPr>
              <a:t>революційну</a:t>
            </a:r>
            <a:r>
              <a:rPr lang="ru-RU" dirty="0">
                <a:solidFill>
                  <a:schemeClr val="accent4"/>
                </a:solidFill>
              </a:rPr>
              <a:t>, </a:t>
            </a:r>
            <a:r>
              <a:rPr lang="ru-RU" dirty="0" err="1">
                <a:solidFill>
                  <a:schemeClr val="accent4"/>
                </a:solidFill>
              </a:rPr>
              <a:t>поворотну</a:t>
            </a:r>
            <a:r>
              <a:rPr lang="ru-RU" dirty="0">
                <a:solidFill>
                  <a:schemeClr val="accent4"/>
                </a:solidFill>
              </a:rPr>
              <a:t> роль. Не </a:t>
            </a:r>
            <a:r>
              <a:rPr lang="ru-RU" dirty="0" err="1">
                <a:solidFill>
                  <a:schemeClr val="accent4"/>
                </a:solidFill>
              </a:rPr>
              <a:t>можна</a:t>
            </a:r>
            <a:r>
              <a:rPr lang="ru-RU" dirty="0">
                <a:solidFill>
                  <a:schemeClr val="accent4"/>
                </a:solidFill>
              </a:rPr>
              <a:t> </a:t>
            </a:r>
            <a:r>
              <a:rPr lang="ru-RU" dirty="0" err="1">
                <a:solidFill>
                  <a:schemeClr val="accent4"/>
                </a:solidFill>
              </a:rPr>
              <a:t>назвати</a:t>
            </a:r>
            <a:r>
              <a:rPr lang="ru-RU" dirty="0">
                <a:solidFill>
                  <a:schemeClr val="accent4"/>
                </a:solidFill>
              </a:rPr>
              <a:t> </a:t>
            </a:r>
            <a:r>
              <a:rPr lang="ru-RU" dirty="0" err="1">
                <a:solidFill>
                  <a:schemeClr val="accent4"/>
                </a:solidFill>
              </a:rPr>
              <a:t>таку</a:t>
            </a:r>
            <a:r>
              <a:rPr lang="ru-RU" dirty="0">
                <a:solidFill>
                  <a:schemeClr val="accent4"/>
                </a:solidFill>
              </a:rPr>
              <a:t> сферу </a:t>
            </a:r>
            <a:r>
              <a:rPr lang="ru-RU" dirty="0" err="1">
                <a:solidFill>
                  <a:schemeClr val="accent4"/>
                </a:solidFill>
              </a:rPr>
              <a:t>культури</a:t>
            </a:r>
            <a:r>
              <a:rPr lang="ru-RU" dirty="0">
                <a:solidFill>
                  <a:schemeClr val="accent4"/>
                </a:solidFill>
              </a:rPr>
              <a:t>, в </a:t>
            </a:r>
            <a:r>
              <a:rPr lang="ru-RU" dirty="0" err="1">
                <a:solidFill>
                  <a:schemeClr val="accent4"/>
                </a:solidFill>
              </a:rPr>
              <a:t>якій</a:t>
            </a:r>
            <a:r>
              <a:rPr lang="ru-RU" dirty="0">
                <a:solidFill>
                  <a:schemeClr val="accent4"/>
                </a:solidFill>
              </a:rPr>
              <a:t> </a:t>
            </a:r>
            <a:r>
              <a:rPr lang="ru-RU" dirty="0" err="1">
                <a:solidFill>
                  <a:schemeClr val="accent4"/>
                </a:solidFill>
              </a:rPr>
              <a:t>би</a:t>
            </a:r>
            <a:r>
              <a:rPr lang="ru-RU" dirty="0">
                <a:solidFill>
                  <a:schemeClr val="accent4"/>
                </a:solidFill>
              </a:rPr>
              <a:t> не </a:t>
            </a:r>
            <a:r>
              <a:rPr lang="ru-RU" dirty="0" err="1">
                <a:solidFill>
                  <a:schemeClr val="accent4"/>
                </a:solidFill>
              </a:rPr>
              <a:t>виникли</a:t>
            </a:r>
            <a:r>
              <a:rPr lang="ru-RU" dirty="0">
                <a:solidFill>
                  <a:schemeClr val="accent4"/>
                </a:solidFill>
              </a:rPr>
              <a:t> </a:t>
            </a:r>
            <a:r>
              <a:rPr lang="ru-RU" dirty="0" err="1">
                <a:solidFill>
                  <a:schemeClr val="accent4"/>
                </a:solidFill>
              </a:rPr>
              <a:t>явища</a:t>
            </a:r>
            <a:r>
              <a:rPr lang="ru-RU" dirty="0">
                <a:solidFill>
                  <a:schemeClr val="accent4"/>
                </a:solidFill>
              </a:rPr>
              <a:t>, </a:t>
            </a:r>
            <a:r>
              <a:rPr lang="ru-RU" dirty="0" err="1">
                <a:solidFill>
                  <a:schemeClr val="accent4"/>
                </a:solidFill>
              </a:rPr>
              <a:t>процеси</a:t>
            </a:r>
            <a:r>
              <a:rPr lang="ru-RU" dirty="0">
                <a:solidFill>
                  <a:schemeClr val="accent4"/>
                </a:solidFill>
              </a:rPr>
              <a:t>, </a:t>
            </a:r>
            <a:r>
              <a:rPr lang="ru-RU" dirty="0" err="1">
                <a:solidFill>
                  <a:schemeClr val="accent4"/>
                </a:solidFill>
              </a:rPr>
              <a:t>що</a:t>
            </a:r>
            <a:r>
              <a:rPr lang="ru-RU" dirty="0">
                <a:solidFill>
                  <a:schemeClr val="accent4"/>
                </a:solidFill>
              </a:rPr>
              <a:t> </a:t>
            </a:r>
            <a:r>
              <a:rPr lang="ru-RU" dirty="0" err="1">
                <a:solidFill>
                  <a:schemeClr val="accent4"/>
                </a:solidFill>
              </a:rPr>
              <a:t>визначили</a:t>
            </a:r>
            <a:r>
              <a:rPr lang="ru-RU" dirty="0">
                <a:solidFill>
                  <a:schemeClr val="accent4"/>
                </a:solidFill>
              </a:rPr>
              <a:t> весь </a:t>
            </a:r>
            <a:r>
              <a:rPr lang="ru-RU" dirty="0" err="1">
                <a:solidFill>
                  <a:schemeClr val="accent4"/>
                </a:solidFill>
              </a:rPr>
              <a:t>подальший</a:t>
            </a:r>
            <a:r>
              <a:rPr lang="ru-RU" dirty="0">
                <a:solidFill>
                  <a:schemeClr val="accent4"/>
                </a:solidFill>
              </a:rPr>
              <a:t> </a:t>
            </a:r>
            <a:r>
              <a:rPr lang="ru-RU" dirty="0" err="1">
                <a:solidFill>
                  <a:schemeClr val="accent4"/>
                </a:solidFill>
              </a:rPr>
              <a:t>розвиток</a:t>
            </a:r>
            <a:r>
              <a:rPr lang="ru-RU" dirty="0">
                <a:solidFill>
                  <a:schemeClr val="accent4"/>
                </a:solidFill>
              </a:rPr>
              <a:t>, аж до </a:t>
            </a:r>
            <a:r>
              <a:rPr lang="ru-RU" dirty="0" err="1">
                <a:solidFill>
                  <a:schemeClr val="accent4"/>
                </a:solidFill>
              </a:rPr>
              <a:t>сучасного</a:t>
            </a:r>
            <a:r>
              <a:rPr lang="ru-RU" dirty="0">
                <a:solidFill>
                  <a:schemeClr val="accent4"/>
                </a:solidFill>
              </a:rPr>
              <a:t> </a:t>
            </a:r>
            <a:r>
              <a:rPr lang="ru-RU" dirty="0" err="1">
                <a:solidFill>
                  <a:schemeClr val="accent4"/>
                </a:solidFill>
              </a:rPr>
              <a:t>їх</a:t>
            </a:r>
            <a:r>
              <a:rPr lang="ru-RU" dirty="0">
                <a:solidFill>
                  <a:schemeClr val="accent4"/>
                </a:solidFill>
              </a:rPr>
              <a:t> стану:</a:t>
            </a:r>
          </a:p>
          <a:p>
            <a:pPr algn="l"/>
            <a:r>
              <a:rPr lang="ru-RU" dirty="0" smtClean="0">
                <a:solidFill>
                  <a:schemeClr val="accent4"/>
                </a:solidFill>
              </a:rPr>
              <a:t>-на </a:t>
            </a:r>
            <a:r>
              <a:rPr lang="ru-RU" dirty="0" err="1">
                <a:solidFill>
                  <a:schemeClr val="accent4"/>
                </a:solidFill>
              </a:rPr>
              <a:t>зміну</a:t>
            </a:r>
            <a:r>
              <a:rPr lang="ru-RU" dirty="0">
                <a:solidFill>
                  <a:schemeClr val="accent4"/>
                </a:solidFill>
              </a:rPr>
              <a:t> церковному </a:t>
            </a:r>
            <a:r>
              <a:rPr lang="ru-RU" dirty="0" err="1">
                <a:solidFill>
                  <a:schemeClr val="accent4"/>
                </a:solidFill>
              </a:rPr>
              <a:t>світогляду</a:t>
            </a:r>
            <a:r>
              <a:rPr lang="ru-RU" dirty="0">
                <a:solidFill>
                  <a:schemeClr val="accent4"/>
                </a:solidFill>
              </a:rPr>
              <a:t>, </a:t>
            </a:r>
            <a:r>
              <a:rPr lang="ru-RU" dirty="0" err="1">
                <a:solidFill>
                  <a:schemeClr val="accent4"/>
                </a:solidFill>
              </a:rPr>
              <a:t>який</a:t>
            </a:r>
            <a:r>
              <a:rPr lang="ru-RU" dirty="0">
                <a:solidFill>
                  <a:schemeClr val="accent4"/>
                </a:solidFill>
              </a:rPr>
              <a:t> </a:t>
            </a:r>
            <a:r>
              <a:rPr lang="ru-RU" dirty="0" err="1">
                <a:solidFill>
                  <a:schemeClr val="accent4"/>
                </a:solidFill>
              </a:rPr>
              <a:t>панував</a:t>
            </a:r>
            <a:r>
              <a:rPr lang="ru-RU" dirty="0">
                <a:solidFill>
                  <a:schemeClr val="accent4"/>
                </a:solidFill>
              </a:rPr>
              <a:t> </a:t>
            </a:r>
            <a:r>
              <a:rPr lang="ru-RU" dirty="0" err="1">
                <a:solidFill>
                  <a:schemeClr val="accent4"/>
                </a:solidFill>
              </a:rPr>
              <a:t>неподільно</a:t>
            </a:r>
            <a:r>
              <a:rPr lang="ru-RU" dirty="0">
                <a:solidFill>
                  <a:schemeClr val="accent4"/>
                </a:solidFill>
              </a:rPr>
              <a:t>, приходить </a:t>
            </a:r>
            <a:r>
              <a:rPr lang="ru-RU" dirty="0" err="1">
                <a:solidFill>
                  <a:schemeClr val="accent4"/>
                </a:solidFill>
              </a:rPr>
              <a:t>новий</a:t>
            </a:r>
            <a:r>
              <a:rPr lang="ru-RU" dirty="0">
                <a:solidFill>
                  <a:schemeClr val="accent4"/>
                </a:solidFill>
              </a:rPr>
              <a:t> </a:t>
            </a:r>
            <a:r>
              <a:rPr lang="ru-RU" dirty="0" err="1">
                <a:solidFill>
                  <a:schemeClr val="accent4"/>
                </a:solidFill>
              </a:rPr>
              <a:t>погляд</a:t>
            </a:r>
            <a:r>
              <a:rPr lang="ru-RU" dirty="0">
                <a:solidFill>
                  <a:schemeClr val="accent4"/>
                </a:solidFill>
              </a:rPr>
              <a:t> на </a:t>
            </a:r>
            <a:r>
              <a:rPr lang="ru-RU" dirty="0" err="1">
                <a:solidFill>
                  <a:schemeClr val="accent4"/>
                </a:solidFill>
              </a:rPr>
              <a:t>світ</a:t>
            </a:r>
            <a:r>
              <a:rPr lang="ru-RU" dirty="0">
                <a:solidFill>
                  <a:schemeClr val="accent4"/>
                </a:solidFill>
              </a:rPr>
              <a:t>, в </a:t>
            </a:r>
            <a:r>
              <a:rPr lang="ru-RU" dirty="0" err="1">
                <a:solidFill>
                  <a:schemeClr val="accent4"/>
                </a:solidFill>
              </a:rPr>
              <a:t>центрі</a:t>
            </a:r>
            <a:r>
              <a:rPr lang="ru-RU" dirty="0">
                <a:solidFill>
                  <a:schemeClr val="accent4"/>
                </a:solidFill>
              </a:rPr>
              <a:t> </a:t>
            </a:r>
            <a:r>
              <a:rPr lang="ru-RU" dirty="0" err="1">
                <a:solidFill>
                  <a:schemeClr val="accent4"/>
                </a:solidFill>
              </a:rPr>
              <a:t>якого</a:t>
            </a:r>
            <a:r>
              <a:rPr lang="ru-RU" dirty="0">
                <a:solidFill>
                  <a:schemeClr val="accent4"/>
                </a:solidFill>
              </a:rPr>
              <a:t> </a:t>
            </a:r>
            <a:r>
              <a:rPr lang="ru-RU" dirty="0" err="1">
                <a:solidFill>
                  <a:schemeClr val="accent4"/>
                </a:solidFill>
              </a:rPr>
              <a:t>стоїть</a:t>
            </a:r>
            <a:r>
              <a:rPr lang="ru-RU" dirty="0">
                <a:solidFill>
                  <a:schemeClr val="accent4"/>
                </a:solidFill>
              </a:rPr>
              <a:t> </a:t>
            </a:r>
            <a:r>
              <a:rPr lang="ru-RU" dirty="0" err="1">
                <a:solidFill>
                  <a:schemeClr val="accent4"/>
                </a:solidFill>
              </a:rPr>
              <a:t>людина</a:t>
            </a:r>
            <a:r>
              <a:rPr lang="ru-RU" dirty="0">
                <a:solidFill>
                  <a:schemeClr val="accent4"/>
                </a:solidFill>
              </a:rPr>
              <a:t>, </a:t>
            </a:r>
            <a:r>
              <a:rPr lang="ru-RU" dirty="0" err="1">
                <a:solidFill>
                  <a:schemeClr val="accent4"/>
                </a:solidFill>
              </a:rPr>
              <a:t>гуманізм</a:t>
            </a:r>
            <a:r>
              <a:rPr lang="ru-RU" dirty="0">
                <a:solidFill>
                  <a:schemeClr val="accent4"/>
                </a:solidFill>
              </a:rPr>
              <a:t>;</a:t>
            </a:r>
          </a:p>
          <a:p>
            <a:pPr algn="l"/>
            <a:r>
              <a:rPr lang="ru-RU" dirty="0" smtClean="0">
                <a:solidFill>
                  <a:schemeClr val="accent4"/>
                </a:solidFill>
              </a:rPr>
              <a:t>-в </a:t>
            </a:r>
            <a:r>
              <a:rPr lang="ru-RU" dirty="0" err="1">
                <a:solidFill>
                  <a:schemeClr val="accent4"/>
                </a:solidFill>
              </a:rPr>
              <a:t>науці</a:t>
            </a:r>
            <a:r>
              <a:rPr lang="ru-RU" dirty="0">
                <a:solidFill>
                  <a:schemeClr val="accent4"/>
                </a:solidFill>
              </a:rPr>
              <a:t> </a:t>
            </a:r>
            <a:r>
              <a:rPr lang="ru-RU" dirty="0" err="1">
                <a:solidFill>
                  <a:schemeClr val="accent4"/>
                </a:solidFill>
              </a:rPr>
              <a:t>замість</a:t>
            </a:r>
            <a:r>
              <a:rPr lang="ru-RU" dirty="0">
                <a:solidFill>
                  <a:schemeClr val="accent4"/>
                </a:solidFill>
              </a:rPr>
              <a:t> </a:t>
            </a:r>
            <a:r>
              <a:rPr lang="ru-RU" dirty="0" err="1">
                <a:solidFill>
                  <a:schemeClr val="accent4"/>
                </a:solidFill>
              </a:rPr>
              <a:t>умоглядності</a:t>
            </a:r>
            <a:r>
              <a:rPr lang="ru-RU" dirty="0">
                <a:solidFill>
                  <a:schemeClr val="accent4"/>
                </a:solidFill>
              </a:rPr>
              <a:t>, далеких </a:t>
            </a:r>
            <a:r>
              <a:rPr lang="ru-RU" dirty="0" err="1">
                <a:solidFill>
                  <a:schemeClr val="accent4"/>
                </a:solidFill>
              </a:rPr>
              <a:t>від</a:t>
            </a:r>
            <a:r>
              <a:rPr lang="ru-RU" dirty="0">
                <a:solidFill>
                  <a:schemeClr val="accent4"/>
                </a:solidFill>
              </a:rPr>
              <a:t> </a:t>
            </a:r>
            <a:r>
              <a:rPr lang="ru-RU" dirty="0" err="1">
                <a:solidFill>
                  <a:schemeClr val="accent4"/>
                </a:solidFill>
              </a:rPr>
              <a:t>дійсності</a:t>
            </a:r>
            <a:r>
              <a:rPr lang="ru-RU" dirty="0">
                <a:solidFill>
                  <a:schemeClr val="accent4"/>
                </a:solidFill>
              </a:rPr>
              <a:t> </a:t>
            </a:r>
            <a:r>
              <a:rPr lang="ru-RU" dirty="0" err="1">
                <a:solidFill>
                  <a:schemeClr val="accent4"/>
                </a:solidFill>
              </a:rPr>
              <a:t>логічних</a:t>
            </a:r>
            <a:r>
              <a:rPr lang="ru-RU" dirty="0">
                <a:solidFill>
                  <a:schemeClr val="accent4"/>
                </a:solidFill>
              </a:rPr>
              <a:t> </a:t>
            </a:r>
            <a:r>
              <a:rPr lang="ru-RU" dirty="0" err="1">
                <a:solidFill>
                  <a:schemeClr val="accent4"/>
                </a:solidFill>
              </a:rPr>
              <a:t>побудов</a:t>
            </a:r>
            <a:r>
              <a:rPr lang="ru-RU" dirty="0">
                <a:solidFill>
                  <a:schemeClr val="accent4"/>
                </a:solidFill>
              </a:rPr>
              <a:t> </a:t>
            </a:r>
            <a:r>
              <a:rPr lang="ru-RU" dirty="0" err="1">
                <a:solidFill>
                  <a:schemeClr val="accent4"/>
                </a:solidFill>
              </a:rPr>
              <a:t>виникає</a:t>
            </a:r>
            <a:r>
              <a:rPr lang="ru-RU" dirty="0">
                <a:solidFill>
                  <a:schemeClr val="accent4"/>
                </a:solidFill>
              </a:rPr>
              <a:t> </a:t>
            </a:r>
            <a:r>
              <a:rPr lang="ru-RU" dirty="0" err="1">
                <a:solidFill>
                  <a:schemeClr val="accent4"/>
                </a:solidFill>
              </a:rPr>
              <a:t>дослідне</a:t>
            </a:r>
            <a:r>
              <a:rPr lang="ru-RU" dirty="0">
                <a:solidFill>
                  <a:schemeClr val="accent4"/>
                </a:solidFill>
              </a:rPr>
              <a:t> </a:t>
            </a:r>
            <a:r>
              <a:rPr lang="ru-RU" dirty="0" err="1">
                <a:solidFill>
                  <a:schemeClr val="accent4"/>
                </a:solidFill>
              </a:rPr>
              <a:t>природознавство</a:t>
            </a:r>
            <a:r>
              <a:rPr lang="ru-RU" dirty="0">
                <a:solidFill>
                  <a:schemeClr val="accent4"/>
                </a:solidFill>
              </a:rPr>
              <a:t> і, як результат </a:t>
            </a:r>
            <a:r>
              <a:rPr lang="ru-RU" dirty="0" err="1">
                <a:solidFill>
                  <a:schemeClr val="accent4"/>
                </a:solidFill>
              </a:rPr>
              <a:t>цього</a:t>
            </a:r>
            <a:r>
              <a:rPr lang="ru-RU" dirty="0">
                <a:solidFill>
                  <a:schemeClr val="accent4"/>
                </a:solidFill>
              </a:rPr>
              <a:t>, </a:t>
            </a:r>
            <a:r>
              <a:rPr lang="ru-RU" dirty="0" err="1">
                <a:solidFill>
                  <a:schemeClr val="accent4"/>
                </a:solidFill>
              </a:rPr>
              <a:t>здійснюється</a:t>
            </a:r>
            <a:r>
              <a:rPr lang="ru-RU" dirty="0">
                <a:solidFill>
                  <a:schemeClr val="accent4"/>
                </a:solidFill>
              </a:rPr>
              <a:t> </a:t>
            </a:r>
            <a:r>
              <a:rPr lang="ru-RU" dirty="0" err="1">
                <a:solidFill>
                  <a:schemeClr val="accent4"/>
                </a:solidFill>
              </a:rPr>
              <a:t>величезний</a:t>
            </a:r>
            <a:r>
              <a:rPr lang="ru-RU" dirty="0">
                <a:solidFill>
                  <a:schemeClr val="accent4"/>
                </a:solidFill>
              </a:rPr>
              <a:t> </a:t>
            </a:r>
            <a:r>
              <a:rPr lang="ru-RU" dirty="0" err="1">
                <a:solidFill>
                  <a:schemeClr val="accent4"/>
                </a:solidFill>
              </a:rPr>
              <a:t>крок</a:t>
            </a:r>
            <a:r>
              <a:rPr lang="ru-RU" dirty="0">
                <a:solidFill>
                  <a:schemeClr val="accent4"/>
                </a:solidFill>
              </a:rPr>
              <a:t> </a:t>
            </a:r>
            <a:r>
              <a:rPr lang="ru-RU" dirty="0" err="1">
                <a:solidFill>
                  <a:schemeClr val="accent4"/>
                </a:solidFill>
              </a:rPr>
              <a:t>уперед</a:t>
            </a:r>
            <a:r>
              <a:rPr lang="ru-RU" dirty="0">
                <a:solidFill>
                  <a:schemeClr val="accent4"/>
                </a:solidFill>
              </a:rPr>
              <a:t> у </a:t>
            </a:r>
            <a:r>
              <a:rPr lang="ru-RU" dirty="0" err="1">
                <a:solidFill>
                  <a:schemeClr val="accent4"/>
                </a:solidFill>
              </a:rPr>
              <a:t>пізнанні</a:t>
            </a:r>
            <a:r>
              <a:rPr lang="ru-RU" dirty="0">
                <a:solidFill>
                  <a:schemeClr val="accent4"/>
                </a:solidFill>
              </a:rPr>
              <a:t> </a:t>
            </a:r>
            <a:r>
              <a:rPr lang="ru-RU" dirty="0" err="1">
                <a:solidFill>
                  <a:schemeClr val="accent4"/>
                </a:solidFill>
              </a:rPr>
              <a:t>навколишнього</a:t>
            </a:r>
            <a:r>
              <a:rPr lang="ru-RU" dirty="0">
                <a:solidFill>
                  <a:schemeClr val="accent4"/>
                </a:solidFill>
              </a:rPr>
              <a:t> </a:t>
            </a:r>
            <a:r>
              <a:rPr lang="ru-RU" dirty="0" err="1">
                <a:solidFill>
                  <a:schemeClr val="accent4"/>
                </a:solidFill>
              </a:rPr>
              <a:t>світу</a:t>
            </a:r>
            <a:r>
              <a:rPr lang="ru-RU" dirty="0">
                <a:solidFill>
                  <a:schemeClr val="accent4"/>
                </a:solidFill>
              </a:rPr>
              <a:t> і </a:t>
            </a:r>
            <a:r>
              <a:rPr lang="ru-RU" dirty="0" err="1">
                <a:solidFill>
                  <a:schemeClr val="accent4"/>
                </a:solidFill>
              </a:rPr>
              <a:t>самої</a:t>
            </a:r>
            <a:r>
              <a:rPr lang="ru-RU" dirty="0">
                <a:solidFill>
                  <a:schemeClr val="accent4"/>
                </a:solidFill>
              </a:rPr>
              <a:t> </a:t>
            </a:r>
            <a:r>
              <a:rPr lang="ru-RU" dirty="0" err="1">
                <a:solidFill>
                  <a:schemeClr val="accent4"/>
                </a:solidFill>
              </a:rPr>
              <a:t>людини</a:t>
            </a:r>
            <a:r>
              <a:rPr lang="ru-RU" dirty="0">
                <a:solidFill>
                  <a:schemeClr val="accent4"/>
                </a:solidFill>
              </a:rPr>
              <a:t>, </a:t>
            </a:r>
            <a:r>
              <a:rPr lang="ru-RU" dirty="0" err="1">
                <a:solidFill>
                  <a:schemeClr val="accent4"/>
                </a:solidFill>
              </a:rPr>
              <a:t>виникає</a:t>
            </a:r>
            <a:r>
              <a:rPr lang="ru-RU" dirty="0">
                <a:solidFill>
                  <a:schemeClr val="accent4"/>
                </a:solidFill>
              </a:rPr>
              <a:t> </a:t>
            </a:r>
            <a:r>
              <a:rPr lang="ru-RU" dirty="0" err="1">
                <a:solidFill>
                  <a:schemeClr val="accent4"/>
                </a:solidFill>
              </a:rPr>
              <a:t>спеціалізація</a:t>
            </a:r>
            <a:r>
              <a:rPr lang="ru-RU" dirty="0">
                <a:solidFill>
                  <a:schemeClr val="accent4"/>
                </a:solidFill>
              </a:rPr>
              <a:t> у </a:t>
            </a:r>
            <a:r>
              <a:rPr lang="ru-RU" dirty="0" err="1">
                <a:solidFill>
                  <a:schemeClr val="accent4"/>
                </a:solidFill>
              </a:rPr>
              <a:t>науці</a:t>
            </a:r>
            <a:r>
              <a:rPr lang="ru-RU" dirty="0">
                <a:solidFill>
                  <a:schemeClr val="accent4"/>
                </a:solidFill>
              </a:rPr>
              <a:t>;</a:t>
            </a:r>
          </a:p>
          <a:p>
            <a:pPr algn="l"/>
            <a:r>
              <a:rPr lang="ru-RU" dirty="0" smtClean="0">
                <a:solidFill>
                  <a:schemeClr val="accent4"/>
                </a:solidFill>
              </a:rPr>
              <a:t>-</a:t>
            </a:r>
            <a:r>
              <a:rPr lang="ru-RU" dirty="0" err="1" smtClean="0">
                <a:solidFill>
                  <a:schemeClr val="accent4"/>
                </a:solidFill>
              </a:rPr>
              <a:t>об'єктом</a:t>
            </a:r>
            <a:r>
              <a:rPr lang="ru-RU" dirty="0" smtClean="0">
                <a:solidFill>
                  <a:schemeClr val="accent4"/>
                </a:solidFill>
              </a:rPr>
              <a:t> </a:t>
            </a:r>
            <a:r>
              <a:rPr lang="ru-RU" dirty="0" err="1">
                <a:solidFill>
                  <a:schemeClr val="accent4"/>
                </a:solidFill>
              </a:rPr>
              <a:t>вивчення</a:t>
            </a:r>
            <a:r>
              <a:rPr lang="ru-RU" dirty="0">
                <a:solidFill>
                  <a:schemeClr val="accent4"/>
                </a:solidFill>
              </a:rPr>
              <a:t> </a:t>
            </a:r>
            <a:r>
              <a:rPr lang="ru-RU" dirty="0" err="1">
                <a:solidFill>
                  <a:schemeClr val="accent4"/>
                </a:solidFill>
              </a:rPr>
              <a:t>стає</a:t>
            </a:r>
            <a:r>
              <a:rPr lang="ru-RU" dirty="0">
                <a:solidFill>
                  <a:schemeClr val="accent4"/>
                </a:solidFill>
              </a:rPr>
              <a:t> і </a:t>
            </a:r>
            <a:r>
              <a:rPr lang="ru-RU" dirty="0" err="1">
                <a:solidFill>
                  <a:schemeClr val="accent4"/>
                </a:solidFill>
              </a:rPr>
              <a:t>саме</a:t>
            </a:r>
            <a:r>
              <a:rPr lang="ru-RU" dirty="0">
                <a:solidFill>
                  <a:schemeClr val="accent4"/>
                </a:solidFill>
              </a:rPr>
              <a:t> </a:t>
            </a:r>
            <a:r>
              <a:rPr lang="ru-RU" dirty="0" err="1">
                <a:solidFill>
                  <a:schemeClr val="accent4"/>
                </a:solidFill>
              </a:rPr>
              <a:t>людське</a:t>
            </a:r>
            <a:r>
              <a:rPr lang="ru-RU" dirty="0">
                <a:solidFill>
                  <a:schemeClr val="accent4"/>
                </a:solidFill>
              </a:rPr>
              <a:t> </a:t>
            </a:r>
            <a:r>
              <a:rPr lang="ru-RU" dirty="0" err="1">
                <a:solidFill>
                  <a:schemeClr val="accent4"/>
                </a:solidFill>
              </a:rPr>
              <a:t>суспільство</a:t>
            </a:r>
            <a:r>
              <a:rPr lang="ru-RU" dirty="0">
                <a:solidFill>
                  <a:schemeClr val="accent4"/>
                </a:solidFill>
              </a:rPr>
              <a:t>, </a:t>
            </a:r>
            <a:r>
              <a:rPr lang="ru-RU" dirty="0" err="1">
                <a:solidFill>
                  <a:schemeClr val="accent4"/>
                </a:solidFill>
              </a:rPr>
              <a:t>починаються</a:t>
            </a:r>
            <a:r>
              <a:rPr lang="ru-RU" dirty="0">
                <a:solidFill>
                  <a:schemeClr val="accent4"/>
                </a:solidFill>
              </a:rPr>
              <a:t> </a:t>
            </a:r>
            <a:r>
              <a:rPr lang="ru-RU" dirty="0" err="1">
                <a:solidFill>
                  <a:schemeClr val="accent4"/>
                </a:solidFill>
              </a:rPr>
              <a:t>пошуки</a:t>
            </a:r>
            <a:r>
              <a:rPr lang="ru-RU" dirty="0">
                <a:solidFill>
                  <a:schemeClr val="accent4"/>
                </a:solidFill>
              </a:rPr>
              <a:t> </a:t>
            </a:r>
            <a:r>
              <a:rPr lang="ru-RU" dirty="0" err="1">
                <a:solidFill>
                  <a:schemeClr val="accent4"/>
                </a:solidFill>
              </a:rPr>
              <a:t>шляхів</a:t>
            </a:r>
            <a:r>
              <a:rPr lang="ru-RU" dirty="0">
                <a:solidFill>
                  <a:schemeClr val="accent4"/>
                </a:solidFill>
              </a:rPr>
              <a:t> </a:t>
            </a:r>
            <a:r>
              <a:rPr lang="ru-RU" dirty="0" err="1">
                <a:solidFill>
                  <a:schemeClr val="accent4"/>
                </a:solidFill>
              </a:rPr>
              <a:t>його</a:t>
            </a:r>
            <a:r>
              <a:rPr lang="ru-RU" dirty="0">
                <a:solidFill>
                  <a:schemeClr val="accent4"/>
                </a:solidFill>
              </a:rPr>
              <a:t> справедливого устрою;</a:t>
            </a:r>
          </a:p>
          <a:p>
            <a:pPr algn="l"/>
            <a:r>
              <a:rPr lang="ru-RU" dirty="0" smtClean="0">
                <a:solidFill>
                  <a:schemeClr val="accent4"/>
                </a:solidFill>
              </a:rPr>
              <a:t>-</a:t>
            </a:r>
            <a:r>
              <a:rPr lang="ru-RU" dirty="0" err="1" smtClean="0">
                <a:solidFill>
                  <a:schemeClr val="accent4"/>
                </a:solidFill>
              </a:rPr>
              <a:t>утворюються</a:t>
            </a:r>
            <a:r>
              <a:rPr lang="ru-RU" dirty="0" smtClean="0">
                <a:solidFill>
                  <a:schemeClr val="accent4"/>
                </a:solidFill>
              </a:rPr>
              <a:t> </a:t>
            </a:r>
            <a:r>
              <a:rPr lang="ru-RU" dirty="0" err="1">
                <a:solidFill>
                  <a:schemeClr val="accent4"/>
                </a:solidFill>
              </a:rPr>
              <a:t>сучасні</a:t>
            </a:r>
            <a:r>
              <a:rPr lang="ru-RU" dirty="0">
                <a:solidFill>
                  <a:schemeClr val="accent4"/>
                </a:solidFill>
              </a:rPr>
              <a:t> </a:t>
            </a:r>
            <a:r>
              <a:rPr lang="ru-RU" dirty="0" err="1">
                <a:solidFill>
                  <a:schemeClr val="accent4"/>
                </a:solidFill>
              </a:rPr>
              <a:t>національні</a:t>
            </a:r>
            <a:r>
              <a:rPr lang="ru-RU" dirty="0">
                <a:solidFill>
                  <a:schemeClr val="accent4"/>
                </a:solidFill>
              </a:rPr>
              <a:t> </a:t>
            </a:r>
            <a:r>
              <a:rPr lang="ru-RU" dirty="0" err="1">
                <a:solidFill>
                  <a:schemeClr val="accent4"/>
                </a:solidFill>
              </a:rPr>
              <a:t>європейські</a:t>
            </a:r>
            <a:r>
              <a:rPr lang="ru-RU" dirty="0">
                <a:solidFill>
                  <a:schemeClr val="accent4"/>
                </a:solidFill>
              </a:rPr>
              <a:t> </a:t>
            </a:r>
            <a:r>
              <a:rPr lang="ru-RU" dirty="0" err="1">
                <a:solidFill>
                  <a:schemeClr val="accent4"/>
                </a:solidFill>
              </a:rPr>
              <a:t>літератури</a:t>
            </a:r>
            <a:r>
              <a:rPr lang="ru-RU" dirty="0">
                <a:solidFill>
                  <a:schemeClr val="accent4"/>
                </a:solidFill>
              </a:rPr>
              <a:t> і </a:t>
            </a:r>
            <a:r>
              <a:rPr lang="ru-RU" dirty="0" err="1">
                <a:solidFill>
                  <a:schemeClr val="accent4"/>
                </a:solidFill>
              </a:rPr>
              <a:t>професіональний</a:t>
            </a:r>
            <a:r>
              <a:rPr lang="ru-RU" dirty="0">
                <a:solidFill>
                  <a:schemeClr val="accent4"/>
                </a:solidFill>
              </a:rPr>
              <a:t> театр;</a:t>
            </a:r>
          </a:p>
          <a:p>
            <a:pPr algn="l"/>
            <a:r>
              <a:rPr lang="ru-RU" dirty="0" smtClean="0">
                <a:solidFill>
                  <a:schemeClr val="accent4"/>
                </a:solidFill>
              </a:rPr>
              <a:t>-</a:t>
            </a:r>
            <a:r>
              <a:rPr lang="ru-RU" dirty="0" err="1" smtClean="0">
                <a:solidFill>
                  <a:schemeClr val="accent4"/>
                </a:solidFill>
              </a:rPr>
              <a:t>унікальним</a:t>
            </a:r>
            <a:r>
              <a:rPr lang="ru-RU" dirty="0" smtClean="0">
                <a:solidFill>
                  <a:schemeClr val="accent4"/>
                </a:solidFill>
              </a:rPr>
              <a:t> </a:t>
            </a:r>
            <a:r>
              <a:rPr lang="ru-RU" dirty="0">
                <a:solidFill>
                  <a:schemeClr val="accent4"/>
                </a:solidFill>
              </a:rPr>
              <a:t>є </a:t>
            </a:r>
            <a:r>
              <a:rPr lang="ru-RU" dirty="0" err="1">
                <a:solidFill>
                  <a:schemeClr val="accent4"/>
                </a:solidFill>
              </a:rPr>
              <a:t>історичний</a:t>
            </a:r>
            <a:r>
              <a:rPr lang="ru-RU" dirty="0">
                <a:solidFill>
                  <a:schemeClr val="accent4"/>
                </a:solidFill>
              </a:rPr>
              <a:t> феномен </a:t>
            </a:r>
            <a:r>
              <a:rPr lang="ru-RU" dirty="0" err="1">
                <a:solidFill>
                  <a:schemeClr val="accent4"/>
                </a:solidFill>
              </a:rPr>
              <a:t>ренесансного</a:t>
            </a:r>
            <a:r>
              <a:rPr lang="ru-RU" dirty="0">
                <a:solidFill>
                  <a:schemeClr val="accent4"/>
                </a:solidFill>
              </a:rPr>
              <a:t> </a:t>
            </a:r>
            <a:r>
              <a:rPr lang="ru-RU" dirty="0" err="1">
                <a:solidFill>
                  <a:schemeClr val="accent4"/>
                </a:solidFill>
              </a:rPr>
              <a:t>мистецтва</a:t>
            </a:r>
            <a:r>
              <a:rPr lang="ru-RU" dirty="0">
                <a:solidFill>
                  <a:schemeClr val="accent4"/>
                </a:solidFill>
              </a:rPr>
              <a:t>, яке дало </a:t>
            </a:r>
            <a:r>
              <a:rPr lang="ru-RU" dirty="0" err="1">
                <a:solidFill>
                  <a:schemeClr val="accent4"/>
                </a:solidFill>
              </a:rPr>
              <a:t>людству</a:t>
            </a:r>
            <a:r>
              <a:rPr lang="ru-RU" dirty="0">
                <a:solidFill>
                  <a:schemeClr val="accent4"/>
                </a:solidFill>
              </a:rPr>
              <a:t> </a:t>
            </a:r>
            <a:r>
              <a:rPr lang="ru-RU" dirty="0" err="1">
                <a:solidFill>
                  <a:schemeClr val="accent4"/>
                </a:solidFill>
              </a:rPr>
              <a:t>найвеличніші</a:t>
            </a:r>
            <a:r>
              <a:rPr lang="ru-RU" dirty="0">
                <a:solidFill>
                  <a:schemeClr val="accent4"/>
                </a:solidFill>
              </a:rPr>
              <a:t> твори.</a:t>
            </a:r>
          </a:p>
          <a:p>
            <a:endParaRPr lang="ru-RU" dirty="0"/>
          </a:p>
        </p:txBody>
      </p:sp>
    </p:spTree>
    <p:extLst>
      <p:ext uri="{BB962C8B-B14F-4D97-AF65-F5344CB8AC3E}">
        <p14:creationId xmlns:p14="http://schemas.microsoft.com/office/powerpoint/2010/main" val="2647715443"/>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type.wav"/>
          </p:stSnd>
        </p:sndAc>
      </p:transition>
    </mc:Choice>
    <mc:Fallback>
      <p:transition spd="slow">
        <p:circl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chemeClr val="accent2"/>
                                        </p:clrVal>
                                      </p:to>
                                    </p:set>
                                    <p:set>
                                      <p:cBhvr>
                                        <p:cTn id="7" dur="500" fill="hold"/>
                                        <p:tgtEl>
                                          <p:spTgt spid="6">
                                            <p:txEl>
                                              <p:pRg st="0" end="0"/>
                                            </p:txEl>
                                          </p:spTgt>
                                        </p:tgtEl>
                                        <p:attrNameLst>
                                          <p:attrName>fillcolor</p:attrName>
                                        </p:attrNameLst>
                                      </p:cBhvr>
                                      <p:to>
                                        <p:clrVal>
                                          <a:schemeClr val="accent2"/>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6">
                                            <p:txEl>
                                              <p:pRg st="1" end="1"/>
                                            </p:txEl>
                                          </p:spTgt>
                                        </p:tgtEl>
                                        <p:attrNameLst>
                                          <p:attrName>style.color</p:attrName>
                                        </p:attrNameLst>
                                      </p:cBhvr>
                                      <p:to>
                                        <p:clrVal>
                                          <a:schemeClr val="accent2"/>
                                        </p:clrVal>
                                      </p:to>
                                    </p:set>
                                    <p:set>
                                      <p:cBhvr>
                                        <p:cTn id="13" dur="500" fill="hold"/>
                                        <p:tgtEl>
                                          <p:spTgt spid="6">
                                            <p:txEl>
                                              <p:pRg st="1" end="1"/>
                                            </p:txEl>
                                          </p:spTgt>
                                        </p:tgtEl>
                                        <p:attrNameLst>
                                          <p:attrName>fillcolor</p:attrName>
                                        </p:attrNameLst>
                                      </p:cBhvr>
                                      <p:to>
                                        <p:clrVal>
                                          <a:schemeClr val="accent2"/>
                                        </p:clrVal>
                                      </p:to>
                                    </p:set>
                                    <p:set>
                                      <p:cBhvr>
                                        <p:cTn id="14" dur="500" fill="hold"/>
                                        <p:tgtEl>
                                          <p:spTgt spid="6">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6">
                                            <p:txEl>
                                              <p:pRg st="2" end="2"/>
                                            </p:txEl>
                                          </p:spTgt>
                                        </p:tgtEl>
                                        <p:attrNameLst>
                                          <p:attrName>style.color</p:attrName>
                                        </p:attrNameLst>
                                      </p:cBhvr>
                                      <p:to>
                                        <p:clrVal>
                                          <a:schemeClr val="accent2"/>
                                        </p:clrVal>
                                      </p:to>
                                    </p:set>
                                    <p:set>
                                      <p:cBhvr>
                                        <p:cTn id="19" dur="500" fill="hold"/>
                                        <p:tgtEl>
                                          <p:spTgt spid="6">
                                            <p:txEl>
                                              <p:pRg st="2" end="2"/>
                                            </p:txEl>
                                          </p:spTgt>
                                        </p:tgtEl>
                                        <p:attrNameLst>
                                          <p:attrName>fillcolor</p:attrName>
                                        </p:attrNameLst>
                                      </p:cBhvr>
                                      <p:to>
                                        <p:clrVal>
                                          <a:schemeClr val="accent2"/>
                                        </p:clrVal>
                                      </p:to>
                                    </p:set>
                                    <p:set>
                                      <p:cBhvr>
                                        <p:cTn id="20" dur="500" fill="hold"/>
                                        <p:tgtEl>
                                          <p:spTgt spid="6">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6">
                                            <p:txEl>
                                              <p:pRg st="3" end="3"/>
                                            </p:txEl>
                                          </p:spTgt>
                                        </p:tgtEl>
                                        <p:attrNameLst>
                                          <p:attrName>style.color</p:attrName>
                                        </p:attrNameLst>
                                      </p:cBhvr>
                                      <p:to>
                                        <p:clrVal>
                                          <a:schemeClr val="accent2"/>
                                        </p:clrVal>
                                      </p:to>
                                    </p:set>
                                    <p:set>
                                      <p:cBhvr>
                                        <p:cTn id="25" dur="500" fill="hold"/>
                                        <p:tgtEl>
                                          <p:spTgt spid="6">
                                            <p:txEl>
                                              <p:pRg st="3" end="3"/>
                                            </p:txEl>
                                          </p:spTgt>
                                        </p:tgtEl>
                                        <p:attrNameLst>
                                          <p:attrName>fillcolor</p:attrName>
                                        </p:attrNameLst>
                                      </p:cBhvr>
                                      <p:to>
                                        <p:clrVal>
                                          <a:schemeClr val="accent2"/>
                                        </p:clrVal>
                                      </p:to>
                                    </p:set>
                                    <p:set>
                                      <p:cBhvr>
                                        <p:cTn id="26" dur="500" fill="hold"/>
                                        <p:tgtEl>
                                          <p:spTgt spid="6">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6">
                                            <p:txEl>
                                              <p:pRg st="4" end="4"/>
                                            </p:txEl>
                                          </p:spTgt>
                                        </p:tgtEl>
                                        <p:attrNameLst>
                                          <p:attrName>style.color</p:attrName>
                                        </p:attrNameLst>
                                      </p:cBhvr>
                                      <p:to>
                                        <p:clrVal>
                                          <a:schemeClr val="accent2"/>
                                        </p:clrVal>
                                      </p:to>
                                    </p:set>
                                    <p:set>
                                      <p:cBhvr>
                                        <p:cTn id="31" dur="500" fill="hold"/>
                                        <p:tgtEl>
                                          <p:spTgt spid="6">
                                            <p:txEl>
                                              <p:pRg st="4" end="4"/>
                                            </p:txEl>
                                          </p:spTgt>
                                        </p:tgtEl>
                                        <p:attrNameLst>
                                          <p:attrName>fillcolor</p:attrName>
                                        </p:attrNameLst>
                                      </p:cBhvr>
                                      <p:to>
                                        <p:clrVal>
                                          <a:schemeClr val="accent2"/>
                                        </p:clrVal>
                                      </p:to>
                                    </p:set>
                                    <p:set>
                                      <p:cBhvr>
                                        <p:cTn id="32" dur="500" fill="hold"/>
                                        <p:tgtEl>
                                          <p:spTgt spid="6">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6">
                                            <p:txEl>
                                              <p:pRg st="5" end="5"/>
                                            </p:txEl>
                                          </p:spTgt>
                                        </p:tgtEl>
                                        <p:attrNameLst>
                                          <p:attrName>style.color</p:attrName>
                                        </p:attrNameLst>
                                      </p:cBhvr>
                                      <p:to>
                                        <p:clrVal>
                                          <a:schemeClr val="accent2"/>
                                        </p:clrVal>
                                      </p:to>
                                    </p:set>
                                    <p:set>
                                      <p:cBhvr>
                                        <p:cTn id="37" dur="500" fill="hold"/>
                                        <p:tgtEl>
                                          <p:spTgt spid="6">
                                            <p:txEl>
                                              <p:pRg st="5" end="5"/>
                                            </p:txEl>
                                          </p:spTgt>
                                        </p:tgtEl>
                                        <p:attrNameLst>
                                          <p:attrName>fillcolor</p:attrName>
                                        </p:attrNameLst>
                                      </p:cBhvr>
                                      <p:to>
                                        <p:clrVal>
                                          <a:schemeClr val="accent2"/>
                                        </p:clrVal>
                                      </p:to>
                                    </p:set>
                                    <p:set>
                                      <p:cBhvr>
                                        <p:cTn id="38" dur="500" fill="hold"/>
                                        <p:tgtEl>
                                          <p:spTgt spid="6">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lstStyle/>
          <a:p>
            <a:pPr algn="ctr"/>
            <a:r>
              <a:rPr lang="uk-UA" sz="7200" dirty="0" smtClean="0">
                <a:solidFill>
                  <a:schemeClr val="accent3"/>
                </a:solidFill>
              </a:rPr>
              <a:t>Портретний живопис різних шкіл</a:t>
            </a:r>
            <a:r>
              <a:rPr lang="uk-UA" dirty="0" smtClean="0">
                <a:solidFill>
                  <a:schemeClr val="accent3"/>
                </a:solidFill>
              </a:rPr>
              <a:t/>
            </a:r>
            <a:br>
              <a:rPr lang="uk-UA" dirty="0" smtClean="0">
                <a:solidFill>
                  <a:schemeClr val="accent3"/>
                </a:solidFill>
              </a:rPr>
            </a:br>
            <a:endParaRPr lang="ru-RU" dirty="0">
              <a:solidFill>
                <a:schemeClr val="accent3"/>
              </a:solidFill>
            </a:endParaRPr>
          </a:p>
        </p:txBody>
      </p:sp>
    </p:spTree>
    <p:extLst>
      <p:ext uri="{BB962C8B-B14F-4D97-AF65-F5344CB8AC3E}">
        <p14:creationId xmlns:p14="http://schemas.microsoft.com/office/powerpoint/2010/main" val="2435699996"/>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644008" cy="6858000"/>
          </a:xfrm>
        </p:spPr>
      </p:pic>
      <p:pic>
        <p:nvPicPr>
          <p:cNvPr id="8" name="Объект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0" y="161"/>
            <a:ext cx="4771853" cy="6858000"/>
          </a:xfrm>
        </p:spPr>
      </p:pic>
    </p:spTree>
    <p:extLst>
      <p:ext uri="{BB962C8B-B14F-4D97-AF65-F5344CB8AC3E}">
        <p14:creationId xmlns:p14="http://schemas.microsoft.com/office/powerpoint/2010/main" val="2249849409"/>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5" y="0"/>
            <a:ext cx="4612310" cy="6858000"/>
          </a:xfrm>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29675" y="1072"/>
            <a:ext cx="4614325" cy="6856928"/>
          </a:xfrm>
        </p:spPr>
      </p:pic>
    </p:spTree>
    <p:extLst>
      <p:ext uri="{BB962C8B-B14F-4D97-AF65-F5344CB8AC3E}">
        <p14:creationId xmlns:p14="http://schemas.microsoft.com/office/powerpoint/2010/main" val="176649870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normAutofit/>
          </a:bodyPr>
          <a:lstStyle/>
          <a:p>
            <a:endParaRPr lang="ru-RU"/>
          </a:p>
        </p:txBody>
      </p:sp>
      <p:sp>
        <p:nvSpPr>
          <p:cNvPr id="5" name="Текст 4"/>
          <p:cNvSpPr>
            <a:spLocks noGrp="1"/>
          </p:cNvSpPr>
          <p:nvPr>
            <p:ph type="body" sz="half" idx="3"/>
          </p:nvPr>
        </p:nvSpPr>
        <p:spPr/>
        <p:txBody>
          <a:bodyPr>
            <a:normAutofit/>
          </a:bodyPr>
          <a:lstStyle/>
          <a:p>
            <a:endParaRPr lang="ru-RU"/>
          </a:p>
        </p:txBody>
      </p:sp>
      <p:pic>
        <p:nvPicPr>
          <p:cNvPr id="7" name="Объект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0" y="0"/>
            <a:ext cx="4355975" cy="6858000"/>
          </a:xfrm>
        </p:spPr>
      </p:pic>
      <p:pic>
        <p:nvPicPr>
          <p:cNvPr id="8" name="Объект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355976" y="0"/>
            <a:ext cx="4788024" cy="6858000"/>
          </a:xfrm>
        </p:spPr>
      </p:pic>
    </p:spTree>
    <p:extLst>
      <p:ext uri="{BB962C8B-B14F-4D97-AF65-F5344CB8AC3E}">
        <p14:creationId xmlns:p14="http://schemas.microsoft.com/office/powerpoint/2010/main" val="1858418547"/>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10" name="Объект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34" y="-7378"/>
            <a:ext cx="4506226" cy="6865378"/>
          </a:xfrm>
        </p:spPr>
      </p:pic>
      <p:pic>
        <p:nvPicPr>
          <p:cNvPr id="11" name="Объект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85883" y="0"/>
            <a:ext cx="4658117" cy="6858000"/>
          </a:xfrm>
        </p:spPr>
      </p:pic>
    </p:spTree>
    <p:extLst>
      <p:ext uri="{BB962C8B-B14F-4D97-AF65-F5344CB8AC3E}">
        <p14:creationId xmlns:p14="http://schemas.microsoft.com/office/powerpoint/2010/main" val="548441717"/>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4882554"/>
          </a:xfrm>
        </p:spPr>
        <p:txBody>
          <a:bodyPr>
            <a:normAutofit/>
          </a:bodyPr>
          <a:lstStyle/>
          <a:p>
            <a:pPr algn="ctr"/>
            <a:r>
              <a:rPr lang="ru-RU" sz="7200" dirty="0" err="1"/>
              <a:t>Що</a:t>
            </a:r>
            <a:r>
              <a:rPr lang="ru-RU" sz="7200" dirty="0"/>
              <a:t> </a:t>
            </a:r>
            <a:r>
              <a:rPr lang="ru-RU" sz="7200" dirty="0" err="1"/>
              <a:t>таке</a:t>
            </a:r>
            <a:r>
              <a:rPr lang="ru-RU" sz="7200" dirty="0"/>
              <a:t> </a:t>
            </a:r>
            <a:r>
              <a:rPr lang="ru-RU" sz="7200" dirty="0" err="1"/>
              <a:t>живопис</a:t>
            </a:r>
            <a:r>
              <a:rPr lang="ru-RU" sz="7200" dirty="0"/>
              <a:t> </a:t>
            </a:r>
            <a:r>
              <a:rPr lang="ru-RU" sz="7200" dirty="0" err="1"/>
              <a:t>Відродження</a:t>
            </a:r>
            <a:r>
              <a:rPr lang="ru-RU" sz="7200" dirty="0"/>
              <a:t/>
            </a:r>
            <a:br>
              <a:rPr lang="ru-RU" sz="7200" dirty="0"/>
            </a:br>
            <a:endParaRPr lang="ru-RU" sz="7200" dirty="0"/>
          </a:p>
        </p:txBody>
      </p:sp>
    </p:spTree>
    <p:extLst>
      <p:ext uri="{BB962C8B-B14F-4D97-AF65-F5344CB8AC3E}">
        <p14:creationId xmlns:p14="http://schemas.microsoft.com/office/powerpoint/2010/main" val="4245741914"/>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type.wav"/>
          </p:stSnd>
        </p:sndAc>
      </p:transition>
    </mc:Choice>
    <mc:Fallback>
      <p:transition spd="slow">
        <p:checker/>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4509622" cy="6858000"/>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98908" y="284"/>
            <a:ext cx="4645092" cy="6857715"/>
          </a:xfrm>
        </p:spPr>
      </p:pic>
    </p:spTree>
    <p:extLst>
      <p:ext uri="{BB962C8B-B14F-4D97-AF65-F5344CB8AC3E}">
        <p14:creationId xmlns:p14="http://schemas.microsoft.com/office/powerpoint/2010/main" val="3948164744"/>
      </p:ext>
    </p:extLst>
  </p:cSld>
  <p:clrMapOvr>
    <a:masterClrMapping/>
  </p:clrMapOvr>
  <mc:AlternateContent xmlns:mc="http://schemas.openxmlformats.org/markup-compatibility/2006">
    <mc:Choice xmlns:p14="http://schemas.microsoft.com/office/powerpoint/2010/main" Requires="p14">
      <p:transition spd="slow" p14:dur="1200">
        <p14:flip dir="r"/>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4324922" cy="6858000"/>
          </a:xfrm>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26970" y="0"/>
            <a:ext cx="4817030" cy="6858000"/>
          </a:xfrm>
        </p:spPr>
      </p:pic>
    </p:spTree>
    <p:extLst>
      <p:ext uri="{BB962C8B-B14F-4D97-AF65-F5344CB8AC3E}">
        <p14:creationId xmlns:p14="http://schemas.microsoft.com/office/powerpoint/2010/main" val="3636682198"/>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4644008" cy="6858000"/>
          </a:xfrm>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4008" y="0"/>
            <a:ext cx="4499993" cy="6858000"/>
          </a:xfrm>
        </p:spPr>
      </p:pic>
    </p:spTree>
    <p:extLst>
      <p:ext uri="{BB962C8B-B14F-4D97-AF65-F5344CB8AC3E}">
        <p14:creationId xmlns:p14="http://schemas.microsoft.com/office/powerpoint/2010/main" val="4071501715"/>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type.wav"/>
          </p:stSnd>
        </p:sndAc>
      </p:transition>
    </mc:Choice>
    <mc:Fallback>
      <p:transition spd="slow">
        <p:checker/>
        <p:sndAc>
          <p:stSnd>
            <p:snd r:embed="rId2"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45" y="1072"/>
            <a:ext cx="4640363" cy="6856928"/>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4008" y="-1"/>
            <a:ext cx="4499992" cy="6858001"/>
          </a:xfrm>
        </p:spPr>
      </p:pic>
    </p:spTree>
    <p:extLst>
      <p:ext uri="{BB962C8B-B14F-4D97-AF65-F5344CB8AC3E}">
        <p14:creationId xmlns:p14="http://schemas.microsoft.com/office/powerpoint/2010/main" val="525170591"/>
      </p:ext>
    </p:extLst>
  </p:cSld>
  <p:clrMapOvr>
    <a:masterClrMapping/>
  </p:clrMapOvr>
  <mc:AlternateContent xmlns:mc="http://schemas.openxmlformats.org/markup-compatibility/2006">
    <mc:Choice xmlns:p14="http://schemas.microsoft.com/office/powerpoint/2010/main" Requires="p14">
      <p:transition spd="slow" p14:dur="1300">
        <p14:pan dir="u"/>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96" y="2501"/>
            <a:ext cx="9171296" cy="6855499"/>
          </a:xfrm>
        </p:spPr>
      </p:pic>
    </p:spTree>
    <p:extLst>
      <p:ext uri="{BB962C8B-B14F-4D97-AF65-F5344CB8AC3E}">
        <p14:creationId xmlns:p14="http://schemas.microsoft.com/office/powerpoint/2010/main" val="612604665"/>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type.wav"/>
          </p:stSnd>
        </p:sndAc>
      </p:transition>
    </mc:Choice>
    <mc:Fallback>
      <p:transition spd="slow">
        <p:dissolve/>
        <p:sndAc>
          <p:stSnd>
            <p:snd r:embed="rId2"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 y="0"/>
            <a:ext cx="9143482" cy="6858000"/>
          </a:xfrm>
        </p:spPr>
      </p:pic>
    </p:spTree>
    <p:extLst>
      <p:ext uri="{BB962C8B-B14F-4D97-AF65-F5344CB8AC3E}">
        <p14:creationId xmlns:p14="http://schemas.microsoft.com/office/powerpoint/2010/main" val="443467759"/>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01474156"/>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normAutofit/>
          </a:bodyPr>
          <a:lstStyle/>
          <a:p>
            <a:pPr algn="ctr"/>
            <a:r>
              <a:rPr lang="uk-UA" sz="6000" dirty="0" smtClean="0">
                <a:solidFill>
                  <a:schemeClr val="accent4"/>
                </a:solidFill>
              </a:rPr>
              <a:t>Над проектом працювала</a:t>
            </a:r>
            <a:br>
              <a:rPr lang="uk-UA" sz="6000" dirty="0" smtClean="0">
                <a:solidFill>
                  <a:schemeClr val="accent4"/>
                </a:solidFill>
              </a:rPr>
            </a:br>
            <a:r>
              <a:rPr lang="uk-UA" sz="6000" dirty="0" err="1" smtClean="0">
                <a:solidFill>
                  <a:schemeClr val="accent4"/>
                </a:solidFill>
              </a:rPr>
              <a:t>Петрушина</a:t>
            </a:r>
            <a:r>
              <a:rPr lang="uk-UA" sz="6000" dirty="0" smtClean="0">
                <a:solidFill>
                  <a:schemeClr val="accent4"/>
                </a:solidFill>
              </a:rPr>
              <a:t> Катерина</a:t>
            </a:r>
            <a:br>
              <a:rPr lang="uk-UA" sz="6000" dirty="0" smtClean="0">
                <a:solidFill>
                  <a:schemeClr val="accent4"/>
                </a:solidFill>
              </a:rPr>
            </a:br>
            <a:endParaRPr lang="ru-RU" sz="6000" dirty="0">
              <a:solidFill>
                <a:schemeClr val="accent4"/>
              </a:solidFill>
            </a:endParaRPr>
          </a:p>
        </p:txBody>
      </p:sp>
    </p:spTree>
    <p:extLst>
      <p:ext uri="{BB962C8B-B14F-4D97-AF65-F5344CB8AC3E}">
        <p14:creationId xmlns:p14="http://schemas.microsoft.com/office/powerpoint/2010/main" val="2500811567"/>
      </p:ext>
    </p:extLst>
  </p:cSld>
  <p:clrMapOvr>
    <a:masterClrMapping/>
  </p:clrMapOvr>
  <mc:AlternateContent xmlns:mc="http://schemas.openxmlformats.org/markup-compatibility/2006">
    <mc:Choice xmlns:p14="http://schemas.microsoft.com/office/powerpoint/2010/main" Requires="p14">
      <p:transition spd="slow">
        <p14:flash/>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6178698"/>
          </a:xfrm>
        </p:spPr>
        <p:txBody>
          <a:bodyPr>
            <a:normAutofit/>
          </a:bodyPr>
          <a:lstStyle/>
          <a:p>
            <a:r>
              <a:rPr lang="ru-RU" sz="1800" dirty="0" err="1"/>
              <a:t>Живописці</a:t>
            </a:r>
            <a:r>
              <a:rPr lang="ru-RU" sz="1800" dirty="0"/>
              <a:t> </a:t>
            </a:r>
            <a:r>
              <a:rPr lang="ru-RU" sz="1800" dirty="0" err="1"/>
              <a:t>Ренесансу</a:t>
            </a:r>
            <a:r>
              <a:rPr lang="ru-RU" sz="1800" dirty="0"/>
              <a:t> створили </a:t>
            </a:r>
            <a:r>
              <a:rPr lang="ru-RU" sz="1800" dirty="0" err="1"/>
              <a:t>цілісну</a:t>
            </a:r>
            <a:r>
              <a:rPr lang="ru-RU" sz="1800" dirty="0"/>
              <a:t>, </a:t>
            </a:r>
            <a:r>
              <a:rPr lang="ru-RU" sz="1800" dirty="0" err="1"/>
              <a:t>що</a:t>
            </a:r>
            <a:r>
              <a:rPr lang="ru-RU" sz="1800" dirty="0"/>
              <a:t> </a:t>
            </a:r>
            <a:r>
              <a:rPr lang="ru-RU" sz="1800" dirty="0" err="1"/>
              <a:t>володіє</a:t>
            </a:r>
            <a:r>
              <a:rPr lang="ru-RU" sz="1800" dirty="0"/>
              <a:t> </a:t>
            </a:r>
            <a:r>
              <a:rPr lang="ru-RU" sz="1800" dirty="0" err="1"/>
              <a:t>внутрішньою</a:t>
            </a:r>
            <a:r>
              <a:rPr lang="ru-RU" sz="1800" dirty="0"/>
              <a:t> </a:t>
            </a:r>
            <a:r>
              <a:rPr lang="ru-RU" sz="1800" dirty="0" err="1"/>
              <a:t>єдністю</a:t>
            </a:r>
            <a:r>
              <a:rPr lang="ru-RU" sz="1800" dirty="0"/>
              <a:t> </a:t>
            </a:r>
            <a:r>
              <a:rPr lang="ru-RU" sz="1800" dirty="0" err="1"/>
              <a:t>концепцію</a:t>
            </a:r>
            <a:r>
              <a:rPr lang="ru-RU" sz="1800" dirty="0"/>
              <a:t> </a:t>
            </a:r>
            <a:r>
              <a:rPr lang="ru-RU" sz="1800" dirty="0" err="1"/>
              <a:t>світу</a:t>
            </a:r>
            <a:r>
              <a:rPr lang="ru-RU" sz="1800" dirty="0"/>
              <a:t>, </a:t>
            </a:r>
            <a:r>
              <a:rPr lang="ru-RU" sz="1800" dirty="0" err="1"/>
              <a:t>наповнили</a:t>
            </a:r>
            <a:r>
              <a:rPr lang="ru-RU" sz="1800" dirty="0"/>
              <a:t> </a:t>
            </a:r>
            <a:r>
              <a:rPr lang="ru-RU" sz="1800" dirty="0" err="1"/>
              <a:t>традиційні</a:t>
            </a:r>
            <a:r>
              <a:rPr lang="ru-RU" sz="1800" dirty="0"/>
              <a:t> </a:t>
            </a:r>
            <a:r>
              <a:rPr lang="ru-RU" sz="1800" dirty="0" err="1"/>
              <a:t>релігійні</a:t>
            </a:r>
            <a:r>
              <a:rPr lang="ru-RU" sz="1800" dirty="0"/>
              <a:t> </a:t>
            </a:r>
            <a:r>
              <a:rPr lang="ru-RU" sz="1800" dirty="0" err="1"/>
              <a:t>сюжети</a:t>
            </a:r>
            <a:r>
              <a:rPr lang="ru-RU" sz="1800" dirty="0"/>
              <a:t> </a:t>
            </a:r>
            <a:r>
              <a:rPr lang="ru-RU" sz="1800" dirty="0" err="1"/>
              <a:t>земним</a:t>
            </a:r>
            <a:r>
              <a:rPr lang="ru-RU" sz="1800" dirty="0"/>
              <a:t> </a:t>
            </a:r>
            <a:r>
              <a:rPr lang="ru-RU" sz="1800" dirty="0" err="1"/>
              <a:t>змістом</a:t>
            </a:r>
            <a:r>
              <a:rPr lang="ru-RU" sz="1800" dirty="0"/>
              <a:t>. </a:t>
            </a:r>
            <a:r>
              <a:rPr lang="ru-RU" sz="1800" dirty="0" err="1"/>
              <a:t>Реалістичне</a:t>
            </a:r>
            <a:r>
              <a:rPr lang="ru-RU" sz="1800" dirty="0"/>
              <a:t> </a:t>
            </a:r>
            <a:r>
              <a:rPr lang="ru-RU" sz="1800" dirty="0" err="1"/>
              <a:t>зображення</a:t>
            </a:r>
            <a:r>
              <a:rPr lang="ru-RU" sz="1800" dirty="0"/>
              <a:t> </a:t>
            </a:r>
            <a:r>
              <a:rPr lang="ru-RU" sz="1800" dirty="0" err="1"/>
              <a:t>людини</a:t>
            </a:r>
            <a:r>
              <a:rPr lang="ru-RU" sz="1800" dirty="0"/>
              <a:t> стало головною метою </a:t>
            </a:r>
            <a:r>
              <a:rPr lang="ru-RU" sz="1800" dirty="0" err="1"/>
              <a:t>художників</a:t>
            </a:r>
            <a:r>
              <a:rPr lang="ru-RU" sz="1800" dirty="0"/>
              <a:t> </a:t>
            </a:r>
            <a:r>
              <a:rPr lang="ru-RU" sz="1800" dirty="0" err="1"/>
              <a:t>Раннього</a:t>
            </a:r>
            <a:r>
              <a:rPr lang="ru-RU" sz="1800" dirty="0"/>
              <a:t> </a:t>
            </a:r>
            <a:r>
              <a:rPr lang="ru-RU" sz="1800" dirty="0" err="1"/>
              <a:t>Відродження</a:t>
            </a:r>
            <a:r>
              <a:rPr lang="ru-RU" sz="1800" dirty="0"/>
              <a:t>. </a:t>
            </a:r>
            <a:r>
              <a:rPr lang="ru-RU" sz="1800" dirty="0" err="1"/>
              <a:t>Винахід</a:t>
            </a:r>
            <a:r>
              <a:rPr lang="ru-RU" sz="1800" dirty="0"/>
              <a:t> способу </a:t>
            </a:r>
            <a:r>
              <a:rPr lang="ru-RU" sz="1800" dirty="0" err="1"/>
              <a:t>передачі</a:t>
            </a:r>
            <a:r>
              <a:rPr lang="ru-RU" sz="1800" dirty="0"/>
              <a:t> </a:t>
            </a:r>
            <a:r>
              <a:rPr lang="ru-RU" sz="1800" dirty="0" err="1"/>
              <a:t>перспективи</a:t>
            </a:r>
            <a:r>
              <a:rPr lang="ru-RU" sz="1800" dirty="0"/>
              <a:t> </a:t>
            </a:r>
            <a:r>
              <a:rPr lang="ru-RU" sz="1800" dirty="0" err="1"/>
              <a:t>сприяло</a:t>
            </a:r>
            <a:r>
              <a:rPr lang="ru-RU" sz="1800" dirty="0"/>
              <a:t> </a:t>
            </a:r>
            <a:r>
              <a:rPr lang="ru-RU" sz="1800" dirty="0" err="1"/>
              <a:t>більш</a:t>
            </a:r>
            <a:r>
              <a:rPr lang="ru-RU" sz="1800" dirty="0"/>
              <a:t> правдивого </a:t>
            </a:r>
            <a:r>
              <a:rPr lang="ru-RU" sz="1800" dirty="0" err="1"/>
              <a:t>відображення</a:t>
            </a:r>
            <a:r>
              <a:rPr lang="ru-RU" sz="1800" dirty="0"/>
              <a:t> </a:t>
            </a:r>
            <a:r>
              <a:rPr lang="ru-RU" sz="1800" dirty="0" err="1"/>
              <a:t>дійсності</a:t>
            </a:r>
            <a:r>
              <a:rPr lang="ru-RU" sz="1800" dirty="0"/>
              <a:t>. </a:t>
            </a:r>
            <a:br>
              <a:rPr lang="ru-RU" sz="1800" dirty="0"/>
            </a:br>
            <a:r>
              <a:rPr lang="ru-RU" sz="1800" dirty="0" err="1"/>
              <a:t>Однією</a:t>
            </a:r>
            <a:r>
              <a:rPr lang="ru-RU" sz="1800" dirty="0"/>
              <a:t> з </a:t>
            </a:r>
            <a:r>
              <a:rPr lang="ru-RU" sz="1800" dirty="0" err="1"/>
              <a:t>головних</a:t>
            </a:r>
            <a:r>
              <a:rPr lang="ru-RU" sz="1800" dirty="0"/>
              <a:t> тем </a:t>
            </a:r>
            <a:r>
              <a:rPr lang="ru-RU" sz="1800" dirty="0" err="1"/>
              <a:t>живописних</a:t>
            </a:r>
            <a:r>
              <a:rPr lang="ru-RU" sz="1800" dirty="0"/>
              <a:t> </a:t>
            </a:r>
            <a:r>
              <a:rPr lang="ru-RU" sz="1800" dirty="0" err="1"/>
              <a:t>творів</a:t>
            </a:r>
            <a:r>
              <a:rPr lang="ru-RU" sz="1800" dirty="0"/>
              <a:t> </a:t>
            </a:r>
            <a:r>
              <a:rPr lang="ru-RU" sz="1800" dirty="0" err="1"/>
              <a:t>Ренесансу</a:t>
            </a:r>
            <a:r>
              <a:rPr lang="ru-RU" sz="1800" dirty="0"/>
              <a:t> </a:t>
            </a:r>
            <a:r>
              <a:rPr lang="ru-RU" sz="1800" dirty="0" err="1"/>
              <a:t>були</a:t>
            </a:r>
            <a:r>
              <a:rPr lang="ru-RU" sz="1800" dirty="0"/>
              <a:t> </a:t>
            </a:r>
            <a:r>
              <a:rPr lang="ru-RU" sz="1800" dirty="0" err="1"/>
              <a:t>трагічна</a:t>
            </a:r>
            <a:r>
              <a:rPr lang="ru-RU" sz="1800" dirty="0"/>
              <a:t> </a:t>
            </a:r>
            <a:r>
              <a:rPr lang="ru-RU" sz="1800" dirty="0" err="1"/>
              <a:t>непримиренність</a:t>
            </a:r>
            <a:r>
              <a:rPr lang="ru-RU" sz="1800" dirty="0"/>
              <a:t> </a:t>
            </a:r>
            <a:r>
              <a:rPr lang="ru-RU" sz="1800" dirty="0" err="1"/>
              <a:t>конфліктів</a:t>
            </a:r>
            <a:r>
              <a:rPr lang="ru-RU" sz="1800" dirty="0"/>
              <a:t>, </a:t>
            </a:r>
            <a:r>
              <a:rPr lang="ru-RU" sz="1800" dirty="0" err="1"/>
              <a:t>боротьба</a:t>
            </a:r>
            <a:r>
              <a:rPr lang="ru-RU" sz="1800" dirty="0"/>
              <a:t> і </a:t>
            </a:r>
            <a:r>
              <a:rPr lang="ru-RU" sz="1800" dirty="0" err="1"/>
              <a:t>загибель</a:t>
            </a:r>
            <a:r>
              <a:rPr lang="ru-RU" sz="1800" dirty="0"/>
              <a:t> героя. </a:t>
            </a:r>
            <a:r>
              <a:rPr lang="ru-RU" sz="1800" dirty="0" err="1"/>
              <a:t>Близько</a:t>
            </a:r>
            <a:r>
              <a:rPr lang="ru-RU" sz="1800" dirty="0"/>
              <a:t> 1425 р. </a:t>
            </a:r>
            <a:r>
              <a:rPr lang="ru-RU" sz="1800" dirty="0" err="1"/>
              <a:t>Флоренція</a:t>
            </a:r>
            <a:r>
              <a:rPr lang="ru-RU" sz="1800" dirty="0"/>
              <a:t> стала центром </a:t>
            </a:r>
            <a:r>
              <a:rPr lang="ru-RU" sz="1800" dirty="0" err="1"/>
              <a:t>Ренесансу</a:t>
            </a:r>
            <a:r>
              <a:rPr lang="ru-RU" sz="1800" dirty="0"/>
              <a:t> (</a:t>
            </a:r>
            <a:r>
              <a:rPr lang="ru-RU" sz="1800" dirty="0" err="1"/>
              <a:t>флорентійське</a:t>
            </a:r>
            <a:r>
              <a:rPr lang="ru-RU" sz="1800" dirty="0"/>
              <a:t> </a:t>
            </a:r>
            <a:r>
              <a:rPr lang="ru-RU" sz="1800" dirty="0" err="1"/>
              <a:t>мистецтво</a:t>
            </a:r>
            <a:r>
              <a:rPr lang="ru-RU" sz="1800" dirty="0"/>
              <a:t>), але до початку 16 </a:t>
            </a:r>
            <a:r>
              <a:rPr lang="ru-RU" sz="1800" dirty="0" err="1"/>
              <a:t>століття</a:t>
            </a:r>
            <a:r>
              <a:rPr lang="ru-RU" sz="1800" dirty="0"/>
              <a:t> - </a:t>
            </a:r>
            <a:r>
              <a:rPr lang="ru-RU" sz="1800" dirty="0" err="1"/>
              <a:t>Високе</a:t>
            </a:r>
            <a:r>
              <a:rPr lang="ru-RU" sz="1800" dirty="0"/>
              <a:t> </a:t>
            </a:r>
            <a:r>
              <a:rPr lang="ru-RU" sz="1800" dirty="0" err="1"/>
              <a:t>Відродження</a:t>
            </a:r>
            <a:r>
              <a:rPr lang="ru-RU" sz="1800" dirty="0"/>
              <a:t> - </a:t>
            </a:r>
            <a:r>
              <a:rPr lang="ru-RU" sz="1800" dirty="0" err="1"/>
              <a:t>провідне</a:t>
            </a:r>
            <a:r>
              <a:rPr lang="ru-RU" sz="1800" dirty="0"/>
              <a:t> </a:t>
            </a:r>
            <a:r>
              <a:rPr lang="ru-RU" sz="1800" dirty="0" err="1"/>
              <a:t>місце</a:t>
            </a:r>
            <a:r>
              <a:rPr lang="ru-RU" sz="1800" dirty="0"/>
              <a:t> </a:t>
            </a:r>
            <a:r>
              <a:rPr lang="ru-RU" sz="1800" dirty="0" err="1"/>
              <a:t>зайняли</a:t>
            </a:r>
            <a:r>
              <a:rPr lang="ru-RU" sz="1800" dirty="0"/>
              <a:t> </a:t>
            </a:r>
            <a:r>
              <a:rPr lang="ru-RU" sz="1800" dirty="0" err="1"/>
              <a:t>Венеція</a:t>
            </a:r>
            <a:r>
              <a:rPr lang="ru-RU" sz="1800" dirty="0"/>
              <a:t> (</a:t>
            </a:r>
            <a:r>
              <a:rPr lang="ru-RU" sz="1800" dirty="0" err="1"/>
              <a:t>венеціанське</a:t>
            </a:r>
            <a:r>
              <a:rPr lang="ru-RU" sz="1800" dirty="0"/>
              <a:t> </a:t>
            </a:r>
            <a:r>
              <a:rPr lang="ru-RU" sz="1800" dirty="0" err="1"/>
              <a:t>мистецтво</a:t>
            </a:r>
            <a:r>
              <a:rPr lang="ru-RU" sz="1800" dirty="0"/>
              <a:t>) і Рим. </a:t>
            </a:r>
            <a:r>
              <a:rPr lang="ru-RU" sz="1800" dirty="0" err="1"/>
              <a:t>Культурними</a:t>
            </a:r>
            <a:r>
              <a:rPr lang="ru-RU" sz="1800" dirty="0"/>
              <a:t> центрами </a:t>
            </a:r>
            <a:r>
              <a:rPr lang="ru-RU" sz="1800" dirty="0" err="1"/>
              <a:t>були</a:t>
            </a:r>
            <a:r>
              <a:rPr lang="ru-RU" sz="1800" dirty="0"/>
              <a:t> </a:t>
            </a:r>
            <a:r>
              <a:rPr lang="ru-RU" sz="1800" dirty="0" err="1"/>
              <a:t>двори</a:t>
            </a:r>
            <a:r>
              <a:rPr lang="ru-RU" sz="1800" dirty="0"/>
              <a:t> </a:t>
            </a:r>
            <a:r>
              <a:rPr lang="ru-RU" sz="1800" dirty="0" err="1"/>
              <a:t>герцогів</a:t>
            </a:r>
            <a:r>
              <a:rPr lang="ru-RU" sz="1800" dirty="0"/>
              <a:t> </a:t>
            </a:r>
            <a:r>
              <a:rPr lang="ru-RU" sz="1800" dirty="0" err="1"/>
              <a:t>Мантуї</a:t>
            </a:r>
            <a:r>
              <a:rPr lang="ru-RU" sz="1800" dirty="0"/>
              <a:t>, </a:t>
            </a:r>
            <a:r>
              <a:rPr lang="ru-RU" sz="1800" dirty="0" err="1"/>
              <a:t>Урбіно</a:t>
            </a:r>
            <a:r>
              <a:rPr lang="ru-RU" sz="1800" dirty="0"/>
              <a:t> і </a:t>
            </a:r>
            <a:r>
              <a:rPr lang="ru-RU" sz="1800" dirty="0" err="1"/>
              <a:t>Ферради</a:t>
            </a:r>
            <a:r>
              <a:rPr lang="ru-RU" sz="1800" dirty="0"/>
              <a:t>. </a:t>
            </a:r>
            <a:r>
              <a:rPr lang="ru-RU" sz="1800" dirty="0" err="1"/>
              <a:t>Головними</a:t>
            </a:r>
            <a:r>
              <a:rPr lang="ru-RU" sz="1800" dirty="0"/>
              <a:t> меценатами </a:t>
            </a:r>
            <a:r>
              <a:rPr lang="ru-RU" sz="1800" dirty="0" err="1"/>
              <a:t>були</a:t>
            </a:r>
            <a:r>
              <a:rPr lang="ru-RU" sz="1800" dirty="0"/>
              <a:t> </a:t>
            </a:r>
            <a:r>
              <a:rPr lang="ru-RU" sz="1800" dirty="0" err="1"/>
              <a:t>Медічи</a:t>
            </a:r>
            <a:r>
              <a:rPr lang="ru-RU" sz="1800" dirty="0"/>
              <a:t> і </a:t>
            </a:r>
            <a:r>
              <a:rPr lang="ru-RU" sz="1800" dirty="0" err="1"/>
              <a:t>римські</a:t>
            </a:r>
            <a:r>
              <a:rPr lang="ru-RU" sz="1800" dirty="0"/>
              <a:t> </a:t>
            </a:r>
            <a:r>
              <a:rPr lang="ru-RU" sz="1800" dirty="0" err="1"/>
              <a:t>папи</a:t>
            </a:r>
            <a:r>
              <a:rPr lang="ru-RU" sz="1800" dirty="0"/>
              <a:t>, особливо </a:t>
            </a:r>
            <a:r>
              <a:rPr lang="ru-RU" sz="1800" dirty="0" err="1"/>
              <a:t>Юлій</a:t>
            </a:r>
            <a:r>
              <a:rPr lang="ru-RU" sz="1800" dirty="0"/>
              <a:t> </a:t>
            </a:r>
            <a:r>
              <a:rPr lang="en-US" sz="1800" dirty="0"/>
              <a:t>II </a:t>
            </a:r>
            <a:r>
              <a:rPr lang="ru-RU" sz="1800" dirty="0"/>
              <a:t>і Лев Х. </a:t>
            </a:r>
            <a:r>
              <a:rPr lang="ru-RU" sz="1800" dirty="0" err="1"/>
              <a:t>Найбільшими</a:t>
            </a:r>
            <a:r>
              <a:rPr lang="ru-RU" sz="1800" dirty="0"/>
              <a:t> </a:t>
            </a:r>
            <a:r>
              <a:rPr lang="ru-RU" sz="1800" dirty="0" err="1"/>
              <a:t>представниками</a:t>
            </a:r>
            <a:r>
              <a:rPr lang="ru-RU" sz="1800" dirty="0"/>
              <a:t> "</a:t>
            </a:r>
            <a:r>
              <a:rPr lang="ru-RU" sz="1800" dirty="0" err="1"/>
              <a:t>північного</a:t>
            </a:r>
            <a:r>
              <a:rPr lang="ru-RU" sz="1800" dirty="0"/>
              <a:t> </a:t>
            </a:r>
            <a:r>
              <a:rPr lang="ru-RU" sz="1800" dirty="0" err="1"/>
              <a:t>Ренесансу</a:t>
            </a:r>
            <a:r>
              <a:rPr lang="ru-RU" sz="1800" dirty="0"/>
              <a:t>" </a:t>
            </a:r>
            <a:r>
              <a:rPr lang="ru-RU" sz="1800" dirty="0" err="1"/>
              <a:t>були</a:t>
            </a:r>
            <a:r>
              <a:rPr lang="ru-RU" sz="1800" dirty="0"/>
              <a:t> Дюрер, Кранах Старший, Хольбейн. </a:t>
            </a:r>
            <a:r>
              <a:rPr lang="ru-RU" sz="1800" dirty="0" err="1"/>
              <a:t>Північні</a:t>
            </a:r>
            <a:r>
              <a:rPr lang="ru-RU" sz="1800" dirty="0"/>
              <a:t> художники в основному </a:t>
            </a:r>
            <a:r>
              <a:rPr lang="ru-RU" sz="1800" dirty="0" err="1"/>
              <a:t>наслідували</a:t>
            </a:r>
            <a:r>
              <a:rPr lang="ru-RU" sz="1800" dirty="0"/>
              <a:t> </a:t>
            </a:r>
            <a:r>
              <a:rPr lang="ru-RU" sz="1800" dirty="0" err="1"/>
              <a:t>кращим</a:t>
            </a:r>
            <a:r>
              <a:rPr lang="ru-RU" sz="1800" dirty="0"/>
              <a:t> </a:t>
            </a:r>
            <a:r>
              <a:rPr lang="ru-RU" sz="1800" dirty="0" err="1"/>
              <a:t>італійським</a:t>
            </a:r>
            <a:r>
              <a:rPr lang="ru-RU" sz="1800" dirty="0"/>
              <a:t> </a:t>
            </a:r>
            <a:r>
              <a:rPr lang="ru-RU" sz="1800" dirty="0" err="1"/>
              <a:t>зразкам</a:t>
            </a:r>
            <a:r>
              <a:rPr lang="ru-RU" sz="1800" dirty="0"/>
              <a:t>, і </a:t>
            </a:r>
            <a:r>
              <a:rPr lang="ru-RU" sz="1800" dirty="0" err="1"/>
              <a:t>лише</a:t>
            </a:r>
            <a:r>
              <a:rPr lang="ru-RU" sz="1800" dirty="0"/>
              <a:t> </a:t>
            </a:r>
            <a:r>
              <a:rPr lang="ru-RU" sz="1800" dirty="0" err="1"/>
              <a:t>деякі</a:t>
            </a:r>
            <a:r>
              <a:rPr lang="ru-RU" sz="1800" dirty="0"/>
              <a:t>, </a:t>
            </a:r>
            <a:r>
              <a:rPr lang="ru-RU" sz="1800" dirty="0" err="1"/>
              <a:t>наприклад</a:t>
            </a:r>
            <a:r>
              <a:rPr lang="ru-RU" sz="1800" dirty="0"/>
              <a:t> Ян </a:t>
            </a:r>
            <a:r>
              <a:rPr lang="ru-RU" sz="1800" dirty="0" err="1"/>
              <a:t>ван</a:t>
            </a:r>
            <a:r>
              <a:rPr lang="ru-RU" sz="1800" dirty="0"/>
              <a:t> </a:t>
            </a:r>
            <a:r>
              <a:rPr lang="ru-RU" sz="1800" dirty="0" err="1"/>
              <a:t>Скорел</a:t>
            </a:r>
            <a:r>
              <a:rPr lang="ru-RU" sz="1800" dirty="0"/>
              <a:t>, </a:t>
            </a:r>
            <a:r>
              <a:rPr lang="ru-RU" sz="1800" dirty="0" err="1"/>
              <a:t>зуміли</a:t>
            </a:r>
            <a:r>
              <a:rPr lang="ru-RU" sz="1800" dirty="0"/>
              <a:t> </a:t>
            </a:r>
            <a:r>
              <a:rPr lang="ru-RU" sz="1800" dirty="0" err="1"/>
              <a:t>створити</a:t>
            </a:r>
            <a:r>
              <a:rPr lang="ru-RU" sz="1800" dirty="0"/>
              <a:t> </a:t>
            </a:r>
            <a:r>
              <a:rPr lang="ru-RU" sz="1800" dirty="0" err="1"/>
              <a:t>свій</a:t>
            </a:r>
            <a:r>
              <a:rPr lang="ru-RU" sz="1800" dirty="0"/>
              <a:t> стиль, </a:t>
            </a:r>
            <a:r>
              <a:rPr lang="ru-RU" sz="1800" dirty="0" err="1"/>
              <a:t>який</a:t>
            </a:r>
            <a:r>
              <a:rPr lang="ru-RU" sz="1800" dirty="0"/>
              <a:t> </a:t>
            </a:r>
            <a:r>
              <a:rPr lang="ru-RU" sz="1800" dirty="0" err="1"/>
              <a:t>відрізнявся</a:t>
            </a:r>
            <a:r>
              <a:rPr lang="ru-RU" sz="1800" dirty="0"/>
              <a:t> особливою </a:t>
            </a:r>
            <a:r>
              <a:rPr lang="ru-RU" sz="1800" dirty="0" err="1"/>
              <a:t>елегантністю</a:t>
            </a:r>
            <a:r>
              <a:rPr lang="ru-RU" sz="1800" dirty="0"/>
              <a:t> і </a:t>
            </a:r>
            <a:r>
              <a:rPr lang="ru-RU" sz="1800" dirty="0" err="1"/>
              <a:t>грацією</a:t>
            </a:r>
            <a:r>
              <a:rPr lang="ru-RU" sz="1800" dirty="0"/>
              <a:t>, - </a:t>
            </a:r>
            <a:r>
              <a:rPr lang="ru-RU" sz="1800" dirty="0" err="1"/>
              <a:t>маньєризм</a:t>
            </a:r>
            <a:r>
              <a:rPr lang="ru-RU" sz="1800" dirty="0"/>
              <a:t>.</a:t>
            </a:r>
            <a:r>
              <a:rPr lang="ru-RU" sz="2000" dirty="0"/>
              <a:t/>
            </a:r>
            <a:br>
              <a:rPr lang="ru-RU" sz="2000" dirty="0"/>
            </a:br>
            <a:endParaRPr lang="ru-RU" sz="2000" dirty="0"/>
          </a:p>
        </p:txBody>
      </p:sp>
    </p:spTree>
    <p:extLst>
      <p:ext uri="{BB962C8B-B14F-4D97-AF65-F5344CB8AC3E}">
        <p14:creationId xmlns:p14="http://schemas.microsoft.com/office/powerpoint/2010/main" val="2272943209"/>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type.wav"/>
          </p:stSnd>
        </p:sndAc>
      </p:transition>
    </mc:Choice>
    <mc:Fallback>
      <p:transition spd="slow">
        <p:dissolv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7715200" cy="5544616"/>
          </a:xfrm>
        </p:spPr>
        <p:txBody>
          <a:bodyPr>
            <a:normAutofit/>
          </a:bodyPr>
          <a:lstStyle/>
          <a:p>
            <a:pPr algn="ctr"/>
            <a:r>
              <a:rPr lang="ru-RU" sz="7200" dirty="0" err="1">
                <a:solidFill>
                  <a:schemeClr val="accent3"/>
                </a:solidFill>
              </a:rPr>
              <a:t>Живопис</a:t>
            </a:r>
            <a:r>
              <a:rPr lang="ru-RU" sz="7200" dirty="0">
                <a:solidFill>
                  <a:schemeClr val="accent3"/>
                </a:solidFill>
              </a:rPr>
              <a:t> в </a:t>
            </a:r>
            <a:r>
              <a:rPr lang="ru-RU" sz="7200" dirty="0" err="1">
                <a:solidFill>
                  <a:schemeClr val="accent3"/>
                </a:solidFill>
              </a:rPr>
              <a:t>період</a:t>
            </a:r>
            <a:r>
              <a:rPr lang="ru-RU" sz="7200" dirty="0">
                <a:solidFill>
                  <a:schemeClr val="accent3"/>
                </a:solidFill>
              </a:rPr>
              <a:t> 1490-150 </a:t>
            </a:r>
            <a:r>
              <a:rPr lang="ru-RU" sz="7200" dirty="0" err="1">
                <a:solidFill>
                  <a:schemeClr val="accent3"/>
                </a:solidFill>
              </a:rPr>
              <a:t>рр</a:t>
            </a:r>
            <a:r>
              <a:rPr lang="ru-RU" sz="7200" dirty="0">
                <a:solidFill>
                  <a:schemeClr val="accent3"/>
                </a:solidFill>
              </a:rPr>
              <a:t>.</a:t>
            </a:r>
            <a:br>
              <a:rPr lang="ru-RU" sz="7200" dirty="0">
                <a:solidFill>
                  <a:schemeClr val="accent3"/>
                </a:solidFill>
              </a:rPr>
            </a:br>
            <a:endParaRPr lang="ru-RU" sz="7200" dirty="0">
              <a:solidFill>
                <a:schemeClr val="accent3"/>
              </a:solidFill>
            </a:endParaRPr>
          </a:p>
        </p:txBody>
      </p:sp>
    </p:spTree>
    <p:extLst>
      <p:ext uri="{BB962C8B-B14F-4D97-AF65-F5344CB8AC3E}">
        <p14:creationId xmlns:p14="http://schemas.microsoft.com/office/powerpoint/2010/main" val="2989655281"/>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type.wav"/>
          </p:stSnd>
        </p:sndAc>
      </p:transition>
    </mc:Choice>
    <mc:Fallback>
      <p:transition spd="slow">
        <p:blinds dir="vert"/>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250706"/>
          </a:xfrm>
        </p:spPr>
        <p:txBody>
          <a:bodyPr>
            <a:normAutofit/>
          </a:bodyPr>
          <a:lstStyle/>
          <a:p>
            <a:r>
              <a:rPr lang="ru-RU" sz="1800" dirty="0">
                <a:solidFill>
                  <a:schemeClr val="accent3"/>
                </a:solidFill>
              </a:rPr>
              <a:t>В </a:t>
            </a:r>
            <a:r>
              <a:rPr lang="ru-RU" sz="1800" dirty="0" err="1">
                <a:solidFill>
                  <a:schemeClr val="accent3"/>
                </a:solidFill>
              </a:rPr>
              <a:t>період</a:t>
            </a:r>
            <a:r>
              <a:rPr lang="ru-RU" sz="1800" dirty="0">
                <a:solidFill>
                  <a:schemeClr val="accent3"/>
                </a:solidFill>
              </a:rPr>
              <a:t> 1490—1520 </a:t>
            </a:r>
            <a:r>
              <a:rPr lang="ru-RU" sz="1800" dirty="0" err="1">
                <a:solidFill>
                  <a:schemeClr val="accent3"/>
                </a:solidFill>
              </a:rPr>
              <a:t>рр</a:t>
            </a:r>
            <a:r>
              <a:rPr lang="ru-RU" sz="1800" dirty="0">
                <a:solidFill>
                  <a:schemeClr val="accent3"/>
                </a:solidFill>
              </a:rPr>
              <a:t>. </a:t>
            </a:r>
            <a:r>
              <a:rPr lang="ru-RU" sz="1800" dirty="0" err="1">
                <a:solidFill>
                  <a:schemeClr val="accent3"/>
                </a:solidFill>
              </a:rPr>
              <a:t>живопис</a:t>
            </a:r>
            <a:r>
              <a:rPr lang="ru-RU" sz="1800" dirty="0">
                <a:solidFill>
                  <a:schemeClr val="accent3"/>
                </a:solidFill>
              </a:rPr>
              <a:t> </a:t>
            </a:r>
            <a:r>
              <a:rPr lang="ru-RU" sz="1800" dirty="0" err="1">
                <a:solidFill>
                  <a:schemeClr val="accent3"/>
                </a:solidFill>
              </a:rPr>
              <a:t>Італії</a:t>
            </a:r>
            <a:r>
              <a:rPr lang="ru-RU" sz="1800" dirty="0">
                <a:solidFill>
                  <a:schemeClr val="accent3"/>
                </a:solidFill>
              </a:rPr>
              <a:t> </a:t>
            </a:r>
            <a:r>
              <a:rPr lang="ru-RU" sz="1800" dirty="0" err="1">
                <a:solidFill>
                  <a:schemeClr val="accent3"/>
                </a:solidFill>
              </a:rPr>
              <a:t>переживає</a:t>
            </a:r>
            <a:r>
              <a:rPr lang="ru-RU" sz="1800" dirty="0">
                <a:solidFill>
                  <a:schemeClr val="accent3"/>
                </a:solidFill>
              </a:rPr>
              <a:t> </a:t>
            </a:r>
            <a:r>
              <a:rPr lang="ru-RU" sz="1800" dirty="0" err="1">
                <a:solidFill>
                  <a:schemeClr val="accent3"/>
                </a:solidFill>
              </a:rPr>
              <a:t>справжній</a:t>
            </a:r>
            <a:r>
              <a:rPr lang="ru-RU" sz="1800" dirty="0">
                <a:solidFill>
                  <a:schemeClr val="accent3"/>
                </a:solidFill>
              </a:rPr>
              <a:t> </a:t>
            </a:r>
            <a:r>
              <a:rPr lang="ru-RU" sz="1800" dirty="0" err="1">
                <a:solidFill>
                  <a:schemeClr val="accent3"/>
                </a:solidFill>
              </a:rPr>
              <a:t>розквіт</a:t>
            </a:r>
            <a:r>
              <a:rPr lang="ru-RU" sz="1800" dirty="0">
                <a:solidFill>
                  <a:schemeClr val="accent3"/>
                </a:solidFill>
              </a:rPr>
              <a:t> і </a:t>
            </a:r>
            <a:r>
              <a:rPr lang="ru-RU" sz="1800" dirty="0" err="1">
                <a:solidFill>
                  <a:schemeClr val="accent3"/>
                </a:solidFill>
              </a:rPr>
              <a:t>вищу</a:t>
            </a:r>
            <a:r>
              <a:rPr lang="ru-RU" sz="1800" dirty="0">
                <a:solidFill>
                  <a:schemeClr val="accent3"/>
                </a:solidFill>
              </a:rPr>
              <a:t> фазу </a:t>
            </a:r>
            <a:r>
              <a:rPr lang="ru-RU" sz="1800" dirty="0" err="1">
                <a:solidFill>
                  <a:schemeClr val="accent3"/>
                </a:solidFill>
              </a:rPr>
              <a:t>свого</a:t>
            </a:r>
            <a:r>
              <a:rPr lang="ru-RU" sz="1800" dirty="0">
                <a:solidFill>
                  <a:schemeClr val="accent3"/>
                </a:solidFill>
              </a:rPr>
              <a:t> </a:t>
            </a:r>
            <a:r>
              <a:rPr lang="ru-RU" sz="1800" dirty="0" err="1">
                <a:solidFill>
                  <a:schemeClr val="accent3"/>
                </a:solidFill>
              </a:rPr>
              <a:t>розвитку</a:t>
            </a:r>
            <a:r>
              <a:rPr lang="ru-RU" sz="1800" dirty="0">
                <a:solidFill>
                  <a:schemeClr val="accent3"/>
                </a:solidFill>
              </a:rPr>
              <a:t>. </a:t>
            </a:r>
            <a:r>
              <a:rPr lang="ru-RU" sz="1800" dirty="0" err="1">
                <a:solidFill>
                  <a:schemeClr val="accent3"/>
                </a:solidFill>
              </a:rPr>
              <a:t>Ще</a:t>
            </a:r>
            <a:r>
              <a:rPr lang="ru-RU" sz="1800" dirty="0">
                <a:solidFill>
                  <a:schemeClr val="accent3"/>
                </a:solidFill>
              </a:rPr>
              <a:t> в </a:t>
            </a:r>
            <a:r>
              <a:rPr lang="ru-RU" sz="1800" dirty="0" err="1">
                <a:solidFill>
                  <a:schemeClr val="accent3"/>
                </a:solidFill>
              </a:rPr>
              <a:t>повну</a:t>
            </a:r>
            <a:r>
              <a:rPr lang="ru-RU" sz="1800" dirty="0">
                <a:solidFill>
                  <a:schemeClr val="accent3"/>
                </a:solidFill>
              </a:rPr>
              <a:t> силу </a:t>
            </a:r>
            <a:r>
              <a:rPr lang="ru-RU" sz="1800" dirty="0" err="1">
                <a:solidFill>
                  <a:schemeClr val="accent3"/>
                </a:solidFill>
              </a:rPr>
              <a:t>працюють</a:t>
            </a:r>
            <a:r>
              <a:rPr lang="ru-RU" sz="1800" dirty="0">
                <a:solidFill>
                  <a:schemeClr val="accent3"/>
                </a:solidFill>
              </a:rPr>
              <a:t> </a:t>
            </a:r>
            <a:r>
              <a:rPr lang="ru-RU" sz="1800" dirty="0" err="1">
                <a:solidFill>
                  <a:schemeClr val="accent3"/>
                </a:solidFill>
              </a:rPr>
              <a:t>талановиті</a:t>
            </a:r>
            <a:r>
              <a:rPr lang="ru-RU" sz="1800" dirty="0">
                <a:solidFill>
                  <a:schemeClr val="accent3"/>
                </a:solidFill>
              </a:rPr>
              <a:t> </a:t>
            </a:r>
            <a:r>
              <a:rPr lang="ru-RU" sz="1800" dirty="0" err="1">
                <a:solidFill>
                  <a:schemeClr val="accent3"/>
                </a:solidFill>
              </a:rPr>
              <a:t>представники</a:t>
            </a:r>
            <a:r>
              <a:rPr lang="ru-RU" sz="1800" dirty="0">
                <a:solidFill>
                  <a:schemeClr val="accent3"/>
                </a:solidFill>
              </a:rPr>
              <a:t> кватроченто — </a:t>
            </a:r>
            <a:r>
              <a:rPr lang="ru-RU" sz="1800" dirty="0" err="1">
                <a:solidFill>
                  <a:schemeClr val="accent3"/>
                </a:solidFill>
              </a:rPr>
              <a:t>Доменіко</a:t>
            </a:r>
            <a:r>
              <a:rPr lang="ru-RU" sz="1800" dirty="0">
                <a:solidFill>
                  <a:schemeClr val="accent3"/>
                </a:solidFill>
              </a:rPr>
              <a:t> </a:t>
            </a:r>
            <a:r>
              <a:rPr lang="ru-RU" sz="1800" dirty="0" err="1">
                <a:solidFill>
                  <a:schemeClr val="accent3"/>
                </a:solidFill>
              </a:rPr>
              <a:t>Гірляндайо</a:t>
            </a:r>
            <a:r>
              <a:rPr lang="ru-RU" sz="1800" dirty="0">
                <a:solidFill>
                  <a:schemeClr val="accent3"/>
                </a:solidFill>
              </a:rPr>
              <a:t>, </a:t>
            </a:r>
            <a:r>
              <a:rPr lang="ru-RU" sz="1800" dirty="0" err="1">
                <a:solidFill>
                  <a:schemeClr val="accent3"/>
                </a:solidFill>
              </a:rPr>
              <a:t>Сандро</a:t>
            </a:r>
            <a:r>
              <a:rPr lang="ru-RU" sz="1800" dirty="0">
                <a:solidFill>
                  <a:schemeClr val="accent3"/>
                </a:solidFill>
              </a:rPr>
              <a:t> </a:t>
            </a:r>
            <a:r>
              <a:rPr lang="ru-RU" sz="1800" dirty="0" err="1">
                <a:solidFill>
                  <a:schemeClr val="accent3"/>
                </a:solidFill>
              </a:rPr>
              <a:t>Боттічеллі</a:t>
            </a:r>
            <a:r>
              <a:rPr lang="ru-RU" sz="1800" dirty="0">
                <a:solidFill>
                  <a:schemeClr val="accent3"/>
                </a:solidFill>
              </a:rPr>
              <a:t>, </a:t>
            </a:r>
            <a:r>
              <a:rPr lang="ru-RU" sz="1800" dirty="0" err="1">
                <a:solidFill>
                  <a:schemeClr val="accent3"/>
                </a:solidFill>
              </a:rPr>
              <a:t>Перуджино</a:t>
            </a:r>
            <a:r>
              <a:rPr lang="ru-RU" sz="1800" dirty="0">
                <a:solidFill>
                  <a:schemeClr val="accent3"/>
                </a:solidFill>
              </a:rPr>
              <a:t>, </a:t>
            </a:r>
            <a:r>
              <a:rPr lang="ru-RU" sz="1800" dirty="0" err="1">
                <a:solidFill>
                  <a:schemeClr val="accent3"/>
                </a:solidFill>
              </a:rPr>
              <a:t>Джованні</a:t>
            </a:r>
            <a:r>
              <a:rPr lang="ru-RU" sz="1800" dirty="0">
                <a:solidFill>
                  <a:schemeClr val="accent3"/>
                </a:solidFill>
              </a:rPr>
              <a:t> </a:t>
            </a:r>
            <a:r>
              <a:rPr lang="ru-RU" sz="1800" dirty="0" err="1">
                <a:solidFill>
                  <a:schemeClr val="accent3"/>
                </a:solidFill>
              </a:rPr>
              <a:t>Белліні</a:t>
            </a:r>
            <a:r>
              <a:rPr lang="ru-RU" sz="1800" dirty="0">
                <a:solidFill>
                  <a:schemeClr val="accent3"/>
                </a:solidFill>
              </a:rPr>
              <a:t>. Але </a:t>
            </a:r>
            <a:r>
              <a:rPr lang="ru-RU" sz="1800" dirty="0" err="1">
                <a:solidFill>
                  <a:schemeClr val="accent3"/>
                </a:solidFill>
              </a:rPr>
              <a:t>підросла</a:t>
            </a:r>
            <a:r>
              <a:rPr lang="ru-RU" sz="1800" dirty="0">
                <a:solidFill>
                  <a:schemeClr val="accent3"/>
                </a:solidFill>
              </a:rPr>
              <a:t> і активно </a:t>
            </a:r>
            <a:r>
              <a:rPr lang="ru-RU" sz="1800" dirty="0" err="1">
                <a:solidFill>
                  <a:schemeClr val="accent3"/>
                </a:solidFill>
              </a:rPr>
              <a:t>захоплює</a:t>
            </a:r>
            <a:r>
              <a:rPr lang="ru-RU" sz="1800" dirty="0">
                <a:solidFill>
                  <a:schemeClr val="accent3"/>
                </a:solidFill>
              </a:rPr>
              <a:t> </a:t>
            </a:r>
            <a:r>
              <a:rPr lang="ru-RU" sz="1800" dirty="0" err="1">
                <a:solidFill>
                  <a:schemeClr val="accent3"/>
                </a:solidFill>
              </a:rPr>
              <a:t>провідні</a:t>
            </a:r>
            <a:r>
              <a:rPr lang="ru-RU" sz="1800" dirty="0">
                <a:solidFill>
                  <a:schemeClr val="accent3"/>
                </a:solidFill>
              </a:rPr>
              <a:t> </a:t>
            </a:r>
            <a:r>
              <a:rPr lang="ru-RU" sz="1800" dirty="0" err="1">
                <a:solidFill>
                  <a:schemeClr val="accent3"/>
                </a:solidFill>
              </a:rPr>
              <a:t>позиції</a:t>
            </a:r>
            <a:r>
              <a:rPr lang="ru-RU" sz="1800" dirty="0">
                <a:solidFill>
                  <a:schemeClr val="accent3"/>
                </a:solidFill>
              </a:rPr>
              <a:t> в </a:t>
            </a:r>
            <a:r>
              <a:rPr lang="ru-RU" sz="1800" dirty="0" err="1">
                <a:solidFill>
                  <a:schemeClr val="accent3"/>
                </a:solidFill>
              </a:rPr>
              <a:t>мистецтві</a:t>
            </a:r>
            <a:r>
              <a:rPr lang="ru-RU" sz="1800" dirty="0">
                <a:solidFill>
                  <a:schemeClr val="accent3"/>
                </a:solidFill>
              </a:rPr>
              <a:t> </a:t>
            </a:r>
            <a:r>
              <a:rPr lang="ru-RU" sz="1800" dirty="0" err="1">
                <a:solidFill>
                  <a:schemeClr val="accent3"/>
                </a:solidFill>
              </a:rPr>
              <a:t>нахабна</a:t>
            </a:r>
            <a:r>
              <a:rPr lang="ru-RU" sz="1800" dirty="0">
                <a:solidFill>
                  <a:schemeClr val="accent3"/>
                </a:solidFill>
              </a:rPr>
              <a:t> нова </a:t>
            </a:r>
            <a:r>
              <a:rPr lang="ru-RU" sz="1800" dirty="0" err="1">
                <a:solidFill>
                  <a:schemeClr val="accent3"/>
                </a:solidFill>
              </a:rPr>
              <a:t>генерація</a:t>
            </a:r>
            <a:r>
              <a:rPr lang="ru-RU" sz="1800" dirty="0">
                <a:solidFill>
                  <a:schemeClr val="accent3"/>
                </a:solidFill>
              </a:rPr>
              <a:t> </a:t>
            </a:r>
            <a:r>
              <a:rPr lang="ru-RU" sz="1800" dirty="0" err="1">
                <a:solidFill>
                  <a:schemeClr val="accent3"/>
                </a:solidFill>
              </a:rPr>
              <a:t>митців</a:t>
            </a:r>
            <a:r>
              <a:rPr lang="ru-RU" sz="1800" dirty="0">
                <a:solidFill>
                  <a:schemeClr val="accent3"/>
                </a:solidFill>
              </a:rPr>
              <a:t>, </a:t>
            </a:r>
            <a:r>
              <a:rPr lang="ru-RU" sz="1800" dirty="0" err="1">
                <a:solidFill>
                  <a:schemeClr val="accent3"/>
                </a:solidFill>
              </a:rPr>
              <a:t>що</a:t>
            </a:r>
            <a:r>
              <a:rPr lang="ru-RU" sz="1800" dirty="0">
                <a:solidFill>
                  <a:schemeClr val="accent3"/>
                </a:solidFill>
              </a:rPr>
              <a:t> мало </a:t>
            </a:r>
            <a:r>
              <a:rPr lang="ru-RU" sz="1800" dirty="0" err="1">
                <a:solidFill>
                  <a:schemeClr val="accent3"/>
                </a:solidFill>
              </a:rPr>
              <a:t>рахується</a:t>
            </a:r>
            <a:r>
              <a:rPr lang="ru-RU" sz="1800" dirty="0">
                <a:solidFill>
                  <a:schemeClr val="accent3"/>
                </a:solidFill>
              </a:rPr>
              <a:t> з </a:t>
            </a:r>
            <a:r>
              <a:rPr lang="ru-RU" sz="1800" dirty="0" err="1">
                <a:solidFill>
                  <a:schemeClr val="accent3"/>
                </a:solidFill>
              </a:rPr>
              <a:t>живими</a:t>
            </a:r>
            <a:r>
              <a:rPr lang="ru-RU" sz="1800" dirty="0">
                <a:solidFill>
                  <a:schemeClr val="accent3"/>
                </a:solidFill>
              </a:rPr>
              <a:t> авторитетами </a:t>
            </a:r>
            <a:r>
              <a:rPr lang="ru-RU" sz="1800" dirty="0" err="1">
                <a:solidFill>
                  <a:schemeClr val="accent3"/>
                </a:solidFill>
              </a:rPr>
              <a:t>нещодавнього</a:t>
            </a:r>
            <a:r>
              <a:rPr lang="ru-RU" sz="1800" dirty="0">
                <a:solidFill>
                  <a:schemeClr val="accent3"/>
                </a:solidFill>
              </a:rPr>
              <a:t> </a:t>
            </a:r>
            <a:r>
              <a:rPr lang="ru-RU" sz="1800" dirty="0" err="1">
                <a:solidFill>
                  <a:schemeClr val="accent3"/>
                </a:solidFill>
              </a:rPr>
              <a:t>мистецького</a:t>
            </a:r>
            <a:r>
              <a:rPr lang="ru-RU" sz="1800" dirty="0">
                <a:solidFill>
                  <a:schemeClr val="accent3"/>
                </a:solidFill>
              </a:rPr>
              <a:t> </a:t>
            </a:r>
            <a:r>
              <a:rPr lang="ru-RU" sz="1800" dirty="0" err="1">
                <a:solidFill>
                  <a:schemeClr val="accent3"/>
                </a:solidFill>
              </a:rPr>
              <a:t>минулого</a:t>
            </a:r>
            <a:r>
              <a:rPr lang="ru-RU" sz="1800" dirty="0">
                <a:solidFill>
                  <a:schemeClr val="accent3"/>
                </a:solidFill>
              </a:rPr>
              <a:t>. </a:t>
            </a:r>
            <a:r>
              <a:rPr lang="ru-RU" sz="1800" dirty="0" err="1">
                <a:solidFill>
                  <a:schemeClr val="accent3"/>
                </a:solidFill>
              </a:rPr>
              <a:t>Їх</a:t>
            </a:r>
            <a:r>
              <a:rPr lang="ru-RU" sz="1800" dirty="0">
                <a:solidFill>
                  <a:schemeClr val="accent3"/>
                </a:solidFill>
              </a:rPr>
              <a:t> </a:t>
            </a:r>
            <a:r>
              <a:rPr lang="ru-RU" sz="1800" dirty="0" err="1">
                <a:solidFill>
                  <a:schemeClr val="accent3"/>
                </a:solidFill>
              </a:rPr>
              <a:t>значно</a:t>
            </a:r>
            <a:r>
              <a:rPr lang="ru-RU" sz="1800" dirty="0">
                <a:solidFill>
                  <a:schemeClr val="accent3"/>
                </a:solidFill>
              </a:rPr>
              <a:t> </a:t>
            </a:r>
            <a:r>
              <a:rPr lang="ru-RU" sz="1800" dirty="0" err="1">
                <a:solidFill>
                  <a:schemeClr val="accent3"/>
                </a:solidFill>
              </a:rPr>
              <a:t>менше</a:t>
            </a:r>
            <a:r>
              <a:rPr lang="ru-RU" sz="1800" dirty="0">
                <a:solidFill>
                  <a:schemeClr val="accent3"/>
                </a:solidFill>
              </a:rPr>
              <a:t>, </a:t>
            </a:r>
            <a:r>
              <a:rPr lang="ru-RU" sz="1800" dirty="0" err="1">
                <a:solidFill>
                  <a:schemeClr val="accent3"/>
                </a:solidFill>
              </a:rPr>
              <a:t>ніж</a:t>
            </a:r>
            <a:r>
              <a:rPr lang="ru-RU" sz="1800" dirty="0">
                <a:solidFill>
                  <a:schemeClr val="accent3"/>
                </a:solidFill>
              </a:rPr>
              <a:t> </a:t>
            </a:r>
            <a:r>
              <a:rPr lang="ru-RU" sz="1800" dirty="0" err="1">
                <a:solidFill>
                  <a:schemeClr val="accent3"/>
                </a:solidFill>
              </a:rPr>
              <a:t>майстрів</a:t>
            </a:r>
            <a:r>
              <a:rPr lang="ru-RU" sz="1800" dirty="0">
                <a:solidFill>
                  <a:schemeClr val="accent3"/>
                </a:solidFill>
              </a:rPr>
              <a:t> 15 </a:t>
            </a:r>
            <a:r>
              <a:rPr lang="ru-RU" sz="1800" dirty="0" err="1">
                <a:solidFill>
                  <a:schemeClr val="accent3"/>
                </a:solidFill>
              </a:rPr>
              <a:t>століття</a:t>
            </a:r>
            <a:r>
              <a:rPr lang="ru-RU" sz="1800" dirty="0">
                <a:solidFill>
                  <a:schemeClr val="accent3"/>
                </a:solidFill>
              </a:rPr>
              <a:t> (кватроченто за </a:t>
            </a:r>
            <a:r>
              <a:rPr lang="ru-RU" sz="1800" dirty="0" err="1">
                <a:solidFill>
                  <a:schemeClr val="accent3"/>
                </a:solidFill>
              </a:rPr>
              <a:t>італійцями</a:t>
            </a:r>
            <a:r>
              <a:rPr lang="ru-RU" sz="1800" dirty="0">
                <a:solidFill>
                  <a:schemeClr val="accent3"/>
                </a:solidFill>
              </a:rPr>
              <a:t>), але </a:t>
            </a:r>
            <a:r>
              <a:rPr lang="ru-RU" sz="1800" dirty="0" err="1">
                <a:solidFill>
                  <a:schemeClr val="accent3"/>
                </a:solidFill>
              </a:rPr>
              <a:t>їх</a:t>
            </a:r>
            <a:r>
              <a:rPr lang="ru-RU" sz="1800" dirty="0">
                <a:solidFill>
                  <a:schemeClr val="accent3"/>
                </a:solidFill>
              </a:rPr>
              <a:t> </a:t>
            </a:r>
            <a:r>
              <a:rPr lang="ru-RU" sz="1800" dirty="0" err="1">
                <a:solidFill>
                  <a:schemeClr val="accent3"/>
                </a:solidFill>
              </a:rPr>
              <a:t>обдарованість</a:t>
            </a:r>
            <a:r>
              <a:rPr lang="ru-RU" sz="1800" dirty="0">
                <a:solidFill>
                  <a:schemeClr val="accent3"/>
                </a:solidFill>
              </a:rPr>
              <a:t> і </a:t>
            </a:r>
            <a:r>
              <a:rPr lang="ru-RU" sz="1800" dirty="0" err="1">
                <a:solidFill>
                  <a:schemeClr val="accent3"/>
                </a:solidFill>
              </a:rPr>
              <a:t>майстерність</a:t>
            </a:r>
            <a:r>
              <a:rPr lang="ru-RU" sz="1800" dirty="0">
                <a:solidFill>
                  <a:schemeClr val="accent3"/>
                </a:solidFill>
              </a:rPr>
              <a:t> — </a:t>
            </a:r>
            <a:r>
              <a:rPr lang="ru-RU" sz="1800" dirty="0" err="1">
                <a:solidFill>
                  <a:schemeClr val="accent3"/>
                </a:solidFill>
              </a:rPr>
              <a:t>майже</a:t>
            </a:r>
            <a:r>
              <a:rPr lang="ru-RU" sz="1800" dirty="0">
                <a:solidFill>
                  <a:schemeClr val="accent3"/>
                </a:solidFill>
              </a:rPr>
              <a:t> </a:t>
            </a:r>
            <a:r>
              <a:rPr lang="ru-RU" sz="1800" dirty="0" err="1">
                <a:solidFill>
                  <a:schemeClr val="accent3"/>
                </a:solidFill>
              </a:rPr>
              <a:t>недосяжні</a:t>
            </a:r>
            <a:r>
              <a:rPr lang="ru-RU" sz="1800" dirty="0">
                <a:solidFill>
                  <a:schemeClr val="accent3"/>
                </a:solidFill>
              </a:rPr>
              <a:t>. </a:t>
            </a:r>
            <a:r>
              <a:rPr lang="ru-RU" sz="1800" dirty="0" err="1">
                <a:solidFill>
                  <a:schemeClr val="accent3"/>
                </a:solidFill>
              </a:rPr>
              <a:t>Їх</a:t>
            </a:r>
            <a:r>
              <a:rPr lang="ru-RU" sz="1800" dirty="0">
                <a:solidFill>
                  <a:schemeClr val="accent3"/>
                </a:solidFill>
              </a:rPr>
              <a:t> </a:t>
            </a:r>
            <a:r>
              <a:rPr lang="ru-RU" sz="1800" dirty="0" err="1">
                <a:solidFill>
                  <a:schemeClr val="accent3"/>
                </a:solidFill>
              </a:rPr>
              <a:t>перелік</a:t>
            </a:r>
            <a:r>
              <a:rPr lang="ru-RU" sz="1800" dirty="0">
                <a:solidFill>
                  <a:schemeClr val="accent3"/>
                </a:solidFill>
              </a:rPr>
              <a:t> не </a:t>
            </a:r>
            <a:r>
              <a:rPr lang="ru-RU" sz="1800" dirty="0" err="1">
                <a:solidFill>
                  <a:schemeClr val="accent3"/>
                </a:solidFill>
              </a:rPr>
              <a:t>перевищує</a:t>
            </a:r>
            <a:r>
              <a:rPr lang="ru-RU" sz="1800" dirty="0">
                <a:solidFill>
                  <a:schemeClr val="accent3"/>
                </a:solidFill>
              </a:rPr>
              <a:t> і 10 </a:t>
            </a:r>
            <a:r>
              <a:rPr lang="ru-RU" sz="1800" dirty="0" err="1">
                <a:solidFill>
                  <a:schemeClr val="accent3"/>
                </a:solidFill>
              </a:rPr>
              <a:t>осіб</a:t>
            </a:r>
            <a:r>
              <a:rPr lang="ru-RU" sz="1800" dirty="0">
                <a:solidFill>
                  <a:schemeClr val="accent3"/>
                </a:solidFill>
              </a:rPr>
              <a:t>, але </a:t>
            </a:r>
            <a:r>
              <a:rPr lang="ru-RU" sz="1800" dirty="0" err="1">
                <a:solidFill>
                  <a:schemeClr val="accent3"/>
                </a:solidFill>
              </a:rPr>
              <a:t>всі</a:t>
            </a:r>
            <a:r>
              <a:rPr lang="ru-RU" sz="1800" dirty="0">
                <a:solidFill>
                  <a:schemeClr val="accent3"/>
                </a:solidFill>
              </a:rPr>
              <a:t> вони — </a:t>
            </a:r>
            <a:r>
              <a:rPr lang="ru-RU" sz="1800" dirty="0" err="1">
                <a:solidFill>
                  <a:schemeClr val="accent3"/>
                </a:solidFill>
              </a:rPr>
              <a:t>велетенські</a:t>
            </a:r>
            <a:r>
              <a:rPr lang="ru-RU" sz="1800" dirty="0">
                <a:solidFill>
                  <a:schemeClr val="accent3"/>
                </a:solidFill>
              </a:rPr>
              <a:t> </a:t>
            </a:r>
            <a:r>
              <a:rPr lang="ru-RU" sz="1800" dirty="0" err="1">
                <a:solidFill>
                  <a:schemeClr val="accent3"/>
                </a:solidFill>
              </a:rPr>
              <a:t>таланти</a:t>
            </a:r>
            <a:r>
              <a:rPr lang="ru-RU" sz="1800" dirty="0">
                <a:solidFill>
                  <a:schemeClr val="accent3"/>
                </a:solidFill>
              </a:rPr>
              <a:t>, </a:t>
            </a:r>
            <a:r>
              <a:rPr lang="ru-RU" sz="1800" dirty="0" err="1">
                <a:solidFill>
                  <a:schemeClr val="accent3"/>
                </a:solidFill>
              </a:rPr>
              <a:t>титани</a:t>
            </a:r>
            <a:r>
              <a:rPr lang="ru-RU" sz="1800" dirty="0">
                <a:solidFill>
                  <a:schemeClr val="accent3"/>
                </a:solidFill>
              </a:rPr>
              <a:t> </a:t>
            </a:r>
            <a:r>
              <a:rPr lang="ru-RU" sz="1800" dirty="0" err="1">
                <a:solidFill>
                  <a:schemeClr val="accent3"/>
                </a:solidFill>
              </a:rPr>
              <a:t>Відродження</a:t>
            </a:r>
            <a:r>
              <a:rPr lang="ru-RU" sz="1800" dirty="0">
                <a:solidFill>
                  <a:schemeClr val="accent3"/>
                </a:solidFill>
              </a:rPr>
              <a:t>, </a:t>
            </a:r>
            <a:r>
              <a:rPr lang="ru-RU" sz="1800" dirty="0" err="1">
                <a:solidFill>
                  <a:schemeClr val="accent3"/>
                </a:solidFill>
              </a:rPr>
              <a:t>серед</a:t>
            </a:r>
            <a:r>
              <a:rPr lang="ru-RU" sz="1800" dirty="0">
                <a:solidFill>
                  <a:schemeClr val="accent3"/>
                </a:solidFill>
              </a:rPr>
              <a:t> </a:t>
            </a:r>
            <a:r>
              <a:rPr lang="ru-RU" sz="1800" dirty="0" err="1">
                <a:solidFill>
                  <a:schemeClr val="accent3"/>
                </a:solidFill>
              </a:rPr>
              <a:t>яких</a:t>
            </a:r>
            <a:r>
              <a:rPr lang="ru-RU" sz="1800" dirty="0">
                <a:solidFill>
                  <a:schemeClr val="accent3"/>
                </a:solidFill>
              </a:rPr>
              <a:t> -</a:t>
            </a:r>
            <a:br>
              <a:rPr lang="ru-RU" sz="1800" dirty="0">
                <a:solidFill>
                  <a:schemeClr val="accent3"/>
                </a:solidFill>
              </a:rPr>
            </a:br>
            <a:r>
              <a:rPr lang="ru-RU" sz="1800" dirty="0">
                <a:solidFill>
                  <a:schemeClr val="accent3"/>
                </a:solidFill>
              </a:rPr>
              <a:t>Леонардо да </a:t>
            </a:r>
            <a:r>
              <a:rPr lang="ru-RU" sz="1800" dirty="0" err="1">
                <a:solidFill>
                  <a:schemeClr val="accent3"/>
                </a:solidFill>
              </a:rPr>
              <a:t>Вінчі</a:t>
            </a:r>
            <a:r>
              <a:rPr lang="ru-RU" sz="1800" dirty="0">
                <a:solidFill>
                  <a:schemeClr val="accent3"/>
                </a:solidFill>
              </a:rPr>
              <a:t/>
            </a:r>
            <a:br>
              <a:rPr lang="ru-RU" sz="1800" dirty="0">
                <a:solidFill>
                  <a:schemeClr val="accent3"/>
                </a:solidFill>
              </a:rPr>
            </a:br>
            <a:r>
              <a:rPr lang="ru-RU" sz="1800" dirty="0">
                <a:solidFill>
                  <a:schemeClr val="accent3"/>
                </a:solidFill>
              </a:rPr>
              <a:t>Джорджоне</a:t>
            </a:r>
            <a:br>
              <a:rPr lang="ru-RU" sz="1800" dirty="0">
                <a:solidFill>
                  <a:schemeClr val="accent3"/>
                </a:solidFill>
              </a:rPr>
            </a:br>
            <a:r>
              <a:rPr lang="ru-RU" sz="1800" dirty="0" err="1">
                <a:solidFill>
                  <a:schemeClr val="accent3"/>
                </a:solidFill>
              </a:rPr>
              <a:t>Тиціан</a:t>
            </a:r>
            <a:r>
              <a:rPr lang="ru-RU" sz="1800" dirty="0">
                <a:solidFill>
                  <a:schemeClr val="accent3"/>
                </a:solidFill>
              </a:rPr>
              <a:t/>
            </a:r>
            <a:br>
              <a:rPr lang="ru-RU" sz="1800" dirty="0">
                <a:solidFill>
                  <a:schemeClr val="accent3"/>
                </a:solidFill>
              </a:rPr>
            </a:br>
            <a:r>
              <a:rPr lang="ru-RU" sz="1800" dirty="0" err="1">
                <a:solidFill>
                  <a:schemeClr val="accent3"/>
                </a:solidFill>
              </a:rPr>
              <a:t>Рафаель</a:t>
            </a:r>
            <a:r>
              <a:rPr lang="ru-RU" sz="1800" dirty="0">
                <a:solidFill>
                  <a:schemeClr val="accent3"/>
                </a:solidFill>
              </a:rPr>
              <a:t> </a:t>
            </a:r>
            <a:r>
              <a:rPr lang="ru-RU" sz="1800" dirty="0" err="1">
                <a:solidFill>
                  <a:schemeClr val="accent3"/>
                </a:solidFill>
              </a:rPr>
              <a:t>Санті</a:t>
            </a:r>
            <a:r>
              <a:rPr lang="ru-RU" sz="1800" dirty="0">
                <a:solidFill>
                  <a:schemeClr val="accent3"/>
                </a:solidFill>
              </a:rPr>
              <a:t/>
            </a:r>
            <a:br>
              <a:rPr lang="ru-RU" sz="1800" dirty="0">
                <a:solidFill>
                  <a:schemeClr val="accent3"/>
                </a:solidFill>
              </a:rPr>
            </a:br>
            <a:r>
              <a:rPr lang="ru-RU" sz="1800" dirty="0" err="1">
                <a:solidFill>
                  <a:schemeClr val="accent3"/>
                </a:solidFill>
              </a:rPr>
              <a:t>Мікеланджело</a:t>
            </a:r>
            <a:r>
              <a:rPr lang="ru-RU" sz="1800" dirty="0">
                <a:solidFill>
                  <a:schemeClr val="accent3"/>
                </a:solidFill>
              </a:rPr>
              <a:t> </a:t>
            </a:r>
            <a:r>
              <a:rPr lang="ru-RU" sz="1800" dirty="0" err="1">
                <a:solidFill>
                  <a:schemeClr val="accent3"/>
                </a:solidFill>
              </a:rPr>
              <a:t>Буонарротті</a:t>
            </a:r>
            <a:r>
              <a:rPr lang="ru-RU" sz="1800" dirty="0">
                <a:solidFill>
                  <a:schemeClr val="accent3"/>
                </a:solidFill>
              </a:rPr>
              <a:t/>
            </a:r>
            <a:br>
              <a:rPr lang="ru-RU" sz="1800" dirty="0">
                <a:solidFill>
                  <a:schemeClr val="accent3"/>
                </a:solidFill>
              </a:rPr>
            </a:br>
            <a:r>
              <a:rPr lang="ru-RU" sz="1800" dirty="0" err="1">
                <a:solidFill>
                  <a:schemeClr val="accent3"/>
                </a:solidFill>
              </a:rPr>
              <a:t>Пізнє</a:t>
            </a:r>
            <a:r>
              <a:rPr lang="ru-RU" sz="1800" dirty="0">
                <a:solidFill>
                  <a:schemeClr val="accent3"/>
                </a:solidFill>
              </a:rPr>
              <a:t> </a:t>
            </a:r>
            <a:r>
              <a:rPr lang="ru-RU" sz="1800" dirty="0" err="1">
                <a:solidFill>
                  <a:schemeClr val="accent3"/>
                </a:solidFill>
              </a:rPr>
              <a:t>Відродження</a:t>
            </a:r>
            <a:r>
              <a:rPr lang="ru-RU" sz="1800" dirty="0">
                <a:solidFill>
                  <a:schemeClr val="accent3"/>
                </a:solidFill>
              </a:rPr>
              <a:t> в </a:t>
            </a:r>
            <a:r>
              <a:rPr lang="ru-RU" sz="1800" dirty="0" err="1">
                <a:solidFill>
                  <a:schemeClr val="accent3"/>
                </a:solidFill>
              </a:rPr>
              <a:t>Венеції</a:t>
            </a:r>
            <a:r>
              <a:rPr lang="ru-RU" sz="1800" dirty="0">
                <a:solidFill>
                  <a:schemeClr val="accent3"/>
                </a:solidFill>
              </a:rPr>
              <a:t> </a:t>
            </a:r>
            <a:r>
              <a:rPr lang="ru-RU" sz="1800" dirty="0" err="1">
                <a:solidFill>
                  <a:schemeClr val="accent3"/>
                </a:solidFill>
              </a:rPr>
              <a:t>додасть</a:t>
            </a:r>
            <a:r>
              <a:rPr lang="ru-RU" sz="1800" dirty="0">
                <a:solidFill>
                  <a:schemeClr val="accent3"/>
                </a:solidFill>
              </a:rPr>
              <a:t> </a:t>
            </a:r>
            <a:r>
              <a:rPr lang="ru-RU" sz="1800" dirty="0" err="1">
                <a:solidFill>
                  <a:schemeClr val="accent3"/>
                </a:solidFill>
              </a:rPr>
              <a:t>ще</a:t>
            </a:r>
            <a:r>
              <a:rPr lang="ru-RU" sz="1800" dirty="0">
                <a:solidFill>
                  <a:schemeClr val="accent3"/>
                </a:solidFill>
              </a:rPr>
              <a:t> </a:t>
            </a:r>
            <a:r>
              <a:rPr lang="ru-RU" sz="1800" dirty="0" err="1">
                <a:solidFill>
                  <a:schemeClr val="accent3"/>
                </a:solidFill>
              </a:rPr>
              <a:t>постаті</a:t>
            </a:r>
            <a:r>
              <a:rPr lang="ru-RU" sz="1800" dirty="0">
                <a:solidFill>
                  <a:schemeClr val="accent3"/>
                </a:solidFill>
              </a:rPr>
              <a:t> Паоло Веронезе та </a:t>
            </a:r>
            <a:r>
              <a:rPr lang="ru-RU" sz="1800" dirty="0" err="1">
                <a:solidFill>
                  <a:schemeClr val="accent3"/>
                </a:solidFill>
              </a:rPr>
              <a:t>Тінторетто</a:t>
            </a:r>
            <a:r>
              <a:rPr lang="ru-RU" sz="1800" dirty="0">
                <a:solidFill>
                  <a:schemeClr val="accent3"/>
                </a:solidFill>
              </a:rPr>
              <a:t>.</a:t>
            </a:r>
            <a:br>
              <a:rPr lang="ru-RU" sz="1800" dirty="0">
                <a:solidFill>
                  <a:schemeClr val="accent3"/>
                </a:solidFill>
              </a:rPr>
            </a:br>
            <a:r>
              <a:rPr lang="ru-RU" sz="1800" dirty="0" err="1">
                <a:solidFill>
                  <a:schemeClr val="accent3"/>
                </a:solidFill>
              </a:rPr>
              <a:t>Вже</a:t>
            </a:r>
            <a:r>
              <a:rPr lang="ru-RU" sz="1800" dirty="0">
                <a:solidFill>
                  <a:schemeClr val="accent3"/>
                </a:solidFill>
              </a:rPr>
              <a:t> за </a:t>
            </a:r>
            <a:r>
              <a:rPr lang="ru-RU" sz="1800" dirty="0" err="1">
                <a:solidFill>
                  <a:schemeClr val="accent3"/>
                </a:solidFill>
              </a:rPr>
              <a:t>життя</a:t>
            </a:r>
            <a:r>
              <a:rPr lang="ru-RU" sz="1800" dirty="0">
                <a:solidFill>
                  <a:schemeClr val="accent3"/>
                </a:solidFill>
              </a:rPr>
              <a:t> </a:t>
            </a:r>
            <a:r>
              <a:rPr lang="ru-RU" sz="1800" dirty="0" err="1">
                <a:solidFill>
                  <a:schemeClr val="accent3"/>
                </a:solidFill>
              </a:rPr>
              <a:t>цих</a:t>
            </a:r>
            <a:r>
              <a:rPr lang="ru-RU" sz="1800" dirty="0">
                <a:solidFill>
                  <a:schemeClr val="accent3"/>
                </a:solidFill>
              </a:rPr>
              <a:t> </a:t>
            </a:r>
            <a:r>
              <a:rPr lang="ru-RU" sz="1800" dirty="0" err="1">
                <a:solidFill>
                  <a:schemeClr val="accent3"/>
                </a:solidFill>
              </a:rPr>
              <a:t>майстрів</a:t>
            </a:r>
            <a:r>
              <a:rPr lang="ru-RU" sz="1800" dirty="0">
                <a:solidFill>
                  <a:schemeClr val="accent3"/>
                </a:solidFill>
              </a:rPr>
              <a:t> </a:t>
            </a:r>
            <a:r>
              <a:rPr lang="ru-RU" sz="1800" dirty="0" err="1">
                <a:solidFill>
                  <a:schemeClr val="accent3"/>
                </a:solidFill>
              </a:rPr>
              <a:t>їх</a:t>
            </a:r>
            <a:r>
              <a:rPr lang="ru-RU" sz="1800" dirty="0">
                <a:solidFill>
                  <a:schemeClr val="accent3"/>
                </a:solidFill>
              </a:rPr>
              <a:t> твори </a:t>
            </a:r>
            <a:r>
              <a:rPr lang="ru-RU" sz="1800" dirty="0" err="1">
                <a:solidFill>
                  <a:schemeClr val="accent3"/>
                </a:solidFill>
              </a:rPr>
              <a:t>стануть</a:t>
            </a:r>
            <a:r>
              <a:rPr lang="ru-RU" sz="1800" dirty="0">
                <a:solidFill>
                  <a:schemeClr val="accent3"/>
                </a:solidFill>
              </a:rPr>
              <a:t> </a:t>
            </a:r>
            <a:r>
              <a:rPr lang="ru-RU" sz="1800" dirty="0" err="1">
                <a:solidFill>
                  <a:schemeClr val="accent3"/>
                </a:solidFill>
              </a:rPr>
              <a:t>взірцями</a:t>
            </a:r>
            <a:r>
              <a:rPr lang="ru-RU" sz="1800" dirty="0">
                <a:solidFill>
                  <a:schemeClr val="accent3"/>
                </a:solidFill>
              </a:rPr>
              <a:t>, а </a:t>
            </a:r>
            <a:r>
              <a:rPr lang="ru-RU" sz="1800" dirty="0" err="1">
                <a:solidFill>
                  <a:schemeClr val="accent3"/>
                </a:solidFill>
              </a:rPr>
              <a:t>картони</a:t>
            </a:r>
            <a:r>
              <a:rPr lang="ru-RU" sz="1800" dirty="0">
                <a:solidFill>
                  <a:schemeClr val="accent3"/>
                </a:solidFill>
              </a:rPr>
              <a:t> Леонардо да </a:t>
            </a:r>
            <a:r>
              <a:rPr lang="ru-RU" sz="1800" dirty="0" err="1">
                <a:solidFill>
                  <a:schemeClr val="accent3"/>
                </a:solidFill>
              </a:rPr>
              <a:t>Вінчі</a:t>
            </a:r>
            <a:r>
              <a:rPr lang="ru-RU" sz="1800" dirty="0">
                <a:solidFill>
                  <a:schemeClr val="accent3"/>
                </a:solidFill>
              </a:rPr>
              <a:t>, </a:t>
            </a:r>
            <a:r>
              <a:rPr lang="ru-RU" sz="1800" dirty="0" err="1">
                <a:solidFill>
                  <a:schemeClr val="accent3"/>
                </a:solidFill>
              </a:rPr>
              <a:t>Мікеланджело</a:t>
            </a:r>
            <a:r>
              <a:rPr lang="ru-RU" sz="1800" dirty="0">
                <a:solidFill>
                  <a:schemeClr val="accent3"/>
                </a:solidFill>
              </a:rPr>
              <a:t>, фрески </a:t>
            </a:r>
            <a:r>
              <a:rPr lang="ru-RU" sz="1800" dirty="0" err="1">
                <a:solidFill>
                  <a:schemeClr val="accent3"/>
                </a:solidFill>
              </a:rPr>
              <a:t>Рафаеля</a:t>
            </a:r>
            <a:r>
              <a:rPr lang="ru-RU" sz="1800" dirty="0">
                <a:solidFill>
                  <a:schemeClr val="accent3"/>
                </a:solidFill>
              </a:rPr>
              <a:t> в </a:t>
            </a:r>
            <a:r>
              <a:rPr lang="ru-RU" sz="1800" dirty="0" err="1">
                <a:solidFill>
                  <a:schemeClr val="accent3"/>
                </a:solidFill>
              </a:rPr>
              <a:t>Ватикані</a:t>
            </a:r>
            <a:r>
              <a:rPr lang="ru-RU" sz="1800" dirty="0">
                <a:solidFill>
                  <a:schemeClr val="accent3"/>
                </a:solidFill>
              </a:rPr>
              <a:t>, </a:t>
            </a:r>
            <a:r>
              <a:rPr lang="ru-RU" sz="1800" dirty="0" err="1">
                <a:solidFill>
                  <a:schemeClr val="accent3"/>
                </a:solidFill>
              </a:rPr>
              <a:t>картини</a:t>
            </a:r>
            <a:r>
              <a:rPr lang="ru-RU" sz="1800" dirty="0">
                <a:solidFill>
                  <a:schemeClr val="accent3"/>
                </a:solidFill>
              </a:rPr>
              <a:t> Джорджоне, </a:t>
            </a:r>
            <a:r>
              <a:rPr lang="ru-RU" sz="1800" dirty="0" err="1">
                <a:solidFill>
                  <a:schemeClr val="accent3"/>
                </a:solidFill>
              </a:rPr>
              <a:t>портрети</a:t>
            </a:r>
            <a:r>
              <a:rPr lang="ru-RU" sz="1800" dirty="0">
                <a:solidFill>
                  <a:schemeClr val="accent3"/>
                </a:solidFill>
              </a:rPr>
              <a:t> </a:t>
            </a:r>
            <a:r>
              <a:rPr lang="ru-RU" sz="1800" dirty="0" err="1">
                <a:solidFill>
                  <a:schemeClr val="accent3"/>
                </a:solidFill>
              </a:rPr>
              <a:t>роботи</a:t>
            </a:r>
            <a:r>
              <a:rPr lang="ru-RU" sz="1800" dirty="0">
                <a:solidFill>
                  <a:schemeClr val="accent3"/>
                </a:solidFill>
              </a:rPr>
              <a:t> </a:t>
            </a:r>
            <a:r>
              <a:rPr lang="ru-RU" sz="1800" dirty="0" err="1">
                <a:solidFill>
                  <a:schemeClr val="accent3"/>
                </a:solidFill>
              </a:rPr>
              <a:t>Тиціана</a:t>
            </a:r>
            <a:r>
              <a:rPr lang="ru-RU" sz="1800" dirty="0">
                <a:solidFill>
                  <a:schemeClr val="accent3"/>
                </a:solidFill>
              </a:rPr>
              <a:t> і </a:t>
            </a:r>
            <a:r>
              <a:rPr lang="ru-RU" sz="1800" dirty="0" err="1">
                <a:solidFill>
                  <a:schemeClr val="accent3"/>
                </a:solidFill>
              </a:rPr>
              <a:t>Тінторетто</a:t>
            </a:r>
            <a:r>
              <a:rPr lang="ru-RU" sz="1800" dirty="0">
                <a:solidFill>
                  <a:schemeClr val="accent3"/>
                </a:solidFill>
              </a:rPr>
              <a:t> </a:t>
            </a:r>
            <a:r>
              <a:rPr lang="ru-RU" sz="1800" dirty="0" err="1">
                <a:solidFill>
                  <a:schemeClr val="accent3"/>
                </a:solidFill>
              </a:rPr>
              <a:t>стануть</a:t>
            </a:r>
            <a:r>
              <a:rPr lang="ru-RU" sz="1800" dirty="0">
                <a:solidFill>
                  <a:schemeClr val="accent3"/>
                </a:solidFill>
              </a:rPr>
              <a:t> школою для </a:t>
            </a:r>
            <a:r>
              <a:rPr lang="ru-RU" sz="1800" dirty="0" err="1">
                <a:solidFill>
                  <a:schemeClr val="accent3"/>
                </a:solidFill>
              </a:rPr>
              <a:t>поколінь</a:t>
            </a:r>
            <a:r>
              <a:rPr lang="ru-RU" sz="1800" dirty="0">
                <a:solidFill>
                  <a:schemeClr val="accent3"/>
                </a:solidFill>
              </a:rPr>
              <a:t> </a:t>
            </a:r>
            <a:r>
              <a:rPr lang="ru-RU" sz="1800" dirty="0" err="1">
                <a:solidFill>
                  <a:schemeClr val="accent3"/>
                </a:solidFill>
              </a:rPr>
              <a:t>художників</a:t>
            </a:r>
            <a:r>
              <a:rPr lang="ru-RU" sz="1800" dirty="0">
                <a:solidFill>
                  <a:schemeClr val="accent3"/>
                </a:solidFill>
              </a:rPr>
              <a:t> як у </a:t>
            </a:r>
            <a:r>
              <a:rPr lang="ru-RU" sz="1800" dirty="0" err="1">
                <a:solidFill>
                  <a:schemeClr val="accent3"/>
                </a:solidFill>
              </a:rPr>
              <a:t>самій</a:t>
            </a:r>
            <a:r>
              <a:rPr lang="ru-RU" sz="1800" dirty="0">
                <a:solidFill>
                  <a:schemeClr val="accent3"/>
                </a:solidFill>
              </a:rPr>
              <a:t> </a:t>
            </a:r>
            <a:r>
              <a:rPr lang="ru-RU" sz="1800" dirty="0" err="1">
                <a:solidFill>
                  <a:schemeClr val="accent3"/>
                </a:solidFill>
              </a:rPr>
              <a:t>Італії</a:t>
            </a:r>
            <a:r>
              <a:rPr lang="ru-RU" sz="1800" dirty="0">
                <a:solidFill>
                  <a:schemeClr val="accent3"/>
                </a:solidFill>
              </a:rPr>
              <a:t>, так і далеко за </a:t>
            </a:r>
            <a:r>
              <a:rPr lang="ru-RU" sz="1800" dirty="0" err="1">
                <a:solidFill>
                  <a:schemeClr val="accent3"/>
                </a:solidFill>
              </a:rPr>
              <a:t>її</a:t>
            </a:r>
            <a:r>
              <a:rPr lang="ru-RU" sz="1800" dirty="0">
                <a:solidFill>
                  <a:schemeClr val="accent3"/>
                </a:solidFill>
              </a:rPr>
              <a:t> межами, </a:t>
            </a:r>
            <a:r>
              <a:rPr lang="ru-RU" sz="1800" dirty="0" err="1">
                <a:solidFill>
                  <a:schemeClr val="accent3"/>
                </a:solidFill>
              </a:rPr>
              <a:t>якому</a:t>
            </a:r>
            <a:r>
              <a:rPr lang="ru-RU" sz="1800" dirty="0">
                <a:solidFill>
                  <a:schemeClr val="accent3"/>
                </a:solidFill>
              </a:rPr>
              <a:t> б </a:t>
            </a:r>
            <a:r>
              <a:rPr lang="ru-RU" sz="1800" dirty="0" err="1">
                <a:solidFill>
                  <a:schemeClr val="accent3"/>
                </a:solidFill>
              </a:rPr>
              <a:t>століттю</a:t>
            </a:r>
            <a:r>
              <a:rPr lang="ru-RU" sz="1800" dirty="0">
                <a:solidFill>
                  <a:schemeClr val="accent3"/>
                </a:solidFill>
              </a:rPr>
              <a:t> </a:t>
            </a:r>
            <a:r>
              <a:rPr lang="ru-RU" sz="1800" dirty="0" err="1">
                <a:solidFill>
                  <a:schemeClr val="accent3"/>
                </a:solidFill>
              </a:rPr>
              <a:t>чи</a:t>
            </a:r>
            <a:r>
              <a:rPr lang="ru-RU" sz="1800" dirty="0">
                <a:solidFill>
                  <a:schemeClr val="accent3"/>
                </a:solidFill>
              </a:rPr>
              <a:t> </a:t>
            </a:r>
            <a:r>
              <a:rPr lang="ru-RU" sz="1800" dirty="0" err="1">
                <a:solidFill>
                  <a:schemeClr val="accent3"/>
                </a:solidFill>
              </a:rPr>
              <a:t>мистецькому</a:t>
            </a:r>
            <a:r>
              <a:rPr lang="ru-RU" sz="1800" dirty="0">
                <a:solidFill>
                  <a:schemeClr val="accent3"/>
                </a:solidFill>
              </a:rPr>
              <a:t> </a:t>
            </a:r>
            <a:r>
              <a:rPr lang="ru-RU" sz="1800" dirty="0" err="1">
                <a:solidFill>
                  <a:schemeClr val="accent3"/>
                </a:solidFill>
              </a:rPr>
              <a:t>напрямку</a:t>
            </a:r>
            <a:r>
              <a:rPr lang="ru-RU" sz="1800" dirty="0">
                <a:solidFill>
                  <a:schemeClr val="accent3"/>
                </a:solidFill>
              </a:rPr>
              <a:t> вони б не належали.</a:t>
            </a:r>
            <a:r>
              <a:rPr lang="ru-RU" sz="1800" dirty="0"/>
              <a:t/>
            </a:r>
            <a:br>
              <a:rPr lang="ru-RU" sz="1800" dirty="0"/>
            </a:br>
            <a:endParaRPr lang="ru-RU" sz="1800" dirty="0"/>
          </a:p>
        </p:txBody>
      </p:sp>
    </p:spTree>
    <p:extLst>
      <p:ext uri="{BB962C8B-B14F-4D97-AF65-F5344CB8AC3E}">
        <p14:creationId xmlns:p14="http://schemas.microsoft.com/office/powerpoint/2010/main" val="1919057397"/>
      </p:ext>
    </p:extLst>
  </p:cSld>
  <p:clrMapOvr>
    <a:masterClrMapping/>
  </p:clrMapOvr>
  <p:transition spd="slow">
    <p:randomBar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6466730"/>
          </a:xfrm>
        </p:spPr>
        <p:txBody>
          <a:bodyPr>
            <a:normAutofit/>
          </a:bodyPr>
          <a:lstStyle/>
          <a:p>
            <a:r>
              <a:rPr lang="uk-UA" sz="8800" dirty="0" smtClean="0">
                <a:solidFill>
                  <a:schemeClr val="accent4"/>
                </a:solidFill>
              </a:rPr>
              <a:t>Проторенесанс </a:t>
            </a:r>
            <a:endParaRPr lang="ru-RU" sz="8800" dirty="0">
              <a:solidFill>
                <a:schemeClr val="accent4"/>
              </a:solidFill>
            </a:endParaRPr>
          </a:p>
        </p:txBody>
      </p:sp>
    </p:spTree>
    <p:extLst>
      <p:ext uri="{BB962C8B-B14F-4D97-AF65-F5344CB8AC3E}">
        <p14:creationId xmlns:p14="http://schemas.microsoft.com/office/powerpoint/2010/main" val="660133465"/>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322714"/>
          </a:xfrm>
        </p:spPr>
        <p:txBody>
          <a:bodyPr>
            <a:normAutofit fontScale="90000"/>
          </a:bodyPr>
          <a:lstStyle/>
          <a:p>
            <a:r>
              <a:rPr lang="ru-RU" sz="2400" dirty="0">
                <a:solidFill>
                  <a:schemeClr val="accent4"/>
                </a:solidFill>
              </a:rPr>
              <a:t>Зачинателем </a:t>
            </a:r>
            <a:r>
              <a:rPr lang="ru-RU" sz="2400" dirty="0" err="1">
                <a:solidFill>
                  <a:schemeClr val="accent4"/>
                </a:solidFill>
              </a:rPr>
              <a:t>італійського</a:t>
            </a:r>
            <a:r>
              <a:rPr lang="ru-RU" sz="2400" dirty="0">
                <a:solidFill>
                  <a:schemeClr val="accent4"/>
                </a:solidFill>
              </a:rPr>
              <a:t> </a:t>
            </a:r>
            <a:r>
              <a:rPr lang="ru-RU" sz="2400" dirty="0" err="1">
                <a:solidFill>
                  <a:schemeClr val="accent4"/>
                </a:solidFill>
              </a:rPr>
              <a:t>Відродження</a:t>
            </a:r>
            <a:r>
              <a:rPr lang="ru-RU" sz="2400" dirty="0">
                <a:solidFill>
                  <a:schemeClr val="accent4"/>
                </a:solidFill>
              </a:rPr>
              <a:t> в </a:t>
            </a:r>
            <a:r>
              <a:rPr lang="ru-RU" sz="2400" dirty="0" err="1">
                <a:solidFill>
                  <a:schemeClr val="accent4"/>
                </a:solidFill>
              </a:rPr>
              <a:t>живописі</a:t>
            </a:r>
            <a:r>
              <a:rPr lang="ru-RU" sz="2400" dirty="0">
                <a:solidFill>
                  <a:schemeClr val="accent4"/>
                </a:solidFill>
              </a:rPr>
              <a:t> </a:t>
            </a:r>
            <a:r>
              <a:rPr lang="ru-RU" sz="2400" dirty="0" err="1">
                <a:solidFill>
                  <a:schemeClr val="accent4"/>
                </a:solidFill>
              </a:rPr>
              <a:t>звичайно</a:t>
            </a:r>
            <a:r>
              <a:rPr lang="ru-RU" sz="2400" dirty="0">
                <a:solidFill>
                  <a:schemeClr val="accent4"/>
                </a:solidFill>
              </a:rPr>
              <a:t> </a:t>
            </a:r>
            <a:r>
              <a:rPr lang="ru-RU" sz="2400" dirty="0" err="1">
                <a:solidFill>
                  <a:schemeClr val="accent4"/>
                </a:solidFill>
              </a:rPr>
              <a:t>вважають</a:t>
            </a:r>
            <a:r>
              <a:rPr lang="ru-RU" sz="2400" dirty="0">
                <a:solidFill>
                  <a:schemeClr val="accent4"/>
                </a:solidFill>
              </a:rPr>
              <a:t> </a:t>
            </a:r>
            <a:r>
              <a:rPr lang="ru-RU" sz="2400" dirty="0" err="1">
                <a:solidFill>
                  <a:schemeClr val="accent4"/>
                </a:solidFill>
              </a:rPr>
              <a:t>Джотто</a:t>
            </a:r>
            <a:r>
              <a:rPr lang="ru-RU" sz="2400" dirty="0">
                <a:solidFill>
                  <a:schemeClr val="accent4"/>
                </a:solidFill>
              </a:rPr>
              <a:t> (1266—†1337). У </a:t>
            </a:r>
            <a:r>
              <a:rPr lang="ru-RU" sz="2400" dirty="0" err="1">
                <a:solidFill>
                  <a:schemeClr val="accent4"/>
                </a:solidFill>
              </a:rPr>
              <a:t>своїх</a:t>
            </a:r>
            <a:r>
              <a:rPr lang="ru-RU" sz="2400" dirty="0">
                <a:solidFill>
                  <a:schemeClr val="accent4"/>
                </a:solidFill>
              </a:rPr>
              <a:t> </a:t>
            </a:r>
            <a:r>
              <a:rPr lang="ru-RU" sz="2400" dirty="0" err="1">
                <a:solidFill>
                  <a:schemeClr val="accent4"/>
                </a:solidFill>
              </a:rPr>
              <a:t>творах</a:t>
            </a:r>
            <a:r>
              <a:rPr lang="ru-RU" sz="2400" dirty="0">
                <a:solidFill>
                  <a:schemeClr val="accent4"/>
                </a:solidFill>
              </a:rPr>
              <a:t>, </a:t>
            </a:r>
            <a:r>
              <a:rPr lang="ru-RU" sz="2400" dirty="0" err="1">
                <a:solidFill>
                  <a:schemeClr val="accent4"/>
                </a:solidFill>
              </a:rPr>
              <a:t>написаних</a:t>
            </a:r>
            <a:r>
              <a:rPr lang="ru-RU" sz="2400" dirty="0">
                <a:solidFill>
                  <a:schemeClr val="accent4"/>
                </a:solidFill>
              </a:rPr>
              <a:t> на </a:t>
            </a:r>
            <a:r>
              <a:rPr lang="ru-RU" sz="2400" dirty="0" err="1">
                <a:solidFill>
                  <a:schemeClr val="accent4"/>
                </a:solidFill>
              </a:rPr>
              <a:t>релігійні</a:t>
            </a:r>
            <a:r>
              <a:rPr lang="ru-RU" sz="2400" dirty="0">
                <a:solidFill>
                  <a:schemeClr val="accent4"/>
                </a:solidFill>
              </a:rPr>
              <a:t> </a:t>
            </a:r>
            <a:r>
              <a:rPr lang="ru-RU" sz="2400" dirty="0" err="1">
                <a:solidFill>
                  <a:schemeClr val="accent4"/>
                </a:solidFill>
              </a:rPr>
              <a:t>сюжети</a:t>
            </a:r>
            <a:r>
              <a:rPr lang="ru-RU" sz="2400" dirty="0">
                <a:solidFill>
                  <a:schemeClr val="accent4"/>
                </a:solidFill>
              </a:rPr>
              <a:t>, </a:t>
            </a:r>
            <a:r>
              <a:rPr lang="ru-RU" sz="2400" dirty="0" err="1">
                <a:solidFill>
                  <a:schemeClr val="accent4"/>
                </a:solidFill>
              </a:rPr>
              <a:t>він</a:t>
            </a:r>
            <a:r>
              <a:rPr lang="ru-RU" sz="2400" dirty="0">
                <a:solidFill>
                  <a:schemeClr val="accent4"/>
                </a:solidFill>
              </a:rPr>
              <a:t> </a:t>
            </a:r>
            <a:r>
              <a:rPr lang="ru-RU" sz="2400" dirty="0" err="1">
                <a:solidFill>
                  <a:schemeClr val="accent4"/>
                </a:solidFill>
              </a:rPr>
              <a:t>починає</a:t>
            </a:r>
            <a:r>
              <a:rPr lang="ru-RU" sz="2400" dirty="0">
                <a:solidFill>
                  <a:schemeClr val="accent4"/>
                </a:solidFill>
              </a:rPr>
              <a:t> </a:t>
            </a:r>
            <a:r>
              <a:rPr lang="ru-RU" sz="2400" dirty="0" err="1">
                <a:solidFill>
                  <a:schemeClr val="accent4"/>
                </a:solidFill>
              </a:rPr>
              <a:t>відходити</a:t>
            </a:r>
            <a:r>
              <a:rPr lang="ru-RU" sz="2400" dirty="0">
                <a:solidFill>
                  <a:schemeClr val="accent4"/>
                </a:solidFill>
              </a:rPr>
              <a:t> </a:t>
            </a:r>
            <a:r>
              <a:rPr lang="ru-RU" sz="2400" dirty="0" err="1">
                <a:solidFill>
                  <a:schemeClr val="accent4"/>
                </a:solidFill>
              </a:rPr>
              <a:t>від</a:t>
            </a:r>
            <a:r>
              <a:rPr lang="ru-RU" sz="2400" dirty="0">
                <a:solidFill>
                  <a:schemeClr val="accent4"/>
                </a:solidFill>
              </a:rPr>
              <a:t> </a:t>
            </a:r>
            <a:r>
              <a:rPr lang="ru-RU" sz="2400" dirty="0" err="1">
                <a:solidFill>
                  <a:schemeClr val="accent4"/>
                </a:solidFill>
              </a:rPr>
              <a:t>середньовічного</a:t>
            </a:r>
            <a:r>
              <a:rPr lang="ru-RU" sz="2400" dirty="0">
                <a:solidFill>
                  <a:schemeClr val="accent4"/>
                </a:solidFill>
              </a:rPr>
              <a:t> </a:t>
            </a:r>
            <a:r>
              <a:rPr lang="ru-RU" sz="2400" dirty="0" err="1">
                <a:solidFill>
                  <a:schemeClr val="accent4"/>
                </a:solidFill>
              </a:rPr>
              <a:t>площинного</a:t>
            </a:r>
            <a:r>
              <a:rPr lang="ru-RU" sz="2400" dirty="0">
                <a:solidFill>
                  <a:schemeClr val="accent4"/>
                </a:solidFill>
              </a:rPr>
              <a:t>, </a:t>
            </a:r>
            <a:r>
              <a:rPr lang="ru-RU" sz="2400" dirty="0" err="1">
                <a:solidFill>
                  <a:schemeClr val="accent4"/>
                </a:solidFill>
              </a:rPr>
              <a:t>двомірного</a:t>
            </a:r>
            <a:r>
              <a:rPr lang="ru-RU" sz="2400" dirty="0">
                <a:solidFill>
                  <a:schemeClr val="accent4"/>
                </a:solidFill>
              </a:rPr>
              <a:t> </a:t>
            </a:r>
            <a:r>
              <a:rPr lang="ru-RU" sz="2400" dirty="0" err="1">
                <a:solidFill>
                  <a:schemeClr val="accent4"/>
                </a:solidFill>
              </a:rPr>
              <a:t>зображення</a:t>
            </a:r>
            <a:r>
              <a:rPr lang="ru-RU" sz="2400" dirty="0">
                <a:solidFill>
                  <a:schemeClr val="accent4"/>
                </a:solidFill>
              </a:rPr>
              <a:t>. </a:t>
            </a:r>
            <a:r>
              <a:rPr lang="ru-RU" sz="2400" dirty="0" err="1">
                <a:solidFill>
                  <a:schemeClr val="accent4"/>
                </a:solidFill>
              </a:rPr>
              <a:t>Застосовує</a:t>
            </a:r>
            <a:r>
              <a:rPr lang="ru-RU" sz="2400" dirty="0">
                <a:solidFill>
                  <a:schemeClr val="accent4"/>
                </a:solidFill>
              </a:rPr>
              <a:t> </a:t>
            </a:r>
            <a:r>
              <a:rPr lang="ru-RU" sz="2400" dirty="0" err="1">
                <a:solidFill>
                  <a:schemeClr val="accent4"/>
                </a:solidFill>
              </a:rPr>
              <a:t>світлотінь</a:t>
            </a:r>
            <a:r>
              <a:rPr lang="ru-RU" sz="2400" dirty="0">
                <a:solidFill>
                  <a:schemeClr val="accent4"/>
                </a:solidFill>
              </a:rPr>
              <a:t> для </a:t>
            </a:r>
            <a:r>
              <a:rPr lang="ru-RU" sz="2400" dirty="0" err="1">
                <a:solidFill>
                  <a:schemeClr val="accent4"/>
                </a:solidFill>
              </a:rPr>
              <a:t>надання</a:t>
            </a:r>
            <a:r>
              <a:rPr lang="ru-RU" sz="2400" dirty="0">
                <a:solidFill>
                  <a:schemeClr val="accent4"/>
                </a:solidFill>
              </a:rPr>
              <a:t> </a:t>
            </a:r>
            <a:r>
              <a:rPr lang="ru-RU" sz="2400" dirty="0" err="1">
                <a:solidFill>
                  <a:schemeClr val="accent4"/>
                </a:solidFill>
              </a:rPr>
              <a:t>фігурам</a:t>
            </a:r>
            <a:r>
              <a:rPr lang="ru-RU" sz="2400" dirty="0">
                <a:solidFill>
                  <a:schemeClr val="accent4"/>
                </a:solidFill>
              </a:rPr>
              <a:t> </a:t>
            </a:r>
            <a:r>
              <a:rPr lang="ru-RU" sz="2400" dirty="0" err="1">
                <a:solidFill>
                  <a:schemeClr val="accent4"/>
                </a:solidFill>
              </a:rPr>
              <a:t>об'ємності</a:t>
            </a:r>
            <a:r>
              <a:rPr lang="ru-RU" sz="2400" dirty="0">
                <a:solidFill>
                  <a:schemeClr val="accent4"/>
                </a:solidFill>
              </a:rPr>
              <a:t>. </a:t>
            </a:r>
            <a:r>
              <a:rPr lang="ru-RU" sz="2400" dirty="0" err="1">
                <a:solidFill>
                  <a:schemeClr val="accent4"/>
                </a:solidFill>
              </a:rPr>
              <a:t>Розташовуючи</a:t>
            </a:r>
            <a:r>
              <a:rPr lang="ru-RU" sz="2400" dirty="0">
                <a:solidFill>
                  <a:schemeClr val="accent4"/>
                </a:solidFill>
              </a:rPr>
              <a:t> </a:t>
            </a:r>
            <a:r>
              <a:rPr lang="ru-RU" sz="2400" dirty="0" err="1">
                <a:solidFill>
                  <a:schemeClr val="accent4"/>
                </a:solidFill>
              </a:rPr>
              <a:t>їх</a:t>
            </a:r>
            <a:r>
              <a:rPr lang="ru-RU" sz="2400" dirty="0">
                <a:solidFill>
                  <a:schemeClr val="accent4"/>
                </a:solidFill>
              </a:rPr>
              <a:t> в </a:t>
            </a:r>
            <a:r>
              <a:rPr lang="ru-RU" sz="2400" dirty="0" err="1">
                <a:solidFill>
                  <a:schemeClr val="accent4"/>
                </a:solidFill>
              </a:rPr>
              <a:t>декількох</a:t>
            </a:r>
            <a:r>
              <a:rPr lang="ru-RU" sz="2400" dirty="0">
                <a:solidFill>
                  <a:schemeClr val="accent4"/>
                </a:solidFill>
              </a:rPr>
              <a:t> планах, </a:t>
            </a:r>
            <a:r>
              <a:rPr lang="ru-RU" sz="2400" dirty="0" err="1">
                <a:solidFill>
                  <a:schemeClr val="accent4"/>
                </a:solidFill>
              </a:rPr>
              <a:t>Джотто</a:t>
            </a:r>
            <a:r>
              <a:rPr lang="ru-RU" sz="2400" dirty="0">
                <a:solidFill>
                  <a:schemeClr val="accent4"/>
                </a:solidFill>
              </a:rPr>
              <a:t> </a:t>
            </a:r>
            <a:r>
              <a:rPr lang="ru-RU" sz="2400" dirty="0" err="1">
                <a:solidFill>
                  <a:schemeClr val="accent4"/>
                </a:solidFill>
              </a:rPr>
              <a:t>намагався</a:t>
            </a:r>
            <a:r>
              <a:rPr lang="ru-RU" sz="2400" dirty="0">
                <a:solidFill>
                  <a:schemeClr val="accent4"/>
                </a:solidFill>
              </a:rPr>
              <a:t> </a:t>
            </a:r>
            <a:r>
              <a:rPr lang="ru-RU" sz="2400" dirty="0" err="1">
                <a:solidFill>
                  <a:schemeClr val="accent4"/>
                </a:solidFill>
              </a:rPr>
              <a:t>досягнути</a:t>
            </a:r>
            <a:r>
              <a:rPr lang="ru-RU" sz="2400" dirty="0">
                <a:solidFill>
                  <a:schemeClr val="accent4"/>
                </a:solidFill>
              </a:rPr>
              <a:t> </a:t>
            </a:r>
            <a:r>
              <a:rPr lang="ru-RU" sz="2400" dirty="0" err="1">
                <a:solidFill>
                  <a:schemeClr val="accent4"/>
                </a:solidFill>
              </a:rPr>
              <a:t>глибини</a:t>
            </a:r>
            <a:r>
              <a:rPr lang="ru-RU" sz="2400" dirty="0">
                <a:solidFill>
                  <a:schemeClr val="accent4"/>
                </a:solidFill>
              </a:rPr>
              <a:t> </a:t>
            </a:r>
            <a:r>
              <a:rPr lang="ru-RU" sz="2400" dirty="0" err="1">
                <a:solidFill>
                  <a:schemeClr val="accent4"/>
                </a:solidFill>
              </a:rPr>
              <a:t>зображення</a:t>
            </a:r>
            <a:r>
              <a:rPr lang="ru-RU" sz="2400" dirty="0">
                <a:solidFill>
                  <a:schemeClr val="accent4"/>
                </a:solidFill>
              </a:rPr>
              <a:t>. </a:t>
            </a:r>
            <a:r>
              <a:rPr lang="ru-RU" sz="2400" dirty="0" err="1">
                <a:solidFill>
                  <a:schemeClr val="accent4"/>
                </a:solidFill>
              </a:rPr>
              <a:t>Його</a:t>
            </a:r>
            <a:r>
              <a:rPr lang="ru-RU" sz="2400" dirty="0">
                <a:solidFill>
                  <a:schemeClr val="accent4"/>
                </a:solidFill>
              </a:rPr>
              <a:t> </a:t>
            </a:r>
            <a:r>
              <a:rPr lang="ru-RU" sz="2400" dirty="0" err="1">
                <a:solidFill>
                  <a:schemeClr val="accent4"/>
                </a:solidFill>
              </a:rPr>
              <a:t>сучасник</a:t>
            </a:r>
            <a:r>
              <a:rPr lang="ru-RU" sz="2400" dirty="0">
                <a:solidFill>
                  <a:schemeClr val="accent4"/>
                </a:solidFill>
              </a:rPr>
              <a:t> Петрарка писав, </a:t>
            </a:r>
            <a:r>
              <a:rPr lang="ru-RU" sz="2400" dirty="0" err="1">
                <a:solidFill>
                  <a:schemeClr val="accent4"/>
                </a:solidFill>
              </a:rPr>
              <a:t>що</a:t>
            </a:r>
            <a:r>
              <a:rPr lang="ru-RU" sz="2400" dirty="0">
                <a:solidFill>
                  <a:schemeClr val="accent4"/>
                </a:solidFill>
              </a:rPr>
              <a:t> </a:t>
            </a:r>
            <a:r>
              <a:rPr lang="ru-RU" sz="2400" dirty="0" err="1">
                <a:solidFill>
                  <a:schemeClr val="accent4"/>
                </a:solidFill>
              </a:rPr>
              <a:t>відчував</a:t>
            </a:r>
            <a:r>
              <a:rPr lang="ru-RU" sz="2400" dirty="0">
                <a:solidFill>
                  <a:schemeClr val="accent4"/>
                </a:solidFill>
              </a:rPr>
              <a:t> перед </a:t>
            </a:r>
            <a:r>
              <a:rPr lang="ru-RU" sz="2400" dirty="0" err="1">
                <a:solidFill>
                  <a:schemeClr val="accent4"/>
                </a:solidFill>
              </a:rPr>
              <a:t>витворами</a:t>
            </a:r>
            <a:r>
              <a:rPr lang="ru-RU" sz="2400" dirty="0">
                <a:solidFill>
                  <a:schemeClr val="accent4"/>
                </a:solidFill>
              </a:rPr>
              <a:t> </a:t>
            </a:r>
            <a:r>
              <a:rPr lang="ru-RU" sz="2400" dirty="0" err="1">
                <a:solidFill>
                  <a:schemeClr val="accent4"/>
                </a:solidFill>
              </a:rPr>
              <a:t>Джотто</a:t>
            </a:r>
            <a:r>
              <a:rPr lang="ru-RU" sz="2400" dirty="0">
                <a:solidFill>
                  <a:schemeClr val="accent4"/>
                </a:solidFill>
              </a:rPr>
              <a:t> «</a:t>
            </a:r>
            <a:r>
              <a:rPr lang="ru-RU" sz="2400" dirty="0" err="1">
                <a:solidFill>
                  <a:schemeClr val="accent4"/>
                </a:solidFill>
              </a:rPr>
              <a:t>захоплення</a:t>
            </a:r>
            <a:r>
              <a:rPr lang="ru-RU" sz="2400" dirty="0">
                <a:solidFill>
                  <a:schemeClr val="accent4"/>
                </a:solidFill>
              </a:rPr>
              <a:t>, яке доходило до </a:t>
            </a:r>
            <a:r>
              <a:rPr lang="ru-RU" sz="2400" dirty="0" err="1">
                <a:solidFill>
                  <a:schemeClr val="accent4"/>
                </a:solidFill>
              </a:rPr>
              <a:t>заціпеніння</a:t>
            </a:r>
            <a:r>
              <a:rPr lang="ru-RU" sz="2400" dirty="0">
                <a:solidFill>
                  <a:schemeClr val="accent4"/>
                </a:solidFill>
              </a:rPr>
              <a:t>». </a:t>
            </a:r>
            <a:r>
              <a:rPr lang="ru-RU" sz="2400" dirty="0" err="1">
                <a:solidFill>
                  <a:schemeClr val="accent4"/>
                </a:solidFill>
              </a:rPr>
              <a:t>Найбільш</a:t>
            </a:r>
            <a:r>
              <a:rPr lang="ru-RU" sz="2400" dirty="0">
                <a:solidFill>
                  <a:schemeClr val="accent4"/>
                </a:solidFill>
              </a:rPr>
              <a:t> </a:t>
            </a:r>
            <a:r>
              <a:rPr lang="ru-RU" sz="2400" dirty="0" err="1">
                <a:solidFill>
                  <a:schemeClr val="accent4"/>
                </a:solidFill>
              </a:rPr>
              <a:t>чудовими</a:t>
            </a:r>
            <a:r>
              <a:rPr lang="ru-RU" sz="2400" dirty="0">
                <a:solidFill>
                  <a:schemeClr val="accent4"/>
                </a:solidFill>
              </a:rPr>
              <a:t> є фрески в </a:t>
            </a:r>
            <a:r>
              <a:rPr lang="ru-RU" sz="2400" dirty="0" err="1">
                <a:solidFill>
                  <a:schemeClr val="accent4"/>
                </a:solidFill>
              </a:rPr>
              <a:t>капелі</a:t>
            </a:r>
            <a:r>
              <a:rPr lang="ru-RU" sz="2400" dirty="0">
                <a:solidFill>
                  <a:schemeClr val="accent4"/>
                </a:solidFill>
              </a:rPr>
              <a:t> </a:t>
            </a:r>
            <a:r>
              <a:rPr lang="ru-RU" sz="2400" dirty="0" err="1">
                <a:solidFill>
                  <a:schemeClr val="accent4"/>
                </a:solidFill>
              </a:rPr>
              <a:t>дель</a:t>
            </a:r>
            <a:r>
              <a:rPr lang="ru-RU" sz="2400" dirty="0">
                <a:solidFill>
                  <a:schemeClr val="accent4"/>
                </a:solidFill>
              </a:rPr>
              <a:t> Арена в </a:t>
            </a:r>
            <a:r>
              <a:rPr lang="ru-RU" sz="2400" dirty="0" err="1">
                <a:solidFill>
                  <a:schemeClr val="accent4"/>
                </a:solidFill>
              </a:rPr>
              <a:t>Падуї</a:t>
            </a:r>
            <a:r>
              <a:rPr lang="ru-RU" sz="2400" dirty="0">
                <a:solidFill>
                  <a:schemeClr val="accent4"/>
                </a:solidFill>
              </a:rPr>
              <a:t> (</a:t>
            </a:r>
            <a:r>
              <a:rPr lang="ru-RU" sz="2400" dirty="0" err="1">
                <a:solidFill>
                  <a:schemeClr val="accent4"/>
                </a:solidFill>
              </a:rPr>
              <a:t>ця</a:t>
            </a:r>
            <a:r>
              <a:rPr lang="ru-RU" sz="2400" dirty="0">
                <a:solidFill>
                  <a:schemeClr val="accent4"/>
                </a:solidFill>
              </a:rPr>
              <a:t> </a:t>
            </a:r>
            <a:r>
              <a:rPr lang="ru-RU" sz="2400" dirty="0" err="1">
                <a:solidFill>
                  <a:schemeClr val="accent4"/>
                </a:solidFill>
              </a:rPr>
              <a:t>капела</a:t>
            </a:r>
            <a:r>
              <a:rPr lang="ru-RU" sz="2400" dirty="0">
                <a:solidFill>
                  <a:schemeClr val="accent4"/>
                </a:solidFill>
              </a:rPr>
              <a:t> — невелика </a:t>
            </a:r>
            <a:r>
              <a:rPr lang="ru-RU" sz="2400" dirty="0" err="1">
                <a:solidFill>
                  <a:schemeClr val="accent4"/>
                </a:solidFill>
              </a:rPr>
              <a:t>церковна</a:t>
            </a:r>
            <a:r>
              <a:rPr lang="ru-RU" sz="2400" dirty="0">
                <a:solidFill>
                  <a:schemeClr val="accent4"/>
                </a:solidFill>
              </a:rPr>
              <a:t> </a:t>
            </a:r>
            <a:r>
              <a:rPr lang="ru-RU" sz="2400" dirty="0" err="1">
                <a:solidFill>
                  <a:schemeClr val="accent4"/>
                </a:solidFill>
              </a:rPr>
              <a:t>споруда</a:t>
            </a:r>
            <a:r>
              <a:rPr lang="ru-RU" sz="2400" dirty="0">
                <a:solidFill>
                  <a:schemeClr val="accent4"/>
                </a:solidFill>
              </a:rPr>
              <a:t> для </a:t>
            </a:r>
            <a:r>
              <a:rPr lang="ru-RU" sz="2400" dirty="0" err="1">
                <a:solidFill>
                  <a:schemeClr val="accent4"/>
                </a:solidFill>
              </a:rPr>
              <a:t>молитов</a:t>
            </a:r>
            <a:r>
              <a:rPr lang="ru-RU" sz="2400" dirty="0">
                <a:solidFill>
                  <a:schemeClr val="accent4"/>
                </a:solidFill>
              </a:rPr>
              <a:t> </a:t>
            </a:r>
            <a:r>
              <a:rPr lang="ru-RU" sz="2400" dirty="0" err="1">
                <a:solidFill>
                  <a:schemeClr val="accent4"/>
                </a:solidFill>
              </a:rPr>
              <a:t>однієї</a:t>
            </a:r>
            <a:r>
              <a:rPr lang="ru-RU" sz="2400" dirty="0">
                <a:solidFill>
                  <a:schemeClr val="accent4"/>
                </a:solidFill>
              </a:rPr>
              <a:t> </a:t>
            </a:r>
            <a:r>
              <a:rPr lang="ru-RU" sz="2400" dirty="0" err="1">
                <a:solidFill>
                  <a:schemeClr val="accent4"/>
                </a:solidFill>
              </a:rPr>
              <a:t>сім'ї</a:t>
            </a:r>
            <a:r>
              <a:rPr lang="ru-RU" sz="2400" dirty="0">
                <a:solidFill>
                  <a:schemeClr val="accent4"/>
                </a:solidFill>
              </a:rPr>
              <a:t> </a:t>
            </a:r>
            <a:r>
              <a:rPr lang="ru-RU" sz="2400" dirty="0" err="1">
                <a:solidFill>
                  <a:schemeClr val="accent4"/>
                </a:solidFill>
              </a:rPr>
              <a:t>або</a:t>
            </a:r>
            <a:r>
              <a:rPr lang="ru-RU" sz="2400" dirty="0">
                <a:solidFill>
                  <a:schemeClr val="accent4"/>
                </a:solidFill>
              </a:rPr>
              <a:t> </a:t>
            </a:r>
            <a:r>
              <a:rPr lang="ru-RU" sz="2400" dirty="0" err="1">
                <a:solidFill>
                  <a:schemeClr val="accent4"/>
                </a:solidFill>
              </a:rPr>
              <a:t>зберігання</a:t>
            </a:r>
            <a:r>
              <a:rPr lang="ru-RU" sz="2400" dirty="0">
                <a:solidFill>
                  <a:schemeClr val="accent4"/>
                </a:solidFill>
              </a:rPr>
              <a:t> </a:t>
            </a:r>
            <a:r>
              <a:rPr lang="ru-RU" sz="2400" dirty="0" err="1">
                <a:solidFill>
                  <a:schemeClr val="accent4"/>
                </a:solidFill>
              </a:rPr>
              <a:t>реліквій</a:t>
            </a:r>
            <a:r>
              <a:rPr lang="ru-RU" sz="2400" dirty="0">
                <a:solidFill>
                  <a:schemeClr val="accent4"/>
                </a:solidFill>
              </a:rPr>
              <a:t> — </a:t>
            </a:r>
            <a:r>
              <a:rPr lang="ru-RU" sz="2400" dirty="0" err="1">
                <a:solidFill>
                  <a:schemeClr val="accent4"/>
                </a:solidFill>
              </a:rPr>
              <a:t>побудована</a:t>
            </a:r>
            <a:r>
              <a:rPr lang="ru-RU" sz="2400" dirty="0">
                <a:solidFill>
                  <a:schemeClr val="accent4"/>
                </a:solidFill>
              </a:rPr>
              <a:t> на </a:t>
            </a:r>
            <a:r>
              <a:rPr lang="ru-RU" sz="2400" dirty="0" err="1">
                <a:solidFill>
                  <a:schemeClr val="accent4"/>
                </a:solidFill>
              </a:rPr>
              <a:t>арені</a:t>
            </a:r>
            <a:r>
              <a:rPr lang="ru-RU" sz="2400" dirty="0">
                <a:solidFill>
                  <a:schemeClr val="accent4"/>
                </a:solidFill>
              </a:rPr>
              <a:t> античного </a:t>
            </a:r>
            <a:r>
              <a:rPr lang="ru-RU" sz="2400" dirty="0" err="1">
                <a:solidFill>
                  <a:schemeClr val="accent4"/>
                </a:solidFill>
              </a:rPr>
              <a:t>амфітеатру</a:t>
            </a:r>
            <a:r>
              <a:rPr lang="ru-RU" sz="2400" dirty="0">
                <a:solidFill>
                  <a:schemeClr val="accent4"/>
                </a:solidFill>
              </a:rPr>
              <a:t>, </a:t>
            </a:r>
            <a:r>
              <a:rPr lang="ru-RU" sz="2400" dirty="0" err="1">
                <a:solidFill>
                  <a:schemeClr val="accent4"/>
                </a:solidFill>
              </a:rPr>
              <a:t>звідки</a:t>
            </a:r>
            <a:r>
              <a:rPr lang="ru-RU" sz="2400" dirty="0">
                <a:solidFill>
                  <a:schemeClr val="accent4"/>
                </a:solidFill>
              </a:rPr>
              <a:t> і </a:t>
            </a:r>
            <a:r>
              <a:rPr lang="ru-RU" sz="2400" dirty="0" err="1">
                <a:solidFill>
                  <a:schemeClr val="accent4"/>
                </a:solidFill>
              </a:rPr>
              <a:t>назва</a:t>
            </a:r>
            <a:r>
              <a:rPr lang="ru-RU" sz="2400" dirty="0">
                <a:solidFill>
                  <a:schemeClr val="accent4"/>
                </a:solidFill>
              </a:rPr>
              <a:t>). На </a:t>
            </a:r>
            <a:r>
              <a:rPr lang="ru-RU" sz="2400" dirty="0" err="1">
                <a:solidFill>
                  <a:schemeClr val="accent4"/>
                </a:solidFill>
              </a:rPr>
              <a:t>Джотто</a:t>
            </a:r>
            <a:r>
              <a:rPr lang="ru-RU" sz="2400" dirty="0">
                <a:solidFill>
                  <a:schemeClr val="accent4"/>
                </a:solidFill>
              </a:rPr>
              <a:t> </a:t>
            </a:r>
            <a:r>
              <a:rPr lang="ru-RU" sz="2400" dirty="0" err="1">
                <a:solidFill>
                  <a:schemeClr val="accent4"/>
                </a:solidFill>
              </a:rPr>
              <a:t>було</a:t>
            </a:r>
            <a:r>
              <a:rPr lang="ru-RU" sz="2400" dirty="0">
                <a:solidFill>
                  <a:schemeClr val="accent4"/>
                </a:solidFill>
              </a:rPr>
              <a:t> </a:t>
            </a:r>
            <a:r>
              <a:rPr lang="ru-RU" sz="2400" dirty="0" err="1">
                <a:solidFill>
                  <a:schemeClr val="accent4"/>
                </a:solidFill>
              </a:rPr>
              <a:t>покладено</a:t>
            </a:r>
            <a:r>
              <a:rPr lang="ru-RU" sz="2400" dirty="0">
                <a:solidFill>
                  <a:schemeClr val="accent4"/>
                </a:solidFill>
              </a:rPr>
              <a:t> </a:t>
            </a:r>
            <a:r>
              <a:rPr lang="ru-RU" sz="2400" dirty="0" err="1">
                <a:solidFill>
                  <a:schemeClr val="accent4"/>
                </a:solidFill>
              </a:rPr>
              <a:t>керівництво</a:t>
            </a:r>
            <a:r>
              <a:rPr lang="ru-RU" sz="2400" dirty="0">
                <a:solidFill>
                  <a:schemeClr val="accent4"/>
                </a:solidFill>
              </a:rPr>
              <a:t> </a:t>
            </a:r>
            <a:r>
              <a:rPr lang="ru-RU" sz="2400" dirty="0" err="1">
                <a:solidFill>
                  <a:schemeClr val="accent4"/>
                </a:solidFill>
              </a:rPr>
              <a:t>будівництвом</a:t>
            </a:r>
            <a:r>
              <a:rPr lang="ru-RU" sz="2400" dirty="0">
                <a:solidFill>
                  <a:schemeClr val="accent4"/>
                </a:solidFill>
              </a:rPr>
              <a:t> головного </a:t>
            </a:r>
            <a:r>
              <a:rPr lang="ru-RU" sz="2400" dirty="0" err="1">
                <a:solidFill>
                  <a:schemeClr val="accent4"/>
                </a:solidFill>
              </a:rPr>
              <a:t>флорентійського</a:t>
            </a:r>
            <a:r>
              <a:rPr lang="ru-RU" sz="2400" dirty="0">
                <a:solidFill>
                  <a:schemeClr val="accent4"/>
                </a:solidFill>
              </a:rPr>
              <a:t> собору Санта </a:t>
            </a:r>
            <a:r>
              <a:rPr lang="ru-RU" sz="2400" dirty="0" err="1">
                <a:solidFill>
                  <a:schemeClr val="accent4"/>
                </a:solidFill>
              </a:rPr>
              <a:t>Марія</a:t>
            </a:r>
            <a:r>
              <a:rPr lang="ru-RU" sz="2400" dirty="0">
                <a:solidFill>
                  <a:schemeClr val="accent4"/>
                </a:solidFill>
              </a:rPr>
              <a:t> </a:t>
            </a:r>
            <a:r>
              <a:rPr lang="ru-RU" sz="2400" dirty="0" err="1">
                <a:solidFill>
                  <a:schemeClr val="accent4"/>
                </a:solidFill>
              </a:rPr>
              <a:t>дель</a:t>
            </a:r>
            <a:r>
              <a:rPr lang="ru-RU" sz="2400" dirty="0">
                <a:solidFill>
                  <a:schemeClr val="accent4"/>
                </a:solidFill>
              </a:rPr>
              <a:t> </a:t>
            </a:r>
            <a:r>
              <a:rPr lang="ru-RU" sz="2400" dirty="0" err="1">
                <a:solidFill>
                  <a:schemeClr val="accent4"/>
                </a:solidFill>
              </a:rPr>
              <a:t>Фьоре</a:t>
            </a:r>
            <a:r>
              <a:rPr lang="ru-RU" sz="2400" dirty="0">
                <a:solidFill>
                  <a:schemeClr val="accent4"/>
                </a:solidFill>
              </a:rPr>
              <a:t>. За </a:t>
            </a:r>
            <a:r>
              <a:rPr lang="ru-RU" sz="2400" dirty="0" err="1">
                <a:solidFill>
                  <a:schemeClr val="accent4"/>
                </a:solidFill>
              </a:rPr>
              <a:t>його</a:t>
            </a:r>
            <a:r>
              <a:rPr lang="ru-RU" sz="2400" dirty="0">
                <a:solidFill>
                  <a:schemeClr val="accent4"/>
                </a:solidFill>
              </a:rPr>
              <a:t> проектом </a:t>
            </a:r>
            <a:r>
              <a:rPr lang="ru-RU" sz="2400" dirty="0" err="1">
                <a:solidFill>
                  <a:schemeClr val="accent4"/>
                </a:solidFill>
              </a:rPr>
              <a:t>була</a:t>
            </a:r>
            <a:r>
              <a:rPr lang="ru-RU" sz="2400" dirty="0">
                <a:solidFill>
                  <a:schemeClr val="accent4"/>
                </a:solidFill>
              </a:rPr>
              <a:t> </a:t>
            </a:r>
            <a:r>
              <a:rPr lang="ru-RU" sz="2400" dirty="0" err="1">
                <a:solidFill>
                  <a:schemeClr val="accent4"/>
                </a:solidFill>
              </a:rPr>
              <a:t>побудована</a:t>
            </a:r>
            <a:r>
              <a:rPr lang="ru-RU" sz="2400" dirty="0">
                <a:solidFill>
                  <a:schemeClr val="accent4"/>
                </a:solidFill>
              </a:rPr>
              <a:t> знаменита </a:t>
            </a:r>
            <a:r>
              <a:rPr lang="ru-RU" sz="2400" dirty="0" err="1">
                <a:solidFill>
                  <a:schemeClr val="accent4"/>
                </a:solidFill>
              </a:rPr>
              <a:t>дзвіниця</a:t>
            </a:r>
            <a:r>
              <a:rPr lang="ru-RU" sz="2400" dirty="0">
                <a:solidFill>
                  <a:schemeClr val="accent4"/>
                </a:solidFill>
              </a:rPr>
              <a:t>, </a:t>
            </a:r>
            <a:r>
              <a:rPr lang="ru-RU" sz="2400" dirty="0" err="1">
                <a:solidFill>
                  <a:schemeClr val="accent4"/>
                </a:solidFill>
              </a:rPr>
              <a:t>розцвічена</a:t>
            </a:r>
            <a:r>
              <a:rPr lang="ru-RU" sz="2400" dirty="0">
                <a:solidFill>
                  <a:schemeClr val="accent4"/>
                </a:solidFill>
              </a:rPr>
              <a:t> </a:t>
            </a:r>
            <a:r>
              <a:rPr lang="ru-RU" sz="2400" dirty="0" err="1">
                <a:solidFill>
                  <a:schemeClr val="accent4"/>
                </a:solidFill>
              </a:rPr>
              <a:t>смужками</a:t>
            </a:r>
            <a:r>
              <a:rPr lang="ru-RU" sz="2400" dirty="0">
                <a:solidFill>
                  <a:schemeClr val="accent4"/>
                </a:solidFill>
              </a:rPr>
              <a:t> </a:t>
            </a:r>
            <a:r>
              <a:rPr lang="ru-RU" sz="2400" dirty="0" err="1">
                <a:solidFill>
                  <a:schemeClr val="accent4"/>
                </a:solidFill>
              </a:rPr>
              <a:t>білого</a:t>
            </a:r>
            <a:r>
              <a:rPr lang="ru-RU" sz="2400" dirty="0">
                <a:solidFill>
                  <a:schemeClr val="accent4"/>
                </a:solidFill>
              </a:rPr>
              <a:t>, </a:t>
            </a:r>
            <a:r>
              <a:rPr lang="ru-RU" sz="2400" dirty="0" err="1">
                <a:solidFill>
                  <a:schemeClr val="accent4"/>
                </a:solidFill>
              </a:rPr>
              <a:t>зеленувато-чорного</a:t>
            </a:r>
            <a:r>
              <a:rPr lang="ru-RU" sz="2400" dirty="0">
                <a:solidFill>
                  <a:schemeClr val="accent4"/>
                </a:solidFill>
              </a:rPr>
              <a:t> і </a:t>
            </a:r>
            <a:r>
              <a:rPr lang="ru-RU" sz="2400" dirty="0" err="1">
                <a:solidFill>
                  <a:schemeClr val="accent4"/>
                </a:solidFill>
              </a:rPr>
              <a:t>рожевого</a:t>
            </a:r>
            <a:r>
              <a:rPr lang="ru-RU" sz="2400" dirty="0">
                <a:solidFill>
                  <a:schemeClr val="accent4"/>
                </a:solidFill>
              </a:rPr>
              <a:t> </a:t>
            </a:r>
            <a:r>
              <a:rPr lang="ru-RU" sz="2400" dirty="0" err="1">
                <a:solidFill>
                  <a:schemeClr val="accent4"/>
                </a:solidFill>
              </a:rPr>
              <a:t>мармуру</a:t>
            </a:r>
            <a:r>
              <a:rPr lang="ru-RU" sz="2400" dirty="0">
                <a:solidFill>
                  <a:schemeClr val="accent4"/>
                </a:solidFill>
              </a:rPr>
              <a:t>.</a:t>
            </a:r>
          </a:p>
        </p:txBody>
      </p:sp>
    </p:spTree>
    <p:extLst>
      <p:ext uri="{BB962C8B-B14F-4D97-AF65-F5344CB8AC3E}">
        <p14:creationId xmlns:p14="http://schemas.microsoft.com/office/powerpoint/2010/main" val="1196041883"/>
      </p:ext>
    </p:extLst>
  </p:cSld>
  <p:clrMapOvr>
    <a:masterClrMapping/>
  </p:clrMapOvr>
  <mc:AlternateContent xmlns:mc="http://schemas.openxmlformats.org/markup-compatibility/2006">
    <mc:Choice xmlns:p14="http://schemas.microsoft.com/office/powerpoint/2010/main" Requires="p14">
      <p:transition spd="slow" p14:dur="1200">
        <p14:flip dir="r"/>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chemeClr val="tx1"/>
                </a:solidFill>
              </a:rPr>
              <a:t>Леонардо </a:t>
            </a:r>
            <a:r>
              <a:rPr lang="uk-UA" dirty="0" err="1" smtClean="0">
                <a:solidFill>
                  <a:schemeClr val="tx1"/>
                </a:solidFill>
              </a:rPr>
              <a:t>да</a:t>
            </a:r>
            <a:r>
              <a:rPr lang="uk-UA" dirty="0" smtClean="0">
                <a:solidFill>
                  <a:schemeClr val="tx1"/>
                </a:solidFill>
              </a:rPr>
              <a:t> Вінчі</a:t>
            </a:r>
            <a:endParaRPr lang="ru-RU" dirty="0">
              <a:solidFill>
                <a:schemeClr val="tx1"/>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8382" y="1491658"/>
            <a:ext cx="3871810" cy="4745653"/>
          </a:xfrm>
          <a:prstGeom prst="rect">
            <a:avLst/>
          </a:prstGeom>
          <a:ln>
            <a:noFill/>
          </a:ln>
          <a:effectLst>
            <a:softEdge rad="112500"/>
          </a:effectLst>
        </p:spPr>
      </p:pic>
    </p:spTree>
    <p:extLst>
      <p:ext uri="{BB962C8B-B14F-4D97-AF65-F5344CB8AC3E}">
        <p14:creationId xmlns:p14="http://schemas.microsoft.com/office/powerpoint/2010/main" val="715727659"/>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TotalTime>
  <Words>886</Words>
  <Application>Microsoft Office PowerPoint</Application>
  <PresentationFormat>Экран (4:3)</PresentationFormat>
  <Paragraphs>37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Солнцестояние</vt:lpstr>
      <vt:lpstr>Живопис Відродження</vt:lpstr>
      <vt:lpstr>Зміст</vt:lpstr>
      <vt:lpstr>Що таке живопис Відродження </vt:lpstr>
      <vt:lpstr>Живописці Ренесансу створили цілісну, що володіє внутрішньою єдністю концепцію світу, наповнили традиційні релігійні сюжети земним змістом. Реалістичне зображення людини стало головною метою художників Раннього Відродження. Винахід способу передачі перспективи сприяло більш правдивого відображення дійсності.  Однією з головних тем живописних творів Ренесансу були трагічна непримиренність конфліктів, боротьба і загибель героя. Близько 1425 р. Флоренція стала центром Ренесансу (флорентійське мистецтво), але до початку 16 століття - Високе Відродження - провідне місце зайняли Венеція (венеціанське мистецтво) і Рим. Культурними центрами були двори герцогів Мантуї, Урбіно і Ферради. Головними меценатами були Медічи і римські папи, особливо Юлій II і Лев Х. Найбільшими представниками "північного Ренесансу" були Дюрер, Кранах Старший, Хольбейн. Північні художники в основному наслідували кращим італійським зразкам, і лише деякі, наприклад Ян ван Скорел, зуміли створити свій стиль, який відрізнявся особливою елегантністю і грацією, - маньєризм. </vt:lpstr>
      <vt:lpstr>Живопис в період 1490-150 рр. </vt:lpstr>
      <vt:lpstr>В період 1490—1520 рр. живопис Італії переживає справжній розквіт і вищу фазу свого розвитку. Ще в повну силу працюють талановиті представники кватроченто — Доменіко Гірляндайо, Сандро Боттічеллі, Перуджино, Джованні Белліні. Але підросла і активно захоплює провідні позиції в мистецтві нахабна нова генерація митців, що мало рахується з живими авторитетами нещодавнього мистецького минулого. Їх значно менше, ніж майстрів 15 століття (кватроченто за італійцями), але їх обдарованість і майстерність — майже недосяжні. Їх перелік не перевищує і 10 осіб, але всі вони — велетенські таланти, титани Відродження, серед яких - Леонардо да Вінчі Джорджоне Тиціан Рафаель Санті Мікеланджело Буонарротті Пізнє Відродження в Венеції додасть ще постаті Паоло Веронезе та Тінторетто. Вже за життя цих майстрів їх твори стануть взірцями, а картони Леонардо да Вінчі, Мікеланджело, фрески Рафаеля в Ватикані, картини Джорджоне, портрети роботи Тиціана і Тінторетто стануть школою для поколінь художників як у самій Італії, так і далеко за її межами, якому б століттю чи мистецькому напрямку вони б не належали. </vt:lpstr>
      <vt:lpstr>Проторенесанс </vt:lpstr>
      <vt:lpstr>Зачинателем італійського Відродження в живописі звичайно вважають Джотто (1266—†1337). У своїх творах, написаних на релігійні сюжети, він починає відходити від середньовічного площинного, двомірного зображення. Застосовує світлотінь для надання фігурам об'ємності. Розташовуючи їх в декількох планах, Джотто намагався досягнути глибини зображення. Його сучасник Петрарка писав, що відчував перед витворами Джотто «захоплення, яке доходило до заціпеніння». Найбільш чудовими є фрески в капелі дель Арена в Падуї (ця капела — невелика церковна споруда для молитов однієї сім'ї або зберігання реліквій — побудована на арені античного амфітеатру, звідки і назва). На Джотто було покладено керівництво будівництвом головного флорентійського собору Санта Марія дель Фьоре. За його проектом була побудована знаменита дзвіниця, розцвічена смужками білого, зеленувато-чорного і рожевого мармуру.</vt:lpstr>
      <vt:lpstr>Леонардо да Вінчі</vt:lpstr>
      <vt:lpstr>У історії людства нелегко відшукати ще одну настільки геніальну людину, як Леонардо да Вінчі (1452-1519).  Леонардо мав добру вдачу, був напрочуд вродливим і сильним — міг голими руками гнути підкови і перевершував усіх у фехтуванні. Його інтереси не знали меж. Він залишив 14 томів рукописів, на сторінках яких збереглися малюнки численних винаходів: проекти підводного човна, гелікоптера, парашута, розвідних мостів, кулемета, танка, плавильних печей, автоматичного ткацького верстата та інші. Усі вони набагато випередили свій час.  Леонардо народився в невеликому місті Вінчі поблизу Флоренції. Помітивши неабиякі здібності хлопчика до малювання, батько віддав його навчатися до флорентійського і художника Андреа Веррjккьо і Через шість років учитель доручив Леонардо написати на своїй картині ангела. Розповідали, що, побачивши постать, зображену Леонардо, вчитель зрозумів, наскільки учень перевершив його, і з того часу не брав пензля в руки.  Леонардо не мав університетської освіти, проте це не завадило йому стати справжнім зразком усебічно розвиненої людини.  </vt:lpstr>
      <vt:lpstr>Найголовнішим з усіх занять для Леонардо завжди залишався живопис. Один з найкращих творів митця — фреска «Таємна вечеря», написана на біблійний сюжет в одному з міланських монастирів. Христос прощається зі своїми учнями, він знає про зраду Іуди й свої майбутні муки. Зображений драматичний момент трапези, коли Христос вимовив фатальні слова: «Один із вас зрадить мене». Вони викликають в апостолів бурхливі почуття - відчай, переляк, подив, гнів. Дехто обурено вскакує з місця. Аби не створювати враження штовханини, художник об'єднав персонажі в чотири групи по три постаті в кожній і розмістив їх ліворуч і праворуч від Христа. Леонардо відмовився від традиційного зображення Іуди з одного боку стола, але зрадника легко впізнати: він відкинувся назад, судорожно стискуючи в руці гаман з платою за зрадництво.</vt:lpstr>
      <vt:lpstr>Презентация PowerPoint</vt:lpstr>
      <vt:lpstr>Презентация PowerPoint</vt:lpstr>
      <vt:lpstr>Презентация PowerPoint</vt:lpstr>
      <vt:lpstr>Мікеланджело Боунарроті</vt:lpstr>
      <vt:lpstr> Видатною постаттю Високого Відродження був Мікеланджело Буонарроті (1475-1564) - автор неперевершених творів скульптури, живопису, архітектури та поезії. Дитинство він провів у маленькому містечку поблизу Флоренції, а підлітком вступив на навчання у художню школу при дворі Лоренцо Медічі. Тут він відкрив для себе красу античного мистецтва і отримав можливість спілкуватися з відомими гуманістами. У двадцятирічному віці Мікеланджело відвідав Рим і створив там одну із своїх найзнаменитіших скульптур - «П'єта» («Оплакування Христа»),  Скульптура викликала захоплення у римлян, але ніхто з них не знав Мікеланджело. Знавці сперечались, хто є автором цього прекрасного твору, і  називали імена уславлених римських скульпторів. Тоді Мікеланджело і вночі прийшов у церкву, де була виставлена «П”єта», і висік на ній гордий надпис: «Мікеланджело Буонарроті, флорентієць, виконав». Мікеланджело вважав себе лише скульптором, але це не завадило йому, справжньому титану Відродження, бути великим художником і архітектором. Його головна живописна робота — розпис плафона (стелі) Сикстинської капели в Римі. Тут яскраво виявився характер художнього дару Мікеланджело: його приваблювали не тихі й спокійні сюжети, а створення бунтівних і героїчних образів. </vt:lpstr>
      <vt:lpstr>Презентация PowerPoint</vt:lpstr>
      <vt:lpstr>Рафаель Санті</vt:lpstr>
      <vt:lpstr>Презентация PowerPoint</vt:lpstr>
      <vt:lpstr>Тиціан Веччеліо </vt:lpstr>
      <vt:lpstr>Презентация PowerPoint</vt:lpstr>
      <vt:lpstr>Розквіт венеціанського живопису пов'язаний з іменем Тиціана Вечелліо (1477-1576). Художник зберіг для нащадків образ прекрасних золотокосих венеціанок, сповнених почуття власної гідності. В образі сильної, енергійної жінки зображена Богоматір у семиметровій картині «Вознесіння Марії» (більш відома як «Ассунта»). Вдягнена в темно-червоне вбрання Марія плавно підіймається вгору в золотистому потоці повітря. Дивлячись на впевнених, розкішно вдягнених, розумних і стриманих жінок на полотнах Тиціана, можна скласти уявлення про могутність і велич самої Венеції.</vt:lpstr>
      <vt:lpstr>Презентация PowerPoint</vt:lpstr>
      <vt:lpstr>Висновок</vt:lpstr>
      <vt:lpstr>Портретний живопис різних шкіл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Над проектом працювала Петрушина Катерина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Живопис Відродження</dc:title>
  <dc:creator>user</dc:creator>
  <cp:lastModifiedBy>user</cp:lastModifiedBy>
  <cp:revision>5</cp:revision>
  <dcterms:created xsi:type="dcterms:W3CDTF">2013-02-18T19:17:13Z</dcterms:created>
  <dcterms:modified xsi:type="dcterms:W3CDTF">2013-02-18T20:01:43Z</dcterms:modified>
</cp:coreProperties>
</file>