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3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571480"/>
            <a:ext cx="6172200" cy="1894362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Comic Sans MS" pitchFamily="66" charset="0"/>
              </a:rPr>
              <a:t>American food</a:t>
            </a:r>
            <a:endParaRPr lang="ru-RU" sz="80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6217744"/>
            <a:ext cx="3286132" cy="640256"/>
          </a:xfrm>
        </p:spPr>
        <p:txBody>
          <a:bodyPr/>
          <a:lstStyle/>
          <a:p>
            <a:r>
              <a:rPr lang="en-US" dirty="0" smtClean="0"/>
              <a:t>Prepared by </a:t>
            </a:r>
            <a:r>
              <a:rPr lang="en-US" dirty="0" err="1" smtClean="0"/>
              <a:t>Holub</a:t>
            </a:r>
            <a:r>
              <a:rPr lang="en-US" dirty="0" smtClean="0"/>
              <a:t> </a:t>
            </a:r>
            <a:r>
              <a:rPr lang="en-US" dirty="0" err="1" smtClean="0"/>
              <a:t>Marharyta</a:t>
            </a:r>
            <a:endParaRPr lang="ru-RU" dirty="0"/>
          </a:p>
        </p:txBody>
      </p:sp>
      <p:pic>
        <p:nvPicPr>
          <p:cNvPr id="13316" name="Picture 4" descr="http://hleb-izdelija.ucoz.ru/_ph/1/2/621914573.jpg"/>
          <p:cNvPicPr>
            <a:picLocks noChangeAspect="1" noChangeArrowheads="1"/>
          </p:cNvPicPr>
          <p:nvPr/>
        </p:nvPicPr>
        <p:blipFill>
          <a:blip r:embed="rId2" cstate="print"/>
          <a:srcRect t="15774" r="7251" b="5354"/>
          <a:stretch>
            <a:fillRect/>
          </a:stretch>
        </p:blipFill>
        <p:spPr bwMode="auto">
          <a:xfrm>
            <a:off x="4000496" y="2428868"/>
            <a:ext cx="4629208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Lunch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8115328" cy="2257428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	Lunch (from 12 to 14 hours) The standard version of lunch is a soup + burger ( cheeseburger </a:t>
            </a:r>
            <a:r>
              <a:rPr lang="en-US" dirty="0" err="1" smtClean="0">
                <a:latin typeface="Comic Sans MS" pitchFamily="66" charset="0"/>
              </a:rPr>
              <a:t>mamaburger</a:t>
            </a:r>
            <a:r>
              <a:rPr lang="en-US" dirty="0" smtClean="0">
                <a:latin typeface="Comic Sans MS" pitchFamily="66" charset="0"/>
              </a:rPr>
              <a:t> , </a:t>
            </a:r>
            <a:r>
              <a:rPr lang="en-US" dirty="0" err="1" smtClean="0">
                <a:latin typeface="Comic Sans MS" pitchFamily="66" charset="0"/>
              </a:rPr>
              <a:t>papaburger</a:t>
            </a:r>
            <a:r>
              <a:rPr lang="en-US" dirty="0" smtClean="0">
                <a:latin typeface="Comic Sans MS" pitchFamily="66" charset="0"/>
              </a:rPr>
              <a:t> etc.). Very common lunch order by phone . Usually it is  used in offices. This can be Japanese, Chinese , and any other cuisine 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4818" name="Picture 2" descr="http://www.monstras.lt/uploads/posts/2012-06/thumbs/monstras.lt_1340686438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14752"/>
            <a:ext cx="3357554" cy="3143248"/>
          </a:xfrm>
          <a:prstGeom prst="rect">
            <a:avLst/>
          </a:prstGeom>
          <a:noFill/>
        </p:spPr>
      </p:pic>
      <p:pic>
        <p:nvPicPr>
          <p:cNvPr id="34820" name="Picture 4" descr="http://www.m5zn.com/uploads/2010/4/26/photo/0426101804268ut5kv68cfe2h5.jpg"/>
          <p:cNvPicPr>
            <a:picLocks noChangeAspect="1" noChangeArrowheads="1"/>
          </p:cNvPicPr>
          <p:nvPr/>
        </p:nvPicPr>
        <p:blipFill>
          <a:blip r:embed="rId3" cstate="print"/>
          <a:srcRect b="8949"/>
          <a:stretch>
            <a:fillRect/>
          </a:stretch>
        </p:blipFill>
        <p:spPr bwMode="auto">
          <a:xfrm>
            <a:off x="3786182" y="3678414"/>
            <a:ext cx="5000628" cy="317958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American-style dinner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1828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	American-style dinner is similar to our lunch - soups , second meal , salads , etc.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5842" name="Picture 2" descr="http://www.singleblackmale.org/wp-content/uploads/2012/11/black-family-having-dinne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800350"/>
            <a:ext cx="6096000" cy="405765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Drinks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	Americans joke that they drink only  one drink . When it is hot it is  called coffee , and when it is cold – Coca-Cola . </a:t>
            </a:r>
            <a:endParaRPr lang="ru-RU" dirty="0"/>
          </a:p>
        </p:txBody>
      </p:sp>
      <p:pic>
        <p:nvPicPr>
          <p:cNvPr id="36866" name="Picture 2" descr="http://hq.md/company/img/1754/01145054-8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95422"/>
            <a:ext cx="4214842" cy="3076835"/>
          </a:xfrm>
          <a:prstGeom prst="rect">
            <a:avLst/>
          </a:prstGeom>
          <a:noFill/>
        </p:spPr>
      </p:pic>
      <p:pic>
        <p:nvPicPr>
          <p:cNvPr id="36868" name="Picture 4" descr="http://www.looneypalace.com/img/lifestyle/bad-drinks/bad-drinks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639439"/>
            <a:ext cx="3967954" cy="421856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3429024" cy="157161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Typical dishes and drinks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57676" cy="1971676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Ice-cream, steak , hot dog , French fries (chips), h</a:t>
            </a:r>
            <a:r>
              <a:rPr lang="uk-UA" dirty="0" smtClean="0">
                <a:latin typeface="Comic Sans MS" pitchFamily="66" charset="0"/>
              </a:rPr>
              <a:t>amburger</a:t>
            </a:r>
            <a:r>
              <a:rPr lang="en-US" dirty="0" smtClean="0">
                <a:latin typeface="Comic Sans MS" pitchFamily="66" charset="0"/>
              </a:rPr>
              <a:t>, grilled chicken, apple pie. </a:t>
            </a:r>
            <a:r>
              <a:rPr lang="uk-UA" dirty="0" smtClean="0">
                <a:latin typeface="Comic Sans MS" pitchFamily="66" charset="0"/>
              </a:rPr>
              <a:t> </a:t>
            </a:r>
          </a:p>
          <a:p>
            <a:endParaRPr lang="ru-RU" dirty="0"/>
          </a:p>
        </p:txBody>
      </p:sp>
      <p:pic>
        <p:nvPicPr>
          <p:cNvPr id="37890" name="Picture 2" descr="Файл:Pomme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16540"/>
            <a:ext cx="4286280" cy="2941460"/>
          </a:xfrm>
          <a:prstGeom prst="rect">
            <a:avLst/>
          </a:prstGeom>
          <a:noFill/>
        </p:spPr>
      </p:pic>
      <p:pic>
        <p:nvPicPr>
          <p:cNvPr id="37892" name="Picture 4" descr="Файл:Coca-Cola logo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0"/>
            <a:ext cx="3000396" cy="982630"/>
          </a:xfrm>
          <a:prstGeom prst="rect">
            <a:avLst/>
          </a:prstGeom>
          <a:noFill/>
        </p:spPr>
      </p:pic>
      <p:pic>
        <p:nvPicPr>
          <p:cNvPr id="37894" name="Picture 6" descr="Файл:Hamburger sandwi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921932"/>
            <a:ext cx="3857652" cy="2938730"/>
          </a:xfrm>
          <a:prstGeom prst="rect">
            <a:avLst/>
          </a:prstGeom>
          <a:noFill/>
        </p:spPr>
      </p:pic>
      <p:pic>
        <p:nvPicPr>
          <p:cNvPr id="37896" name="Picture 8" descr="http://nekrize.lv/wp-content/uploads/2011/10/apple-p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3" y="3929066"/>
            <a:ext cx="3905245" cy="292893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goodnewsjrnl.com/wp-content/uploads/2012/12/Top-Ten-Healthy-Habits-For-The-New-Year-12-21-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28604"/>
            <a:ext cx="6286544" cy="5874313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healthful</a:t>
            </a:r>
            <a:r>
              <a:rPr lang="ru-RU" dirty="0" smtClean="0"/>
              <a:t> </a:t>
            </a:r>
            <a:r>
              <a:rPr lang="ru-RU" dirty="0" err="1" smtClean="0"/>
              <a:t>eating</a:t>
            </a:r>
            <a:r>
              <a:rPr lang="ru-RU" dirty="0" smtClean="0"/>
              <a:t> </a:t>
            </a:r>
            <a:r>
              <a:rPr lang="ru-RU" dirty="0" err="1" smtClean="0"/>
              <a:t>habits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257544" cy="3257560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Every</a:t>
            </a:r>
            <a:r>
              <a:rPr lang="ru-RU" dirty="0" smtClean="0"/>
              <a:t> </a:t>
            </a:r>
            <a:r>
              <a:rPr lang="ru-RU" dirty="0" err="1" smtClean="0"/>
              <a:t>day</a:t>
            </a:r>
            <a:r>
              <a:rPr lang="ru-RU" dirty="0" smtClean="0"/>
              <a:t> </a:t>
            </a:r>
            <a:r>
              <a:rPr lang="ru-RU" dirty="0" err="1" smtClean="0"/>
              <a:t>eat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en-US" dirty="0" smtClean="0"/>
              <a:t>B</a:t>
            </a:r>
            <a:r>
              <a:rPr lang="ru-RU" dirty="0" err="1" smtClean="0"/>
              <a:t>read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butter</a:t>
            </a:r>
            <a:r>
              <a:rPr lang="ru-RU" dirty="0" smtClean="0"/>
              <a:t>,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en-US" dirty="0" smtClean="0"/>
              <a:t>M</a:t>
            </a:r>
            <a:r>
              <a:rPr lang="ru-RU" dirty="0" err="1" smtClean="0"/>
              <a:t>ilk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cheese</a:t>
            </a:r>
            <a:r>
              <a:rPr lang="ru-RU" dirty="0" smtClean="0"/>
              <a:t>, </a:t>
            </a:r>
            <a:endParaRPr lang="en-US" dirty="0" smtClean="0"/>
          </a:p>
          <a:p>
            <a:r>
              <a:rPr lang="en-US" dirty="0" smtClean="0"/>
              <a:t>M</a:t>
            </a:r>
            <a:r>
              <a:rPr lang="ru-RU" dirty="0" err="1" smtClean="0"/>
              <a:t>eat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eggs</a:t>
            </a:r>
            <a:r>
              <a:rPr lang="ru-RU" dirty="0" smtClean="0"/>
              <a:t>, </a:t>
            </a:r>
            <a:endParaRPr lang="en-US" dirty="0" smtClean="0"/>
          </a:p>
          <a:p>
            <a:r>
              <a:rPr lang="en-US" dirty="0" smtClean="0"/>
              <a:t>V</a:t>
            </a:r>
            <a:r>
              <a:rPr lang="ru-RU" dirty="0" err="1" smtClean="0"/>
              <a:t>egetables</a:t>
            </a:r>
            <a:r>
              <a:rPr lang="ru-RU" dirty="0" smtClean="0"/>
              <a:t>,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en-US" dirty="0" smtClean="0"/>
              <a:t>F</a:t>
            </a:r>
            <a:r>
              <a:rPr lang="ru-RU" dirty="0" err="1" smtClean="0"/>
              <a:t>ruits</a:t>
            </a:r>
            <a:r>
              <a:rPr lang="ru-RU" dirty="0" smtClean="0"/>
              <a:t>,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a</a:t>
            </a:r>
            <a:r>
              <a:rPr lang="ru-RU" dirty="0" smtClean="0"/>
              <a:t> </a:t>
            </a:r>
            <a:r>
              <a:rPr lang="ru-RU" dirty="0" err="1" smtClean="0"/>
              <a:t>vitamin</a:t>
            </a:r>
            <a:r>
              <a:rPr lang="ru-RU" dirty="0" smtClean="0"/>
              <a:t> C </a:t>
            </a:r>
            <a:r>
              <a:rPr lang="ru-RU" dirty="0" err="1" smtClean="0"/>
              <a:t>food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http://www.fakt.pl/m/Repozytorium.Obiekt.aspx/-690/-550/faktonline/634823709762783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"/>
            <a:ext cx="3643306" cy="2439432"/>
          </a:xfrm>
          <a:prstGeom prst="rect">
            <a:avLst/>
          </a:prstGeom>
          <a:noFill/>
        </p:spPr>
      </p:pic>
      <p:pic>
        <p:nvPicPr>
          <p:cNvPr id="2054" name="Picture 6" descr="http://assets.bb-team.org/content/originals/47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928802"/>
            <a:ext cx="4102665" cy="2628893"/>
          </a:xfrm>
          <a:prstGeom prst="rect">
            <a:avLst/>
          </a:prstGeom>
          <a:noFill/>
        </p:spPr>
      </p:pic>
      <p:pic>
        <p:nvPicPr>
          <p:cNvPr id="2056" name="Picture 8" descr="http://www.inova-edv.de/doc/INOVA_V2-613_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7" y="3952792"/>
            <a:ext cx="3357554" cy="2905208"/>
          </a:xfrm>
          <a:prstGeom prst="rect">
            <a:avLst/>
          </a:prstGeom>
          <a:noFill/>
        </p:spPr>
      </p:pic>
      <p:pic>
        <p:nvPicPr>
          <p:cNvPr id="2058" name="Picture 10" descr="http://desktopwallpapers.org.ua/download.php?img=201111/1280x960/desktopwallpapers.org.ua-8443.jpg"/>
          <p:cNvPicPr>
            <a:picLocks noChangeAspect="1" noChangeArrowheads="1"/>
          </p:cNvPicPr>
          <p:nvPr/>
        </p:nvPicPr>
        <p:blipFill>
          <a:blip r:embed="rId5" cstate="print"/>
          <a:srcRect t="17950" b="7691"/>
          <a:stretch>
            <a:fillRect/>
          </a:stretch>
        </p:blipFill>
        <p:spPr bwMode="auto">
          <a:xfrm>
            <a:off x="958266" y="4643447"/>
            <a:ext cx="3970924" cy="221455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0"/>
            <a:ext cx="7901014" cy="218599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		</a:t>
            </a:r>
            <a:r>
              <a:rPr lang="uk-UA" dirty="0" err="1" smtClean="0"/>
              <a:t>Every</a:t>
            </a:r>
            <a:r>
              <a:rPr lang="uk-UA" dirty="0" smtClean="0"/>
              <a:t> </a:t>
            </a:r>
            <a:r>
              <a:rPr lang="uk-UA" dirty="0" err="1" smtClean="0"/>
              <a:t>living</a:t>
            </a:r>
            <a:r>
              <a:rPr lang="uk-UA" dirty="0" smtClean="0"/>
              <a:t> </a:t>
            </a:r>
            <a:r>
              <a:rPr lang="uk-UA" dirty="0" err="1" smtClean="0"/>
              <a:t>creature</a:t>
            </a:r>
            <a:r>
              <a:rPr lang="uk-UA" dirty="0" smtClean="0"/>
              <a:t> </a:t>
            </a:r>
            <a:r>
              <a:rPr lang="uk-UA" dirty="0" err="1" smtClean="0"/>
              <a:t>must</a:t>
            </a:r>
            <a:r>
              <a:rPr lang="uk-UA" dirty="0" smtClean="0"/>
              <a:t> </a:t>
            </a:r>
            <a:r>
              <a:rPr lang="uk-UA" dirty="0" err="1" smtClean="0"/>
              <a:t>eat</a:t>
            </a:r>
            <a:r>
              <a:rPr lang="uk-UA" dirty="0" smtClean="0"/>
              <a:t> </a:t>
            </a:r>
            <a:r>
              <a:rPr lang="uk-UA" dirty="0" err="1" smtClean="0"/>
              <a:t>to</a:t>
            </a:r>
            <a:r>
              <a:rPr lang="uk-UA" dirty="0" smtClean="0"/>
              <a:t> </a:t>
            </a:r>
            <a:r>
              <a:rPr lang="uk-UA" dirty="0" err="1" smtClean="0"/>
              <a:t>live</a:t>
            </a:r>
            <a:r>
              <a:rPr lang="uk-UA" dirty="0" smtClean="0"/>
              <a:t>, </a:t>
            </a:r>
            <a:r>
              <a:rPr lang="uk-UA" dirty="0" err="1" smtClean="0"/>
              <a:t>and</a:t>
            </a:r>
            <a:r>
              <a:rPr lang="uk-UA" dirty="0" smtClean="0"/>
              <a:t> </a:t>
            </a:r>
            <a:r>
              <a:rPr lang="uk-UA" dirty="0" err="1" smtClean="0"/>
              <a:t>Ox</a:t>
            </a:r>
            <a:r>
              <a:rPr lang="uk-UA" dirty="0" smtClean="0"/>
              <a:t> </a:t>
            </a:r>
            <a:r>
              <a:rPr lang="uk-UA" dirty="0" err="1" smtClean="0"/>
              <a:t>as</a:t>
            </a:r>
            <a:r>
              <a:rPr lang="uk-UA" dirty="0" smtClean="0"/>
              <a:t> </a:t>
            </a:r>
            <a:r>
              <a:rPr lang="uk-UA" dirty="0" err="1" smtClean="0"/>
              <a:t>we</a:t>
            </a:r>
            <a:r>
              <a:rPr lang="uk-UA" dirty="0" smtClean="0"/>
              <a:t> </a:t>
            </a:r>
            <a:r>
              <a:rPr lang="uk-UA" dirty="0" err="1" smtClean="0"/>
              <a:t>all</a:t>
            </a:r>
            <a:r>
              <a:rPr lang="uk-UA" dirty="0" smtClean="0"/>
              <a:t> </a:t>
            </a:r>
            <a:r>
              <a:rPr lang="uk-UA" dirty="0" err="1" smtClean="0"/>
              <a:t>know</a:t>
            </a:r>
            <a:r>
              <a:rPr lang="uk-UA" dirty="0" smtClean="0"/>
              <a:t> </a:t>
            </a:r>
            <a:r>
              <a:rPr lang="uk-UA" dirty="0" err="1" smtClean="0"/>
              <a:t>can</a:t>
            </a:r>
            <a:r>
              <a:rPr lang="uk-UA" dirty="0" smtClean="0"/>
              <a:t> </a:t>
            </a:r>
            <a:r>
              <a:rPr lang="uk-UA" dirty="0" err="1" smtClean="0"/>
              <a:t>do</a:t>
            </a:r>
            <a:r>
              <a:rPr lang="uk-UA" dirty="0" smtClean="0"/>
              <a:t> </a:t>
            </a:r>
            <a:r>
              <a:rPr lang="uk-UA" dirty="0" err="1" smtClean="0"/>
              <a:t>very</a:t>
            </a:r>
            <a:r>
              <a:rPr lang="uk-UA" dirty="0" smtClean="0"/>
              <a:t> </a:t>
            </a:r>
            <a:r>
              <a:rPr lang="uk-UA" dirty="0" err="1" smtClean="0"/>
              <a:t>nicely</a:t>
            </a:r>
            <a:r>
              <a:rPr lang="uk-UA" dirty="0" smtClean="0"/>
              <a:t> </a:t>
            </a:r>
            <a:r>
              <a:rPr lang="uk-UA" dirty="0" err="1" smtClean="0"/>
              <a:t>on</a:t>
            </a:r>
            <a:r>
              <a:rPr lang="uk-UA" dirty="0" smtClean="0"/>
              <a:t> </a:t>
            </a:r>
            <a:r>
              <a:rPr lang="uk-UA" dirty="0" err="1" smtClean="0"/>
              <a:t>nothing</a:t>
            </a:r>
            <a:r>
              <a:rPr lang="uk-UA" dirty="0" smtClean="0"/>
              <a:t> </a:t>
            </a:r>
            <a:r>
              <a:rPr lang="uk-UA" dirty="0" err="1" smtClean="0"/>
              <a:t>but</a:t>
            </a:r>
            <a:r>
              <a:rPr lang="uk-UA" dirty="0" smtClean="0"/>
              <a:t> </a:t>
            </a:r>
            <a:r>
              <a:rPr lang="uk-UA" dirty="0" err="1" smtClean="0"/>
              <a:t>grass</a:t>
            </a:r>
            <a:r>
              <a:rPr lang="uk-UA" dirty="0" smtClean="0"/>
              <a:t>. </a:t>
            </a:r>
            <a:r>
              <a:rPr lang="uk-UA" dirty="0" err="1" smtClean="0"/>
              <a:t>There</a:t>
            </a:r>
            <a:r>
              <a:rPr lang="uk-UA" dirty="0" smtClean="0"/>
              <a:t> </a:t>
            </a:r>
            <a:r>
              <a:rPr lang="uk-UA" dirty="0" err="1" smtClean="0"/>
              <a:t>are</a:t>
            </a:r>
            <a:r>
              <a:rPr lang="uk-UA" dirty="0" smtClean="0"/>
              <a:t> </a:t>
            </a:r>
            <a:r>
              <a:rPr lang="uk-UA" dirty="0" err="1" smtClean="0"/>
              <a:t>other</a:t>
            </a:r>
            <a:r>
              <a:rPr lang="uk-UA" dirty="0" smtClean="0"/>
              <a:t> </a:t>
            </a:r>
            <a:r>
              <a:rPr lang="uk-UA" dirty="0" err="1" smtClean="0"/>
              <a:t>creatures</a:t>
            </a:r>
            <a:r>
              <a:rPr lang="uk-UA" dirty="0" smtClean="0"/>
              <a:t> </a:t>
            </a:r>
            <a:r>
              <a:rPr lang="uk-UA" dirty="0" err="1" smtClean="0"/>
              <a:t>on</a:t>
            </a:r>
            <a:r>
              <a:rPr lang="uk-UA" dirty="0" smtClean="0"/>
              <a:t> </a:t>
            </a:r>
            <a:r>
              <a:rPr lang="uk-UA" dirty="0" err="1" smtClean="0"/>
              <a:t>this</a:t>
            </a:r>
            <a:r>
              <a:rPr lang="uk-UA" dirty="0" smtClean="0"/>
              <a:t> </a:t>
            </a:r>
            <a:r>
              <a:rPr lang="uk-UA" dirty="0" err="1" smtClean="0"/>
              <a:t>Earth</a:t>
            </a:r>
            <a:r>
              <a:rPr lang="uk-UA" dirty="0" smtClean="0"/>
              <a:t> </a:t>
            </a:r>
            <a:r>
              <a:rPr lang="uk-UA" dirty="0" err="1" smtClean="0"/>
              <a:t>that</a:t>
            </a:r>
            <a:r>
              <a:rPr lang="uk-UA" dirty="0" smtClean="0"/>
              <a:t> </a:t>
            </a:r>
            <a:r>
              <a:rPr lang="uk-UA" dirty="0" err="1" smtClean="0"/>
              <a:t>require</a:t>
            </a:r>
            <a:r>
              <a:rPr lang="uk-UA" dirty="0" smtClean="0"/>
              <a:t> 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diet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meat</a:t>
            </a:r>
            <a:r>
              <a:rPr lang="uk-UA" dirty="0" smtClean="0"/>
              <a:t> </a:t>
            </a:r>
            <a:r>
              <a:rPr lang="uk-UA" dirty="0" err="1" smtClean="0"/>
              <a:t>and</a:t>
            </a:r>
            <a:r>
              <a:rPr lang="uk-UA" dirty="0" smtClean="0"/>
              <a:t> </a:t>
            </a:r>
            <a:r>
              <a:rPr lang="uk-UA" dirty="0" err="1" smtClean="0"/>
              <a:t>only</a:t>
            </a:r>
            <a:r>
              <a:rPr lang="uk-UA" dirty="0" smtClean="0"/>
              <a:t> </a:t>
            </a:r>
            <a:r>
              <a:rPr lang="uk-UA" dirty="0" err="1" smtClean="0"/>
              <a:t>meat</a:t>
            </a:r>
            <a:r>
              <a:rPr lang="uk-UA" dirty="0" smtClean="0"/>
              <a:t>, </a:t>
            </a:r>
            <a:r>
              <a:rPr lang="uk-UA" dirty="0" err="1" smtClean="0"/>
              <a:t>while</a:t>
            </a:r>
            <a:r>
              <a:rPr lang="uk-UA" dirty="0" smtClean="0"/>
              <a:t> </a:t>
            </a:r>
            <a:r>
              <a:rPr lang="uk-UA" dirty="0" err="1" smtClean="0"/>
              <a:t>still</a:t>
            </a:r>
            <a:r>
              <a:rPr lang="uk-UA" dirty="0" smtClean="0"/>
              <a:t> </a:t>
            </a:r>
            <a:r>
              <a:rPr lang="uk-UA" dirty="0" err="1" smtClean="0"/>
              <a:t>others</a:t>
            </a:r>
            <a:r>
              <a:rPr lang="uk-UA" dirty="0" smtClean="0"/>
              <a:t> </a:t>
            </a:r>
            <a:r>
              <a:rPr lang="uk-UA" dirty="0" err="1" smtClean="0"/>
              <a:t>prefer</a:t>
            </a:r>
            <a:r>
              <a:rPr lang="uk-UA" dirty="0" smtClean="0"/>
              <a:t> </a:t>
            </a:r>
            <a:r>
              <a:rPr lang="uk-UA" dirty="0" err="1" smtClean="0"/>
              <a:t>vegetables</a:t>
            </a:r>
            <a:r>
              <a:rPr lang="uk-UA" dirty="0" smtClean="0"/>
              <a:t> </a:t>
            </a:r>
            <a:r>
              <a:rPr lang="uk-UA" dirty="0" err="1" smtClean="0"/>
              <a:t>and</a:t>
            </a:r>
            <a:r>
              <a:rPr lang="uk-UA" dirty="0" smtClean="0"/>
              <a:t> </a:t>
            </a:r>
            <a:r>
              <a:rPr lang="uk-UA" dirty="0" err="1" smtClean="0"/>
              <a:t>fruit</a:t>
            </a:r>
            <a:r>
              <a:rPr lang="uk-UA" dirty="0" smtClean="0"/>
              <a:t>, </a:t>
            </a:r>
            <a:r>
              <a:rPr lang="uk-UA" dirty="0" err="1" smtClean="0"/>
              <a:t>always</a:t>
            </a:r>
            <a:r>
              <a:rPr lang="uk-UA" dirty="0" smtClean="0"/>
              <a:t> 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same</a:t>
            </a:r>
            <a:r>
              <a:rPr lang="uk-UA" dirty="0" smtClean="0"/>
              <a:t> </a:t>
            </a:r>
            <a:r>
              <a:rPr lang="uk-UA" dirty="0" err="1" smtClean="0"/>
              <a:t>food</a:t>
            </a:r>
            <a:r>
              <a:rPr lang="uk-UA" dirty="0" smtClean="0"/>
              <a:t>. </a:t>
            </a:r>
            <a:r>
              <a:rPr lang="uk-UA" dirty="0" err="1" smtClean="0"/>
              <a:t>Well</a:t>
            </a:r>
            <a:r>
              <a:rPr lang="uk-UA" dirty="0" smtClean="0"/>
              <a:t>, </a:t>
            </a:r>
            <a:r>
              <a:rPr lang="uk-UA" dirty="0" err="1" smtClean="0"/>
              <a:t>that’s</a:t>
            </a:r>
            <a:r>
              <a:rPr lang="uk-UA" dirty="0" smtClean="0"/>
              <a:t> </a:t>
            </a:r>
            <a:r>
              <a:rPr lang="uk-UA" dirty="0" err="1" smtClean="0"/>
              <a:t>all</a:t>
            </a:r>
            <a:r>
              <a:rPr lang="uk-UA" dirty="0" smtClean="0"/>
              <a:t> </a:t>
            </a:r>
            <a:r>
              <a:rPr lang="uk-UA" dirty="0" err="1" smtClean="0"/>
              <a:t>right</a:t>
            </a:r>
            <a:r>
              <a:rPr lang="uk-UA" dirty="0" smtClean="0"/>
              <a:t> </a:t>
            </a:r>
            <a:r>
              <a:rPr lang="uk-UA" dirty="0" err="1" smtClean="0"/>
              <a:t>for</a:t>
            </a:r>
            <a:r>
              <a:rPr lang="uk-UA" dirty="0" smtClean="0"/>
              <a:t> </a:t>
            </a:r>
            <a:r>
              <a:rPr lang="uk-UA" dirty="0" err="1" smtClean="0"/>
              <a:t>them</a:t>
            </a:r>
            <a:r>
              <a:rPr lang="uk-UA" dirty="0" smtClean="0"/>
              <a:t> </a:t>
            </a:r>
            <a:r>
              <a:rPr lang="uk-UA" dirty="0" err="1" smtClean="0"/>
              <a:t>because</a:t>
            </a:r>
            <a:r>
              <a:rPr lang="uk-UA" dirty="0" smtClean="0"/>
              <a:t> </a:t>
            </a:r>
            <a:r>
              <a:rPr lang="uk-UA" dirty="0" err="1" smtClean="0"/>
              <a:t>they</a:t>
            </a:r>
            <a:r>
              <a:rPr lang="uk-UA" dirty="0" smtClean="0"/>
              <a:t> </a:t>
            </a:r>
            <a:r>
              <a:rPr lang="uk-UA" dirty="0" err="1" smtClean="0"/>
              <a:t>only</a:t>
            </a:r>
            <a:r>
              <a:rPr lang="uk-UA" dirty="0" smtClean="0"/>
              <a:t> </a:t>
            </a:r>
            <a:r>
              <a:rPr lang="uk-UA" dirty="0" err="1" smtClean="0"/>
              <a:t>need</a:t>
            </a:r>
            <a:r>
              <a:rPr lang="uk-UA" dirty="0" smtClean="0"/>
              <a:t> </a:t>
            </a:r>
            <a:r>
              <a:rPr lang="uk-UA" dirty="0" err="1" smtClean="0"/>
              <a:t>one</a:t>
            </a:r>
            <a:r>
              <a:rPr lang="uk-UA" dirty="0" smtClean="0"/>
              <a:t> </a:t>
            </a:r>
            <a:r>
              <a:rPr lang="uk-UA" dirty="0" err="1" smtClean="0"/>
              <a:t>type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food</a:t>
            </a:r>
            <a:r>
              <a:rPr lang="uk-UA" dirty="0" smtClean="0"/>
              <a:t>. </a:t>
            </a:r>
            <a:r>
              <a:rPr lang="en-US" dirty="0" smtClean="0"/>
              <a:t>But</a:t>
            </a:r>
            <a:r>
              <a:rPr lang="uk-UA" dirty="0" smtClean="0"/>
              <a:t> </a:t>
            </a:r>
            <a:r>
              <a:rPr lang="uk-UA" dirty="0" err="1" smtClean="0"/>
              <a:t>man</a:t>
            </a:r>
            <a:r>
              <a:rPr lang="uk-UA" dirty="0" smtClean="0"/>
              <a:t> </a:t>
            </a:r>
            <a:r>
              <a:rPr lang="uk-UA" dirty="0" err="1" smtClean="0"/>
              <a:t>needs</a:t>
            </a:r>
            <a:r>
              <a:rPr lang="uk-UA" dirty="0" smtClean="0"/>
              <a:t> a </a:t>
            </a:r>
            <a:r>
              <a:rPr lang="uk-UA" dirty="0" err="1" smtClean="0"/>
              <a:t>variety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foods</a:t>
            </a:r>
            <a:r>
              <a:rPr lang="uk-UA" dirty="0" smtClean="0"/>
              <a:t> </a:t>
            </a:r>
            <a:r>
              <a:rPr lang="uk-UA" dirty="0" err="1" smtClean="0"/>
              <a:t>to</a:t>
            </a:r>
            <a:r>
              <a:rPr lang="uk-UA" dirty="0" smtClean="0"/>
              <a:t> </a:t>
            </a:r>
            <a:r>
              <a:rPr lang="uk-UA" dirty="0" err="1" smtClean="0"/>
              <a:t>be</a:t>
            </a:r>
            <a:r>
              <a:rPr lang="uk-UA" dirty="0" smtClean="0"/>
              <a:t> </a:t>
            </a:r>
            <a:r>
              <a:rPr lang="uk-UA" dirty="0" err="1" smtClean="0"/>
              <a:t>healthy</a:t>
            </a:r>
            <a:r>
              <a:rPr lang="uk-UA" dirty="0" smtClean="0"/>
              <a:t>. </a:t>
            </a:r>
            <a:r>
              <a:rPr lang="uk-UA" dirty="0" err="1" smtClean="0"/>
              <a:t>Animal</a:t>
            </a:r>
            <a:r>
              <a:rPr lang="uk-UA" dirty="0" smtClean="0"/>
              <a:t> </a:t>
            </a:r>
            <a:r>
              <a:rPr lang="uk-UA" dirty="0" err="1" smtClean="0"/>
              <a:t>foods</a:t>
            </a:r>
            <a:r>
              <a:rPr lang="uk-UA" dirty="0" smtClean="0"/>
              <a:t> </a:t>
            </a:r>
            <a:r>
              <a:rPr lang="uk-UA" dirty="0" err="1" smtClean="0"/>
              <a:t>are</a:t>
            </a:r>
            <a:r>
              <a:rPr lang="uk-UA" dirty="0" smtClean="0"/>
              <a:t> </a:t>
            </a:r>
            <a:r>
              <a:rPr lang="uk-UA" dirty="0" err="1" smtClean="0"/>
              <a:t>muscle</a:t>
            </a:r>
            <a:r>
              <a:rPr lang="uk-UA" dirty="0" smtClean="0"/>
              <a:t> </a:t>
            </a:r>
            <a:r>
              <a:rPr lang="uk-UA" dirty="0" err="1" smtClean="0"/>
              <a:t>builders</a:t>
            </a:r>
            <a:r>
              <a:rPr lang="uk-UA" dirty="0" smtClean="0"/>
              <a:t>. </a:t>
            </a:r>
            <a:r>
              <a:rPr lang="uk-UA" dirty="0" err="1" smtClean="0"/>
              <a:t>Vegetables</a:t>
            </a:r>
            <a:r>
              <a:rPr lang="uk-UA" dirty="0" smtClean="0"/>
              <a:t> </a:t>
            </a:r>
            <a:r>
              <a:rPr lang="uk-UA" dirty="0" err="1" smtClean="0"/>
              <a:t>and</a:t>
            </a:r>
            <a:r>
              <a:rPr lang="uk-UA" dirty="0" smtClean="0"/>
              <a:t> </a:t>
            </a:r>
            <a:r>
              <a:rPr lang="uk-UA" dirty="0" err="1" smtClean="0"/>
              <a:t>fruits</a:t>
            </a:r>
            <a:r>
              <a:rPr lang="uk-UA" dirty="0" smtClean="0"/>
              <a:t> </a:t>
            </a:r>
            <a:r>
              <a:rPr lang="uk-UA" dirty="0" err="1" smtClean="0"/>
              <a:t>build</a:t>
            </a:r>
            <a:r>
              <a:rPr lang="uk-UA" dirty="0" smtClean="0"/>
              <a:t> </a:t>
            </a:r>
            <a:r>
              <a:rPr lang="uk-UA" dirty="0" err="1" smtClean="0"/>
              <a:t>sound</a:t>
            </a:r>
            <a:r>
              <a:rPr lang="uk-UA" dirty="0" smtClean="0"/>
              <a:t> </a:t>
            </a:r>
            <a:r>
              <a:rPr lang="uk-UA" dirty="0" err="1" smtClean="0"/>
              <a:t>bones</a:t>
            </a:r>
            <a:r>
              <a:rPr lang="uk-UA" dirty="0" smtClean="0"/>
              <a:t> </a:t>
            </a:r>
            <a:r>
              <a:rPr lang="uk-UA" dirty="0" err="1" smtClean="0"/>
              <a:t>and</a:t>
            </a:r>
            <a:r>
              <a:rPr lang="uk-UA" dirty="0" smtClean="0"/>
              <a:t> </a:t>
            </a:r>
            <a:r>
              <a:rPr lang="uk-UA" dirty="0" err="1" smtClean="0"/>
              <a:t>teeth</a:t>
            </a:r>
            <a:r>
              <a:rPr lang="uk-UA" dirty="0" smtClean="0"/>
              <a:t>. </a:t>
            </a:r>
            <a:r>
              <a:rPr lang="uk-UA" dirty="0" err="1" smtClean="0"/>
              <a:t>And</a:t>
            </a:r>
            <a:r>
              <a:rPr lang="uk-UA" dirty="0" smtClean="0"/>
              <a:t> </a:t>
            </a:r>
            <a:r>
              <a:rPr lang="uk-UA" dirty="0" err="1" smtClean="0"/>
              <a:t>grains</a:t>
            </a:r>
            <a:r>
              <a:rPr lang="uk-UA" dirty="0" smtClean="0"/>
              <a:t> </a:t>
            </a:r>
            <a:r>
              <a:rPr lang="uk-UA" dirty="0" err="1" smtClean="0"/>
              <a:t>and</a:t>
            </a:r>
            <a:r>
              <a:rPr lang="uk-UA" dirty="0" smtClean="0"/>
              <a:t> </a:t>
            </a:r>
            <a:r>
              <a:rPr lang="uk-UA" dirty="0" err="1" smtClean="0"/>
              <a:t>roots</a:t>
            </a:r>
            <a:r>
              <a:rPr lang="uk-UA" dirty="0" smtClean="0"/>
              <a:t> </a:t>
            </a:r>
            <a:r>
              <a:rPr lang="uk-UA" dirty="0" err="1" smtClean="0"/>
              <a:t>give</a:t>
            </a:r>
            <a:r>
              <a:rPr lang="uk-UA" dirty="0" smtClean="0"/>
              <a:t> </a:t>
            </a:r>
            <a:r>
              <a:rPr lang="uk-UA" dirty="0" err="1" smtClean="0"/>
              <a:t>energy</a:t>
            </a:r>
            <a:r>
              <a:rPr lang="uk-UA" dirty="0" smtClean="0"/>
              <a:t>. </a:t>
            </a:r>
            <a:r>
              <a:rPr lang="uk-UA" dirty="0" err="1" smtClean="0"/>
              <a:t>And</a:t>
            </a:r>
            <a:r>
              <a:rPr lang="uk-UA" dirty="0" smtClean="0"/>
              <a:t> 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combination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all</a:t>
            </a:r>
            <a:r>
              <a:rPr lang="uk-UA" dirty="0" smtClean="0"/>
              <a:t> </a:t>
            </a:r>
            <a:r>
              <a:rPr lang="uk-UA" dirty="0" err="1" smtClean="0"/>
              <a:t>three</a:t>
            </a:r>
            <a:r>
              <a:rPr lang="uk-UA" dirty="0" smtClean="0"/>
              <a:t> </a:t>
            </a:r>
            <a:r>
              <a:rPr lang="uk-UA" dirty="0" err="1" smtClean="0"/>
              <a:t>builds</a:t>
            </a:r>
            <a:r>
              <a:rPr lang="uk-UA" dirty="0" smtClean="0"/>
              <a:t> </a:t>
            </a:r>
            <a:r>
              <a:rPr lang="uk-UA" dirty="0" err="1" smtClean="0"/>
              <a:t>resistance</a:t>
            </a:r>
            <a:r>
              <a:rPr lang="uk-UA" dirty="0" smtClean="0"/>
              <a:t> </a:t>
            </a:r>
            <a:r>
              <a:rPr lang="uk-UA" dirty="0" err="1" smtClean="0"/>
              <a:t>against</a:t>
            </a:r>
            <a:r>
              <a:rPr lang="uk-UA" dirty="0" smtClean="0"/>
              <a:t> </a:t>
            </a:r>
            <a:r>
              <a:rPr lang="uk-UA" dirty="0" err="1" smtClean="0"/>
              <a:t>disease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22" name="Picture 2" descr="http://images.wisegeek.com/wheat-ears-and-wheat-kern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714620"/>
            <a:ext cx="2972893" cy="2928958"/>
          </a:xfrm>
          <a:prstGeom prst="rect">
            <a:avLst/>
          </a:prstGeom>
          <a:noFill/>
        </p:spPr>
      </p:pic>
      <p:pic>
        <p:nvPicPr>
          <p:cNvPr id="30724" name="Picture 4" descr="http://www.hoahocngaynay.com/images/stories/dam-29111-20110128173515.jpg"/>
          <p:cNvPicPr>
            <a:picLocks noChangeAspect="1" noChangeArrowheads="1"/>
          </p:cNvPicPr>
          <p:nvPr/>
        </p:nvPicPr>
        <p:blipFill>
          <a:blip r:embed="rId3" cstate="print"/>
          <a:srcRect l="6109" t="11905" r="2258" b="7143"/>
          <a:stretch>
            <a:fillRect/>
          </a:stretch>
        </p:blipFill>
        <p:spPr bwMode="auto">
          <a:xfrm>
            <a:off x="3071802" y="2786059"/>
            <a:ext cx="2643206" cy="2928958"/>
          </a:xfrm>
          <a:prstGeom prst="rect">
            <a:avLst/>
          </a:prstGeom>
          <a:noFill/>
        </p:spPr>
      </p:pic>
      <p:pic>
        <p:nvPicPr>
          <p:cNvPr id="30726" name="Picture 6" descr="http://tarte.cdn.s3.amazonaws.com/blog/wp-content/uploads/2012/05/fruit.jpg"/>
          <p:cNvPicPr>
            <a:picLocks noChangeAspect="1" noChangeArrowheads="1"/>
          </p:cNvPicPr>
          <p:nvPr/>
        </p:nvPicPr>
        <p:blipFill>
          <a:blip r:embed="rId4" cstate="print"/>
          <a:srcRect l="1366" t="2976" r="4371" b="3273"/>
          <a:stretch>
            <a:fillRect/>
          </a:stretch>
        </p:blipFill>
        <p:spPr bwMode="auto">
          <a:xfrm>
            <a:off x="5643570" y="2786058"/>
            <a:ext cx="3207906" cy="2928958"/>
          </a:xfrm>
          <a:prstGeom prst="rect">
            <a:avLst/>
          </a:prstGeom>
          <a:noFill/>
        </p:spPr>
      </p:pic>
      <p:pic>
        <p:nvPicPr>
          <p:cNvPr id="30728" name="Picture 8" descr="http://lakeforestdentalarts.co/wp-content/uploads/2011/10/shutterstock_271676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2671626"/>
            <a:ext cx="2928958" cy="3019544"/>
          </a:xfrm>
          <a:prstGeom prst="rect">
            <a:avLst/>
          </a:prstGeom>
          <a:noFill/>
        </p:spPr>
      </p:pic>
      <p:pic>
        <p:nvPicPr>
          <p:cNvPr id="30730" name="Picture 10" descr="http://www.getholistichealth.com/wp-content/uploads/2013/07/550px-Build-Muscle-Step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2714621"/>
            <a:ext cx="3571900" cy="2972080"/>
          </a:xfrm>
          <a:prstGeom prst="rect">
            <a:avLst/>
          </a:prstGeom>
          <a:noFill/>
        </p:spPr>
      </p:pic>
      <p:pic>
        <p:nvPicPr>
          <p:cNvPr id="30732" name="Picture 12" descr="http://theequest.com/wp-content/uploads/2010/10/human-energy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643182"/>
            <a:ext cx="2459409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photos-g.ak.fbcdn.net/hphotos-ak-prn1/p480x480/541662_10151333476311375_46821092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85728"/>
            <a:ext cx="6286512" cy="628651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What is American food?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7650" name="Picture 2" descr="http://static3.depositphotos.com/1006838/218/i/450/dep_2186235-Fast-food-coll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6357982" cy="495611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The story about the doughnuts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6626" name="Picture 2" descr="http://kuhart.com/image/cache/data/1258719814-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4000496" cy="4000496"/>
          </a:xfrm>
          <a:prstGeom prst="rect">
            <a:avLst/>
          </a:prstGeom>
          <a:noFill/>
        </p:spPr>
      </p:pic>
      <p:pic>
        <p:nvPicPr>
          <p:cNvPr id="26628" name="Picture 4" descr="http://img0.liveinternet.ru/images/attach/c/4/79/173/79173416_4453387_0_1b747_cd890f73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714488"/>
            <a:ext cx="4500594" cy="3386713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Fast food and it’s restaurants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8674" name="Picture 2" descr="http://www.khimki.org/sites/default/files/0_68b64_9afdadca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6572296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itchFamily="66" charset="0"/>
              </a:rPr>
              <a:t>B.GOOD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285860"/>
            <a:ext cx="7467600" cy="32575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mic Sans MS" pitchFamily="66" charset="0"/>
              </a:rPr>
              <a:t>	In 2002, b. good was established. Two best friends started a business together around a simple idea -  to make fast-food "real", made by people, not factories.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9698" name="Picture 2" descr="http://myretailstrategy.com/files/ingredients-burgers-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839876"/>
            <a:ext cx="8572560" cy="201812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3286148" cy="1143000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itchFamily="66" charset="0"/>
              </a:rPr>
              <a:t>SUBWAY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714488"/>
            <a:ext cx="3357586" cy="3471874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	The first store was opened in Bridgeport in August 1965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0722" name="Picture 2" descr="http://myretailstrategy.com/files/zagruzhenno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071546"/>
            <a:ext cx="5391314" cy="2738447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Woodman's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>
                <a:latin typeface="Comic Sans MS" pitchFamily="66" charset="0"/>
              </a:rPr>
              <a:t>		Woodman's was founded in 1914, during the war. But they became famous in 1916 , when </a:t>
            </a:r>
            <a:r>
              <a:rPr lang="en-US" smtClean="0">
                <a:latin typeface="Comic Sans MS" pitchFamily="66" charset="0"/>
              </a:rPr>
              <a:t>they invented </a:t>
            </a:r>
            <a:r>
              <a:rPr lang="en-US" dirty="0" smtClean="0">
                <a:latin typeface="Comic Sans MS" pitchFamily="66" charset="0"/>
              </a:rPr>
              <a:t>fried clams , and their new delicacy - clams with cornmeal fried. According to Forbes FYI Magazine - This is the best seafood restaurant in America. Woodman's maintains the tradition of the Yankees more than 95 years 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1746" name="Picture 2" descr="http://myretailstrategy.com/files/catering-b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93404"/>
            <a:ext cx="9144000" cy="126459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atin typeface="Comic Sans MS" pitchFamily="66" charset="0"/>
              </a:rPr>
              <a:t>FLOUR BAKERY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2770" name="Picture 2" descr="http://myretailstrategy.com/files/tartlettes_132076269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929198"/>
            <a:ext cx="8649336" cy="1928802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357290" y="1714488"/>
            <a:ext cx="6572296" cy="30003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2400" dirty="0" smtClean="0">
                <a:latin typeface="Comic Sans MS" pitchFamily="66" charset="0"/>
              </a:rPr>
              <a:t>	 Flour offers baked goods for breakfast, great homemade cookies, luscious cakes, birthday cakes, sandwiches, soups and salads. Flour bakery - it's great food, good service, warm atmosphere, heady aroma.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American breakfast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14800" cy="2686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	American breakfast - it's fried or scrambled eggs with bacon, ham , sausages and chips. Besides eggs will only corn flakes, sometimes oatmeal 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3794" name="Picture 2" descr="http://www.bugaga.ru/uploads/posts/2012-02/1329766327_pic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000504"/>
            <a:ext cx="4264918" cy="2857496"/>
          </a:xfrm>
          <a:prstGeom prst="rect">
            <a:avLst/>
          </a:prstGeom>
          <a:noFill/>
        </p:spPr>
      </p:pic>
      <p:pic>
        <p:nvPicPr>
          <p:cNvPr id="33796" name="Picture 4" descr="http://supy-salaty.ru/uploads/posts/2012-12/1354803205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57232"/>
            <a:ext cx="4068750" cy="271462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103</TotalTime>
  <Words>75</Words>
  <PresentationFormat>Экран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American food</vt:lpstr>
      <vt:lpstr>What is American food?</vt:lpstr>
      <vt:lpstr>The story about the doughnuts</vt:lpstr>
      <vt:lpstr>Fast food and it’s restaurants</vt:lpstr>
      <vt:lpstr>B.GOOD </vt:lpstr>
      <vt:lpstr>SUBWAY</vt:lpstr>
      <vt:lpstr>Woodman's</vt:lpstr>
      <vt:lpstr>FLOUR BAKERY</vt:lpstr>
      <vt:lpstr>American breakfast</vt:lpstr>
      <vt:lpstr>Lunch</vt:lpstr>
      <vt:lpstr>American-style dinner</vt:lpstr>
      <vt:lpstr>Drinks</vt:lpstr>
      <vt:lpstr>Typical dishes and drinks</vt:lpstr>
      <vt:lpstr>Слайд 14</vt:lpstr>
      <vt:lpstr>healthful eating habits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food</dc:title>
  <cp:lastModifiedBy>Admin</cp:lastModifiedBy>
  <cp:revision>22</cp:revision>
  <dcterms:modified xsi:type="dcterms:W3CDTF">2014-03-13T19:42:58Z</dcterms:modified>
</cp:coreProperties>
</file>