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 indent="9525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Особливості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спілкування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спільної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діяльності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дошкільника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ровесниками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та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їх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роль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його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психічному</a:t>
            </a:r>
            <a:r>
              <a:rPr lang="ru-RU" sz="3200" b="1" dirty="0" smtClean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розвитку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3200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51" y="1844824"/>
            <a:ext cx="8568952" cy="525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3)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розвитку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самосвідомості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спілкування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спільна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діяльність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ровесником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становить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неодмінну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умову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виникнення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чимдалі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адекватніших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оцінок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одноліток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згодом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самооцінки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її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когнітивного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емоційного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вольового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компонентів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</a:p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4)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Розвиток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творчості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самостійності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ініціативності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відбувається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рахунок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що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самостійно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налагоджують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контакти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між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собою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визначають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їх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мету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організовують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сюжетно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-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рольову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гру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визначають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сюжет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розподіляють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ролі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підбирають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замінники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Висувають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власні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ініціативи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приймають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ініціативи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інших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відсутності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заборон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боку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дорослого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можливість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діяти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свій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розсуд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142875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551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_Vik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-1"/>
            <a:ext cx="9161124" cy="687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6336704" cy="30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5)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Навички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спілкування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спільної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діяльності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полягають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розвитку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навичок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соціальної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перцепції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узгодження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дітьми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своїх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думок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розробки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спільного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плану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насамперед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грі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;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здатності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висловлювати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співчуття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надавати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взаємопідтримку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робити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взаємооцінки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;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розподіляти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іграшки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2" name="Picture 4" descr="http://www.stihi.ru/pics/2011/06/04/14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2" y="3315888"/>
            <a:ext cx="4676800" cy="350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9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_Vika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44127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err="1" smtClean="0">
                <a:solidFill>
                  <a:srgbClr val="C00000"/>
                </a:solidFill>
              </a:rPr>
              <a:t>Дякую</a:t>
            </a:r>
            <a:r>
              <a:rPr lang="ru-RU" sz="7200" b="1" i="1" dirty="0" smtClean="0">
                <a:solidFill>
                  <a:srgbClr val="C00000"/>
                </a:solidFill>
              </a:rPr>
              <a:t> за </a:t>
            </a:r>
            <a:r>
              <a:rPr lang="ru-RU" sz="7200" b="1" i="1" dirty="0" err="1" smtClean="0">
                <a:solidFill>
                  <a:srgbClr val="C00000"/>
                </a:solidFill>
              </a:rPr>
              <a:t>увагу</a:t>
            </a:r>
            <a:r>
              <a:rPr lang="ru-RU" sz="7200" b="1" i="1" dirty="0" smtClean="0">
                <a:solidFill>
                  <a:srgbClr val="C00000"/>
                </a:solidFill>
              </a:rPr>
              <a:t>!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9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8568952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Порівняння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спілкування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дитини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дорослим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та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ровесником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986176"/>
            <a:ext cx="8856984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системі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взаємовідносин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дитини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оточуючими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можна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виділити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дві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важливі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виховному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плані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лінії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: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дитина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-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дорослий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дитина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-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дитина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Взаємовідносини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дитина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-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дорослий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провідне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значення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виступають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першоосновою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всіх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видів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ставлення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дитини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дійсності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джерелом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її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психічного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розвитку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203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6408712" cy="346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Дорослий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-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носій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зразків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норм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правил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прийнятих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суспільстві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його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позиція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характеризується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словами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: "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старший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знаючий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авторитетний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вмілий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".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віком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дитини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виникає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чимдалі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посилюються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потреби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самостійності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творчості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самопізнанні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реалізувати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які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він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прагне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ровесником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як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рівним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собі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партнером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http://img02.rl0.ru/pgc/432x288/51d28138-d4d3-5027-d4d3-50285f47f305.photo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6020"/>
            <a:ext cx="4536504" cy="3028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132856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думку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М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Лісіної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спілкування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дитини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дорослим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та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ровесником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-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різновиди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єдиної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комунікативної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діяльності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Ці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різновиди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об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'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єднує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предмет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діяльності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-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інша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людина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партнер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дитини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спілкуванню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також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-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продукт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яким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виступає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самопізнання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самооцінка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через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пізнання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оцінку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партнера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(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партнером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).</a:t>
            </a:r>
          </a:p>
          <a:p>
            <a:pPr algn="ctr"/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Водночас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дослідники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спілкування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між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ровесниками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дошкільному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віці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Рузська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Л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Царєгородцева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Л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Галігузова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та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підкреслюють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специфічну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роль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загальному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психічному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розвиткові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дитини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її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спілкування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однолітками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порівняно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спілкуванням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дорослими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Контакти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однолітками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відзначаються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невимушеним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розкутим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характером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яскравим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емоційним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забарвленням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Водночас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ці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контакти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значно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поступаються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сфері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спілкування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дорослими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своєю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змістовністю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та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глибиною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особистісних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відносин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думку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колективу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психологів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під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керівництвом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Рузської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спілкуванні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ровесником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створюються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умови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що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забезпечують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дитині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самопізнання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самооцінку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тих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видах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діяльності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що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відбуваються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спільно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ровесником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5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_Vik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911" y="422119"/>
            <a:ext cx="6408712" cy="601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Інші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дослідники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звертають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увагу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що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товаристві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ровесників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відбувається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взаємовплив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спілкуванні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дорослим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останній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підпорядковує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собі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дитину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яка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виступає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виконавцем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(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Вокслер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).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Дошкільники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рідше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виявляють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альтруїстичну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поведінку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щодо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дорослого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менш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агресивні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менш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наполегливі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спробах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спілкуватись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ним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;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вимоги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протидію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частіше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адресують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ровесникам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(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Краснор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Вайтинг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).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Дослідження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Субботського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свідчать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що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ровесник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сприяє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формуванню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критичного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ставлення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Такої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думки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притримується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Цукерман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48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330" y="1988840"/>
            <a:ext cx="4709718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Таким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чином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спілкування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дорослим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виступає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важливим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але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недостатнім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фактором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повноцінного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гармонійного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розвитку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особистості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дошкільника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його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основі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повинні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розвиватись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взаємовідносини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дитини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ровесниками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які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необхідною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умовою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її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готовності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шкільного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навчання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://s52.radikal.ru/i136/1306/9a/77853045c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48755"/>
            <a:ext cx="4015974" cy="3372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0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_Vik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-922"/>
            <a:ext cx="9129789" cy="68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Вплив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спілкування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Times New Roman"/>
              </a:rPr>
              <a:t>з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Times New Roman"/>
              </a:rPr>
              <a:t>ровесником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Times New Roman"/>
              </a:rPr>
              <a:t>на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психічний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розвиток</a:t>
            </a:r>
            <a:r>
              <a:rPr lang="ru-RU" sz="2400" b="1" u="sng" dirty="0">
                <a:solidFill>
                  <a:srgbClr val="C00000"/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дошкільника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19637"/>
            <a:ext cx="6408712" cy="30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Внесок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спілкування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спільної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діяльності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ровесником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розвиток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дошкільника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найбільш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помітний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'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ятьох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сферах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особистості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: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етичній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пізнавальній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самосвідомості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творчих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здібностей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здатності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співпраці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Розглянемо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вплив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спілкування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спільної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діяльності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ровесником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кожну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цих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сфер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100" name="Picture 4" descr="http://www.poetryclub.com.ua/upload/poem_all/00215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7524"/>
            <a:ext cx="5616624" cy="28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9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39" y="220486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1)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етичному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розвитку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відбувається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формування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моральних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уявлень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гуманного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ставлення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інших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позитивної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емоційної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спрямованості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оточуючих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навичок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співпраці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взаємодії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партнером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взаєморозуміння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співпереживання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http://akak.ru/steps/pictures/000/071/279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46" y="3934259"/>
            <a:ext cx="7119873" cy="279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1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_Vik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-1100"/>
            <a:ext cx="9166060" cy="68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6408712" cy="332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2)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Розвиток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пізнавальної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діяльності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полягає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)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засвоєнні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здатності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виділення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різноманітних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поглядів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певне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явище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'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єкт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узгодження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цих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поглядів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між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собою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;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)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оволодінні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логічними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операціями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заперечення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доведення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аргументації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переконування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askerville Old Face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8" name="Picture 4" descr="http://img12.3lian.com/gaoqing02/04/60/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62374"/>
            <a:ext cx="5200811" cy="328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48133"/>
      </p:ext>
    </p:extLst>
  </p:cSld>
  <p:clrMapOvr>
    <a:masterClrMapping/>
  </p:clrMapOvr>
</p:sld>
</file>

<file path=ppt/theme/theme1.xml><?xml version="1.0" encoding="utf-8"?>
<a:theme xmlns:a="http://schemas.openxmlformats.org/drawingml/2006/main" name="Детво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Детвора</Template>
  <TotalTime>31</TotalTime>
  <Words>662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Детвора</vt:lpstr>
      <vt:lpstr> Особливості спілкування і спільної діяльності дошкільника з ровесниками та їх роль у його психічному розвитку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спілкування і спільної діяльності дошкільника з ровесниками та їх роль у його психічному розвитку</dc:title>
  <dc:creator>Вика</dc:creator>
  <cp:lastModifiedBy>Вика</cp:lastModifiedBy>
  <cp:revision>4</cp:revision>
  <dcterms:created xsi:type="dcterms:W3CDTF">2013-10-31T17:17:55Z</dcterms:created>
  <dcterms:modified xsi:type="dcterms:W3CDTF">2013-10-31T17:49:18Z</dcterms:modified>
</cp:coreProperties>
</file>