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5FDA"/>
    <a:srgbClr val="640064"/>
    <a:srgbClr val="800080"/>
    <a:srgbClr val="CC00CC"/>
    <a:srgbClr val="DB5BC0"/>
    <a:srgbClr val="D632CE"/>
    <a:srgbClr val="FFFFC5"/>
    <a:srgbClr val="034543"/>
    <a:srgbClr val="06989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2" autoAdjust="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B9DA-FF7F-4C1E-90ED-7779F2BD2570}" type="datetimeFigureOut">
              <a:rPr lang="uk-UA" smtClean="0"/>
              <a:pPr/>
              <a:t>06.05.2013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0CE6-8A6B-412F-92E0-737517DA54F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B9DA-FF7F-4C1E-90ED-7779F2BD2570}" type="datetimeFigureOut">
              <a:rPr lang="uk-UA" smtClean="0"/>
              <a:pPr/>
              <a:t>06.05.2013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0CE6-8A6B-412F-92E0-737517DA54F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B9DA-FF7F-4C1E-90ED-7779F2BD2570}" type="datetimeFigureOut">
              <a:rPr lang="uk-UA" smtClean="0"/>
              <a:pPr/>
              <a:t>06.05.2013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0CE6-8A6B-412F-92E0-737517DA54F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B9DA-FF7F-4C1E-90ED-7779F2BD2570}" type="datetimeFigureOut">
              <a:rPr lang="uk-UA" smtClean="0"/>
              <a:pPr/>
              <a:t>06.05.2013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0CE6-8A6B-412F-92E0-737517DA54F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B9DA-FF7F-4C1E-90ED-7779F2BD2570}" type="datetimeFigureOut">
              <a:rPr lang="uk-UA" smtClean="0"/>
              <a:pPr/>
              <a:t>06.05.2013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0CE6-8A6B-412F-92E0-737517DA54F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B9DA-FF7F-4C1E-90ED-7779F2BD2570}" type="datetimeFigureOut">
              <a:rPr lang="uk-UA" smtClean="0"/>
              <a:pPr/>
              <a:t>06.05.2013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0CE6-8A6B-412F-92E0-737517DA54F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B9DA-FF7F-4C1E-90ED-7779F2BD2570}" type="datetimeFigureOut">
              <a:rPr lang="uk-UA" smtClean="0"/>
              <a:pPr/>
              <a:t>06.05.2013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0CE6-8A6B-412F-92E0-737517DA54F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B9DA-FF7F-4C1E-90ED-7779F2BD2570}" type="datetimeFigureOut">
              <a:rPr lang="uk-UA" smtClean="0"/>
              <a:pPr/>
              <a:t>06.05.2013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0CE6-8A6B-412F-92E0-737517DA54F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B9DA-FF7F-4C1E-90ED-7779F2BD2570}" type="datetimeFigureOut">
              <a:rPr lang="uk-UA" smtClean="0"/>
              <a:pPr/>
              <a:t>06.05.2013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0CE6-8A6B-412F-92E0-737517DA54F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B9DA-FF7F-4C1E-90ED-7779F2BD2570}" type="datetimeFigureOut">
              <a:rPr lang="uk-UA" smtClean="0"/>
              <a:pPr/>
              <a:t>06.05.2013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0CE6-8A6B-412F-92E0-737517DA54F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B9DA-FF7F-4C1E-90ED-7779F2BD2570}" type="datetimeFigureOut">
              <a:rPr lang="uk-UA" smtClean="0"/>
              <a:pPr/>
              <a:t>06.05.2013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0CE6-8A6B-412F-92E0-737517DA54F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8B9DA-FF7F-4C1E-90ED-7779F2BD2570}" type="datetimeFigureOut">
              <a:rPr lang="uk-UA" smtClean="0"/>
              <a:pPr/>
              <a:t>06.05.2013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40CE6-8A6B-412F-92E0-737517DA54F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1470025"/>
          </a:xfrm>
          <a:noFill/>
          <a:ln>
            <a:noFill/>
          </a:ln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8000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LONDON</a:t>
            </a:r>
            <a:endParaRPr lang="uk-UA" sz="8000" dirty="0"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000372"/>
            <a:ext cx="6400800" cy="17526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4000" b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Piccadilly Circus</a:t>
            </a:r>
          </a:p>
          <a:p>
            <a:endParaRPr lang="uk-UA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rgbClr val="D75FDA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moraLondon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785794"/>
            <a:ext cx="8134472" cy="5429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mora+Sex+Academy+LpuCu6ej0p9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428604"/>
            <a:ext cx="3929090" cy="6062024"/>
          </a:xfrm>
        </p:spPr>
      </p:pic>
      <p:sp>
        <p:nvSpPr>
          <p:cNvPr id="5" name="TextBox 4"/>
          <p:cNvSpPr txBox="1"/>
          <p:nvPr/>
        </p:nvSpPr>
        <p:spPr>
          <a:xfrm>
            <a:off x="4786314" y="1000108"/>
            <a:ext cx="41434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>"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You can know nothing </a:t>
            </a:r>
            <a:endParaRPr lang="en-US" sz="32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about 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sex, but after </a:t>
            </a:r>
            <a:endParaRPr lang="en-US" sz="32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visiting 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this place, you will get all the necessary information and will be able to build a relationships that will satisfy you."</a:t>
            </a:r>
            <a:endParaRPr lang="uk-UA" sz="32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rgbClr val="D75FD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78605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en-US" dirty="0" smtClean="0"/>
              <a:t>Many </a:t>
            </a:r>
            <a:r>
              <a:rPr lang="en-US" dirty="0" smtClean="0"/>
              <a:t>Londoners agree that the center of London is located at Piccadilly Circus.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en-US" dirty="0" smtClean="0"/>
              <a:t>Piccadilly </a:t>
            </a:r>
            <a:r>
              <a:rPr lang="en-US" dirty="0" smtClean="0"/>
              <a:t>Circus has appeared in London in 1819 and soon gained fame as the most bustling and never sleeping area.</a:t>
            </a:r>
            <a:endParaRPr lang="uk-UA" dirty="0"/>
          </a:p>
        </p:txBody>
      </p:sp>
      <p:pic>
        <p:nvPicPr>
          <p:cNvPr id="4" name="Рисунок 3" descr="B87-_the_hustle_and_bustle_of_piccadilly_circ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786058"/>
            <a:ext cx="8215338" cy="39105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572008"/>
            <a:ext cx="8229600" cy="281147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The area is the historic center of London and is located at the intersection of four major shopping streets - Regent, Shaftesbury Avenue, Piccadilly and Covent.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1100px-Piccadilly_Circus_Panorama_-_April_2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4554"/>
            <a:ext cx="9144000" cy="2036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iccadillyCircus-R-optat900pixeland200dpiandprintsize4.5xpoint83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14290"/>
            <a:ext cx="9144000" cy="1706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2424" t="21466" r="7383" b="18555"/>
          <a:stretch>
            <a:fillRect/>
          </a:stretch>
        </p:blipFill>
        <p:spPr bwMode="auto">
          <a:xfrm>
            <a:off x="500034" y="500042"/>
            <a:ext cx="4214842" cy="3021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57158" y="4143380"/>
            <a:ext cx="81439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034543"/>
                </a:solidFill>
              </a:rPr>
              <a:t>Sometimes the word circus mistranslated as an entertainment show. In fact, it is word that means "circle" - a typical organization of </a:t>
            </a:r>
            <a:r>
              <a:rPr lang="en-US" sz="2800" dirty="0" smtClean="0">
                <a:solidFill>
                  <a:srgbClr val="034543"/>
                </a:solidFill>
              </a:rPr>
              <a:t>road </a:t>
            </a:r>
            <a:r>
              <a:rPr lang="en-US" sz="2800" dirty="0">
                <a:solidFill>
                  <a:srgbClr val="034543"/>
                </a:solidFill>
              </a:rPr>
              <a:t>junctions and </a:t>
            </a:r>
            <a:r>
              <a:rPr lang="en-US" sz="2800" dirty="0" smtClean="0">
                <a:solidFill>
                  <a:srgbClr val="034543"/>
                </a:solidFill>
              </a:rPr>
              <a:t>intersections</a:t>
            </a:r>
            <a:r>
              <a:rPr lang="ru-RU" sz="2800" dirty="0" smtClean="0">
                <a:solidFill>
                  <a:srgbClr val="034543"/>
                </a:solidFill>
              </a:rPr>
              <a:t> </a:t>
            </a:r>
            <a:r>
              <a:rPr lang="en-US" sz="2800" dirty="0" smtClean="0">
                <a:solidFill>
                  <a:srgbClr val="034543"/>
                </a:solidFill>
              </a:rPr>
              <a:t>for England</a:t>
            </a:r>
            <a:r>
              <a:rPr lang="ru-RU" sz="2800" smtClean="0">
                <a:solidFill>
                  <a:srgbClr val="034543"/>
                </a:solidFill>
              </a:rPr>
              <a:t>.</a:t>
            </a:r>
            <a:endParaRPr lang="uk-UA" sz="2800" dirty="0">
              <a:solidFill>
                <a:srgbClr val="034543"/>
              </a:solidFill>
            </a:endParaRPr>
          </a:p>
          <a:p>
            <a:endParaRPr lang="uk-UA" dirty="0"/>
          </a:p>
        </p:txBody>
      </p:sp>
      <p:pic>
        <p:nvPicPr>
          <p:cNvPr id="9" name="Рисунок 8" descr="1336824538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571480"/>
            <a:ext cx="351215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rgbClr val="FFFFC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4214794"/>
            <a:ext cx="7429552" cy="2143164"/>
          </a:xfrm>
        </p:spPr>
        <p:txBody>
          <a:bodyPr/>
          <a:lstStyle/>
          <a:p>
            <a:pPr lvl="0">
              <a:buNone/>
            </a:pPr>
            <a:r>
              <a:rPr lang="en-US" dirty="0" smtClean="0"/>
              <a:t>    The </a:t>
            </a:r>
            <a:r>
              <a:rPr lang="en-US" dirty="0"/>
              <a:t>name itself was born probably in the XVII century, when lace collars - "pikkadills" were smartly traded there.</a:t>
            </a:r>
            <a:endParaRPr lang="uk-UA" dirty="0"/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2288530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65400"/>
            <a:ext cx="3929089" cy="3243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asos-lace-collar-l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57166"/>
            <a:ext cx="3566017" cy="3294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8599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Six grand panels illuminate Piccadilly Circus since 1980, and they are a symbol of modern London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uk-UA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Piccadilly-Circu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2143116"/>
            <a:ext cx="603461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9704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he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Angel of Christian Mercy</a:t>
            </a:r>
            <a:endParaRPr lang="uk-UA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Содержимое 3" descr="piccadilly-circus-1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2214554"/>
            <a:ext cx="5238787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ros_at_Piccadill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2214554"/>
            <a:ext cx="2857520" cy="3914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143512"/>
            <a:ext cx="8586790" cy="1714488"/>
          </a:xfrm>
        </p:spPr>
        <p:txBody>
          <a:bodyPr/>
          <a:lstStyle/>
          <a:p>
            <a:pPr lvl="0">
              <a:buNone/>
            </a:pPr>
            <a:r>
              <a:rPr lang="en-US" dirty="0" smtClean="0">
                <a:solidFill>
                  <a:srgbClr val="800080"/>
                </a:solidFill>
              </a:rPr>
              <a:t>    </a:t>
            </a:r>
            <a:r>
              <a:rPr lang="en-US" dirty="0" smtClean="0">
                <a:solidFill>
                  <a:srgbClr val="640064"/>
                </a:solidFill>
              </a:rPr>
              <a:t>Rooms </a:t>
            </a:r>
            <a:r>
              <a:rPr lang="en-US" dirty="0" smtClean="0">
                <a:solidFill>
                  <a:srgbClr val="640064"/>
                </a:solidFill>
              </a:rPr>
              <a:t>are made in pink and reddish tones, and skillfully installed lighting creates the right atmosphere.</a:t>
            </a:r>
            <a:endParaRPr lang="uk-UA" dirty="0" smtClean="0">
              <a:solidFill>
                <a:srgbClr val="640064"/>
              </a:solidFill>
            </a:endParaRPr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AmoraLondon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14290"/>
            <a:ext cx="7286640" cy="4857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500198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Amora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- is a complete encyclopedia of love that illuminates the hidden side of the relationships between a man and a woman.</a:t>
            </a:r>
            <a:endParaRPr lang="uk-UA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AmoraLondon1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1785926"/>
            <a:ext cx="7124166" cy="4754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</TotalTime>
  <Words>201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LONDON</vt:lpstr>
      <vt:lpstr>Слайд 2</vt:lpstr>
      <vt:lpstr>Слайд 3</vt:lpstr>
      <vt:lpstr>Слайд 4</vt:lpstr>
      <vt:lpstr>Слайд 5</vt:lpstr>
      <vt:lpstr>Six grand panels illuminate Piccadilly Circus since 1980, and they are a symbol of modern London.</vt:lpstr>
      <vt:lpstr>The Angel of Christian Mercy</vt:lpstr>
      <vt:lpstr>Слайд 8</vt:lpstr>
      <vt:lpstr>Amora - is a complete encyclopedia of love that illuminates the hidden side of the relationships between a man and a woman.</vt:lpstr>
      <vt:lpstr>Слайд 10</vt:lpstr>
      <vt:lpstr>Слайд 11</vt:lpstr>
      <vt:lpstr>Слайд 12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</dc:title>
  <dc:creator>Ирина</dc:creator>
  <cp:lastModifiedBy>Ирина</cp:lastModifiedBy>
  <cp:revision>54</cp:revision>
  <dcterms:created xsi:type="dcterms:W3CDTF">2013-05-05T10:35:34Z</dcterms:created>
  <dcterms:modified xsi:type="dcterms:W3CDTF">2013-05-06T19:38:37Z</dcterms:modified>
</cp:coreProperties>
</file>