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E30746"/>
    <a:srgbClr val="383420"/>
    <a:srgbClr val="655E39"/>
    <a:srgbClr val="F94578"/>
    <a:srgbClr val="8D052C"/>
    <a:srgbClr val="948A54"/>
    <a:srgbClr val="FB81A4"/>
    <a:srgbClr val="D69473"/>
    <a:srgbClr val="FA60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174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C18EE-F714-44E9-85D9-B2EC11FEAE77}" type="datetimeFigureOut">
              <a:rPr kumimoji="1" lang="ja-JP" altLang="ru-RU" smtClean="0"/>
              <a:pPr/>
              <a:t>2013/4/23</a:t>
            </a:fld>
            <a:endParaRPr kumimoji="1"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Click to edit Master text styles</a:t>
            </a:r>
          </a:p>
          <a:p>
            <a:pPr lvl="1"/>
            <a:r>
              <a:rPr kumimoji="1" lang="ru-RU" smtClean="0"/>
              <a:t>Second level</a:t>
            </a:r>
          </a:p>
          <a:p>
            <a:pPr lvl="2"/>
            <a:r>
              <a:rPr kumimoji="1" lang="ru-RU" smtClean="0"/>
              <a:t>Third level</a:t>
            </a:r>
          </a:p>
          <a:p>
            <a:pPr lvl="3"/>
            <a:r>
              <a:rPr kumimoji="1" lang="ru-RU" smtClean="0"/>
              <a:t>Fourth level</a:t>
            </a:r>
          </a:p>
          <a:p>
            <a:pPr lvl="4"/>
            <a:r>
              <a:rPr kumimoji="1" lang="ru-RU" smtClean="0"/>
              <a:t>Fifth level</a:t>
            </a:r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91740-C4D5-4FF9-9735-B451AE1B4D3F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91740-C4D5-4FF9-9735-B451AE1B4D3F}" type="slidenum">
              <a:rPr kumimoji="1" lang="ru-RU" smtClean="0"/>
              <a:pPr/>
              <a:t>1</a:t>
            </a:fld>
            <a:endParaRPr kumimoji="1"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54BF-C20A-4A89-B661-AC9E323BCEDC}" type="datetimeFigureOut">
              <a:rPr kumimoji="1" lang="ru-RU" altLang="ja-JP" smtClean="0"/>
              <a:pPr/>
              <a:t>23.04.2013</a:t>
            </a:fld>
            <a:endParaRPr kumimoji="1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D3B03-457D-4D29-B6ED-3FDDB7AE5EC3}" type="slidenum">
              <a:rPr kumimoji="1" lang="ru-RU" smtClean="0"/>
              <a:pPr/>
              <a:t>‹#›</a:t>
            </a:fld>
            <a:endParaRPr kumimoji="1"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CBE54BF-C20A-4A89-B661-AC9E323BCEDC}" type="datetimeFigureOut">
              <a:rPr lang="ru-RU" altLang="ja-JP" smtClean="0"/>
              <a:pPr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B10D3B03-457D-4D29-B6ED-3FDDB7AE5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k.wikipedia.org/wiki/%D0%9F%D0%B5%D1%82%D1%80%D0%BE_%D0%A7%D0%B0%D0%B9%D0%BA%D0%BE%D0%B2%D1%81%D1%8C%D0%BA%D0%B8%D0%B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>
            <a:normAutofit/>
          </a:bodyPr>
          <a:lstStyle/>
          <a:p>
            <a:r>
              <a:rPr kumimoji="1" lang="uk-UA" sz="7200" dirty="0" smtClean="0"/>
              <a:t>Балет</a:t>
            </a:r>
            <a:endParaRPr kumimoji="1" lang="ru-RU" sz="7200" dirty="0"/>
          </a:p>
        </p:txBody>
      </p:sp>
      <p:pic>
        <p:nvPicPr>
          <p:cNvPr id="7" name="Рисунок 6" descr="tumblr_mlp70mPCB81rxl21h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643050"/>
            <a:ext cx="3286148" cy="4633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358246" cy="42862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Балет (</a:t>
            </a:r>
            <a:r>
              <a:rPr lang="ru-RU" dirty="0" err="1" smtClean="0"/>
              <a:t>італ</a:t>
            </a:r>
            <a:r>
              <a:rPr lang="ru-RU" dirty="0" smtClean="0"/>
              <a:t>. </a:t>
            </a:r>
            <a:r>
              <a:rPr lang="en-US" i="1" dirty="0" err="1" smtClean="0"/>
              <a:t>ballare</a:t>
            </a:r>
            <a:r>
              <a:rPr lang="en-US" dirty="0" smtClean="0"/>
              <a:t> </a:t>
            </a:r>
            <a:r>
              <a:rPr lang="en-US" b="0" dirty="0" smtClean="0"/>
              <a:t>—</a:t>
            </a:r>
            <a:r>
              <a:rPr lang="en-US" dirty="0" smtClean="0"/>
              <a:t> </a:t>
            </a:r>
            <a:r>
              <a:rPr lang="ru-RU" dirty="0" err="1" smtClean="0"/>
              <a:t>танцювати</a:t>
            </a:r>
            <a:r>
              <a:rPr lang="ru-RU" dirty="0" smtClean="0"/>
              <a:t>) — </a:t>
            </a:r>
          </a:p>
          <a:p>
            <a:pPr>
              <a:buNone/>
            </a:pPr>
            <a:r>
              <a:rPr lang="ru-RU" dirty="0" smtClean="0"/>
              <a:t>    1 вид </a:t>
            </a:r>
            <a:r>
              <a:rPr lang="ru-RU" dirty="0" err="1" smtClean="0"/>
              <a:t>сценічного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</a:t>
            </a:r>
            <a:r>
              <a:rPr lang="ru-RU" dirty="0" err="1" smtClean="0"/>
              <a:t>танцювальна</a:t>
            </a:r>
            <a:r>
              <a:rPr lang="ru-RU" dirty="0" smtClean="0"/>
              <a:t> театральна </a:t>
            </a:r>
            <a:r>
              <a:rPr lang="ru-RU" dirty="0" err="1" smtClean="0"/>
              <a:t>вистава</a:t>
            </a:r>
            <a:r>
              <a:rPr lang="ru-RU" dirty="0" smtClean="0"/>
              <a:t>, у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танцем </a:t>
            </a:r>
            <a:r>
              <a:rPr lang="ru-RU" dirty="0" err="1" smtClean="0"/>
              <a:t>відіграє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розвитку</a:t>
            </a:r>
            <a:r>
              <a:rPr lang="ru-RU" dirty="0" smtClean="0"/>
              <a:t> сюжету і </a:t>
            </a:r>
            <a:r>
              <a:rPr lang="ru-RU" dirty="0" err="1" smtClean="0"/>
              <a:t>створенні</a:t>
            </a:r>
            <a:r>
              <a:rPr lang="ru-RU" dirty="0" smtClean="0"/>
              <a:t> </a:t>
            </a:r>
            <a:r>
              <a:rPr lang="ru-RU" dirty="0" err="1" smtClean="0"/>
              <a:t>відповідного</a:t>
            </a:r>
            <a:r>
              <a:rPr lang="ru-RU" dirty="0" smtClean="0"/>
              <a:t> настрою;</a:t>
            </a:r>
          </a:p>
          <a:p>
            <a:pPr>
              <a:buNone/>
            </a:pPr>
            <a:r>
              <a:rPr lang="ru-RU" dirty="0" smtClean="0"/>
              <a:t>     2 — </a:t>
            </a:r>
            <a:r>
              <a:rPr lang="ru-RU" dirty="0" err="1" smtClean="0"/>
              <a:t>синтетичний</a:t>
            </a:r>
            <a:r>
              <a:rPr lang="ru-RU" dirty="0" smtClean="0"/>
              <a:t> вид </a:t>
            </a:r>
            <a:r>
              <a:rPr lang="ru-RU" dirty="0" err="1" smtClean="0"/>
              <a:t>сценічного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, в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розкривається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основному </a:t>
            </a:r>
            <a:r>
              <a:rPr lang="ru-RU" dirty="0" err="1" smtClean="0"/>
              <a:t>засобами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, </a:t>
            </a:r>
            <a:r>
              <a:rPr lang="ru-RU" dirty="0" err="1" smtClean="0"/>
              <a:t>міміки</a:t>
            </a:r>
            <a:r>
              <a:rPr lang="ru-RU" dirty="0" smtClean="0"/>
              <a:t> і </a:t>
            </a:r>
            <a:r>
              <a:rPr lang="ru-RU" dirty="0" err="1" smtClean="0"/>
              <a:t>музики</a:t>
            </a:r>
            <a:r>
              <a:rPr lang="ru-RU" dirty="0" smtClean="0"/>
              <a:t>.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виникнення</a:t>
            </a:r>
            <a:r>
              <a:rPr lang="ru-RU" dirty="0" smtClean="0"/>
              <a:t> балетного жанру </a:t>
            </a:r>
            <a:r>
              <a:rPr lang="ru-RU" dirty="0" err="1" smtClean="0"/>
              <a:t>закладені</a:t>
            </a:r>
            <a:r>
              <a:rPr lang="ru-RU" dirty="0" smtClean="0"/>
              <a:t> в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іграх</a:t>
            </a:r>
            <a:r>
              <a:rPr lang="ru-RU" dirty="0" smtClean="0"/>
              <a:t>, хороводах, </a:t>
            </a:r>
            <a:r>
              <a:rPr lang="ru-RU" dirty="0" err="1" smtClean="0"/>
              <a:t>сюжетних</a:t>
            </a:r>
            <a:r>
              <a:rPr lang="ru-RU" dirty="0" smtClean="0"/>
              <a:t> </a:t>
            </a:r>
            <a:r>
              <a:rPr lang="ru-RU" dirty="0" err="1" smtClean="0"/>
              <a:t>танцях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Танець</a:t>
            </a:r>
            <a:r>
              <a:rPr lang="ru-RU" dirty="0" smtClean="0"/>
              <a:t> як 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драматичної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досягнув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 </a:t>
            </a:r>
            <a:r>
              <a:rPr lang="ru-RU" dirty="0" err="1" smtClean="0"/>
              <a:t>культових</a:t>
            </a:r>
            <a:r>
              <a:rPr lang="ru-RU" dirty="0" smtClean="0"/>
              <a:t> і </a:t>
            </a:r>
            <a:r>
              <a:rPr lang="ru-RU" dirty="0" err="1" smtClean="0"/>
              <a:t>світських</a:t>
            </a:r>
            <a:r>
              <a:rPr lang="ru-RU" dirty="0" smtClean="0"/>
              <a:t> </a:t>
            </a:r>
            <a:r>
              <a:rPr lang="ru-RU" dirty="0" err="1" smtClean="0"/>
              <a:t>театралізованих</a:t>
            </a:r>
            <a:r>
              <a:rPr lang="ru-RU" dirty="0" smtClean="0"/>
              <a:t> </a:t>
            </a:r>
            <a:r>
              <a:rPr lang="ru-RU" dirty="0" err="1" smtClean="0"/>
              <a:t>видовищах</a:t>
            </a:r>
            <a:r>
              <a:rPr lang="ru-RU" dirty="0" smtClean="0"/>
              <a:t> </a:t>
            </a:r>
            <a:r>
              <a:rPr lang="ru-RU" dirty="0" err="1" smtClean="0"/>
              <a:t>Стародавнього</a:t>
            </a:r>
            <a:r>
              <a:rPr lang="ru-RU" dirty="0" smtClean="0"/>
              <a:t> </a:t>
            </a:r>
            <a:r>
              <a:rPr lang="ru-RU" dirty="0" err="1" smtClean="0"/>
              <a:t>Єгипту</a:t>
            </a:r>
            <a:r>
              <a:rPr lang="ru-RU" dirty="0" smtClean="0"/>
              <a:t>, </a:t>
            </a:r>
            <a:r>
              <a:rPr lang="ru-RU" dirty="0" err="1" smtClean="0"/>
              <a:t>Індії</a:t>
            </a:r>
            <a:r>
              <a:rPr lang="ru-RU" dirty="0" smtClean="0"/>
              <a:t>, Китаю, у </a:t>
            </a:r>
            <a:r>
              <a:rPr lang="ru-RU" dirty="0" err="1" smtClean="0"/>
              <a:t>трагедіях</a:t>
            </a:r>
            <a:r>
              <a:rPr lang="ru-RU" dirty="0" smtClean="0"/>
              <a:t> </a:t>
            </a:r>
            <a:r>
              <a:rPr lang="ru-RU" dirty="0" err="1" smtClean="0"/>
              <a:t>греків</a:t>
            </a:r>
            <a:r>
              <a:rPr lang="ru-RU" dirty="0" smtClean="0"/>
              <a:t>, римлян  та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дійствах</a:t>
            </a:r>
            <a:r>
              <a:rPr lang="ru-RU" dirty="0" smtClean="0"/>
              <a:t> </a:t>
            </a:r>
            <a:r>
              <a:rPr lang="ru-RU" dirty="0" err="1" smtClean="0"/>
              <a:t>середньовіччя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Рисунок 6" descr="celebrities_1757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3" y="3675450"/>
            <a:ext cx="5000627" cy="318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umblr_mkq0rkgJVK1qcuoe0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786190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58138" cy="8461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Європа</a:t>
            </a:r>
            <a:r>
              <a:rPr lang="ru-RU" dirty="0" smtClean="0"/>
              <a:t> 15—19 </a:t>
            </a:r>
            <a:r>
              <a:rPr lang="ru-RU" dirty="0" err="1" smtClean="0"/>
              <a:t>століття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епоху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 (15—16 ст.) Балет в </a:t>
            </a:r>
            <a:r>
              <a:rPr lang="ru-RU" dirty="0" err="1" smtClean="0"/>
              <a:t>Італії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придворних</a:t>
            </a:r>
            <a:r>
              <a:rPr lang="ru-RU" dirty="0" smtClean="0"/>
              <a:t> </a:t>
            </a:r>
            <a:r>
              <a:rPr lang="ru-RU" dirty="0" err="1" smtClean="0"/>
              <a:t>бенкетів</a:t>
            </a:r>
            <a:r>
              <a:rPr lang="ru-RU" dirty="0" smtClean="0"/>
              <a:t>, свят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Звідти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перенесений Катериною </a:t>
            </a:r>
            <a:r>
              <a:rPr lang="ru-RU" dirty="0" err="1" smtClean="0"/>
              <a:t>Медичі</a:t>
            </a:r>
            <a:r>
              <a:rPr lang="ru-RU" dirty="0" smtClean="0"/>
              <a:t> у </a:t>
            </a:r>
            <a:r>
              <a:rPr lang="ru-RU" dirty="0" err="1" smtClean="0"/>
              <a:t>Францію</a:t>
            </a:r>
            <a:r>
              <a:rPr lang="ru-RU" dirty="0" smtClean="0"/>
              <a:t>, як вид спектаклю,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поєднує</a:t>
            </a:r>
            <a:r>
              <a:rPr lang="ru-RU" dirty="0" smtClean="0"/>
              <a:t> </a:t>
            </a:r>
            <a:r>
              <a:rPr lang="ru-RU" dirty="0" err="1" smtClean="0"/>
              <a:t>спів</a:t>
            </a:r>
            <a:r>
              <a:rPr lang="ru-RU" dirty="0" smtClean="0"/>
              <a:t>, </a:t>
            </a:r>
            <a:r>
              <a:rPr lang="ru-RU" dirty="0" err="1" smtClean="0"/>
              <a:t>танці</a:t>
            </a:r>
            <a:r>
              <a:rPr lang="ru-RU" dirty="0" smtClean="0"/>
              <a:t> і </a:t>
            </a:r>
            <a:r>
              <a:rPr lang="ru-RU" dirty="0" err="1" smtClean="0"/>
              <a:t>декламацію</a:t>
            </a:r>
            <a:r>
              <a:rPr lang="ru-RU" dirty="0" smtClean="0"/>
              <a:t>. Балет переходить на </a:t>
            </a:r>
            <a:r>
              <a:rPr lang="ru-RU" dirty="0" err="1" smtClean="0"/>
              <a:t>професіональну</a:t>
            </a:r>
            <a:r>
              <a:rPr lang="ru-RU" dirty="0" smtClean="0"/>
              <a:t> сцену, де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певне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в </a:t>
            </a:r>
            <a:r>
              <a:rPr lang="ru-RU" dirty="0" err="1" smtClean="0"/>
              <a:t>оперних</a:t>
            </a:r>
            <a:r>
              <a:rPr lang="ru-RU" dirty="0" smtClean="0"/>
              <a:t> і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виставах</a:t>
            </a:r>
            <a:r>
              <a:rPr lang="ru-RU" dirty="0" smtClean="0"/>
              <a:t>. </a:t>
            </a:r>
            <a:r>
              <a:rPr lang="ru-RU" dirty="0" err="1" smtClean="0"/>
              <a:t>Французький</a:t>
            </a:r>
            <a:r>
              <a:rPr lang="ru-RU" dirty="0" smtClean="0"/>
              <a:t> балетмейстер Жан Жорж </a:t>
            </a:r>
            <a:r>
              <a:rPr lang="ru-RU" dirty="0" err="1" smtClean="0"/>
              <a:t>Новер</a:t>
            </a:r>
            <a:r>
              <a:rPr lang="ru-RU" dirty="0" smtClean="0"/>
              <a:t> широко </a:t>
            </a:r>
            <a:r>
              <a:rPr lang="ru-RU" dirty="0" err="1" smtClean="0"/>
              <a:t>застосував</a:t>
            </a:r>
            <a:r>
              <a:rPr lang="ru-RU" dirty="0" smtClean="0"/>
              <a:t> </a:t>
            </a:r>
            <a:r>
              <a:rPr lang="ru-RU" dirty="0" err="1" smtClean="0"/>
              <a:t>пантоміму</a:t>
            </a:r>
            <a:r>
              <a:rPr lang="ru-RU" dirty="0" smtClean="0"/>
              <a:t> як основу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драматичної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перетворив</a:t>
            </a:r>
            <a:r>
              <a:rPr lang="ru-RU" dirty="0" smtClean="0"/>
              <a:t> балет у </a:t>
            </a:r>
            <a:r>
              <a:rPr lang="ru-RU" dirty="0" err="1" smtClean="0"/>
              <a:t>самостійний</a:t>
            </a:r>
            <a:r>
              <a:rPr lang="ru-RU" dirty="0" smtClean="0"/>
              <a:t> жанр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певним</a:t>
            </a:r>
            <a:r>
              <a:rPr lang="ru-RU" dirty="0" smtClean="0"/>
              <a:t> сюжетом.</a:t>
            </a:r>
          </a:p>
          <a:p>
            <a:r>
              <a:rPr lang="ru-RU" dirty="0" smtClean="0"/>
              <a:t>У 19 </a:t>
            </a:r>
            <a:r>
              <a:rPr lang="ru-RU" dirty="0" err="1" smtClean="0"/>
              <a:t>столітті</a:t>
            </a:r>
            <a:r>
              <a:rPr lang="ru-RU" dirty="0" smtClean="0"/>
              <a:t> на сценах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</a:t>
            </a:r>
            <a:r>
              <a:rPr lang="ru-RU" dirty="0" err="1" smtClean="0"/>
              <a:t>артисти</a:t>
            </a:r>
            <a:r>
              <a:rPr lang="ru-RU" dirty="0" smtClean="0"/>
              <a:t> Ф. і М. </a:t>
            </a:r>
            <a:r>
              <a:rPr lang="ru-RU" dirty="0" err="1" smtClean="0"/>
              <a:t>Тальйоні</a:t>
            </a:r>
            <a:r>
              <a:rPr lang="ru-RU" dirty="0" smtClean="0"/>
              <a:t>, Ж. Перро, К. </a:t>
            </a:r>
            <a:r>
              <a:rPr lang="ru-RU" dirty="0" err="1" smtClean="0"/>
              <a:t>Блазіс</a:t>
            </a:r>
            <a:r>
              <a:rPr lang="ru-RU" dirty="0" smtClean="0"/>
              <a:t>, С. </a:t>
            </a:r>
            <a:r>
              <a:rPr lang="ru-RU" dirty="0" err="1" smtClean="0"/>
              <a:t>Вігано</a:t>
            </a:r>
            <a:r>
              <a:rPr lang="ru-RU" dirty="0" smtClean="0"/>
              <a:t>, Ф. </a:t>
            </a:r>
            <a:r>
              <a:rPr lang="ru-RU" dirty="0" err="1" smtClean="0"/>
              <a:t>Ельслер</a:t>
            </a:r>
            <a:r>
              <a:rPr lang="ru-RU" dirty="0" smtClean="0"/>
              <a:t>, К. </a:t>
            </a:r>
            <a:r>
              <a:rPr lang="ru-RU" dirty="0" err="1" smtClean="0"/>
              <a:t>Грізі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підносять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</a:t>
            </a:r>
            <a:r>
              <a:rPr lang="ru-RU" dirty="0" err="1" smtClean="0"/>
              <a:t>танцю</a:t>
            </a:r>
            <a:r>
              <a:rPr lang="ru-RU" dirty="0" smtClean="0"/>
              <a:t> на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художній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Балет 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Едгара</a:t>
            </a:r>
            <a:r>
              <a:rPr lang="ru-RU" dirty="0" smtClean="0"/>
              <a:t> Дега</a:t>
            </a:r>
            <a:endParaRPr lang="ru-RU" dirty="0"/>
          </a:p>
        </p:txBody>
      </p:sp>
      <p:pic>
        <p:nvPicPr>
          <p:cNvPr id="3" name="Рисунок 2" descr="Edgar_Germain_Hilaire_Degas_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928670"/>
            <a:ext cx="7929586" cy="575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72452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Дореволюційна</a:t>
            </a:r>
            <a:r>
              <a:rPr lang="ru-RU" dirty="0" smtClean="0"/>
              <a:t> </a:t>
            </a:r>
            <a:r>
              <a:rPr lang="ru-RU" dirty="0" err="1" smtClean="0"/>
              <a:t>Росія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8115328" cy="475775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Росії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балетні</a:t>
            </a:r>
            <a:r>
              <a:rPr lang="ru-RU" dirty="0" smtClean="0"/>
              <a:t> </a:t>
            </a:r>
            <a:r>
              <a:rPr lang="ru-RU" dirty="0" err="1" smtClean="0"/>
              <a:t>вистави</a:t>
            </a:r>
            <a:r>
              <a:rPr lang="ru-RU" dirty="0" smtClean="0"/>
              <a:t> </a:t>
            </a:r>
            <a:r>
              <a:rPr lang="ru-RU" dirty="0" err="1" smtClean="0"/>
              <a:t>здійснювалися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17 ст.. У 1736 в </a:t>
            </a:r>
            <a:r>
              <a:rPr lang="ru-RU" dirty="0" err="1" smtClean="0"/>
              <a:t>Петербурзі</a:t>
            </a:r>
            <a:r>
              <a:rPr lang="ru-RU" dirty="0" smtClean="0"/>
              <a:t> і в 1806 у </a:t>
            </a:r>
            <a:r>
              <a:rPr lang="ru-RU" dirty="0" err="1" smtClean="0"/>
              <a:t>Москві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балетні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. З 2-ї </a:t>
            </a:r>
            <a:r>
              <a:rPr lang="ru-RU" dirty="0" err="1" smtClean="0"/>
              <a:t>половини</a:t>
            </a:r>
            <a:r>
              <a:rPr lang="ru-RU" dirty="0" smtClean="0"/>
              <a:t> 19 ст. </a:t>
            </a:r>
            <a:r>
              <a:rPr lang="ru-RU" dirty="0" err="1" smtClean="0"/>
              <a:t>російський</a:t>
            </a:r>
            <a:r>
              <a:rPr lang="ru-RU" dirty="0" smtClean="0"/>
              <a:t> балет </a:t>
            </a:r>
            <a:r>
              <a:rPr lang="ru-RU" dirty="0" err="1" smtClean="0"/>
              <a:t>посідає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dirty="0" smtClean="0"/>
              <a:t> балетному </a:t>
            </a:r>
            <a:r>
              <a:rPr lang="ru-RU" dirty="0" err="1" smtClean="0"/>
              <a:t>мистецтві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Докорінний</a:t>
            </a:r>
            <a:r>
              <a:rPr lang="ru-RU" dirty="0" smtClean="0"/>
              <a:t> </a:t>
            </a:r>
            <a:r>
              <a:rPr lang="ru-RU" dirty="0" err="1" smtClean="0"/>
              <a:t>злам</a:t>
            </a:r>
            <a:r>
              <a:rPr lang="ru-RU" dirty="0" smtClean="0"/>
              <a:t> у </a:t>
            </a:r>
            <a:r>
              <a:rPr lang="ru-RU" dirty="0" err="1" smtClean="0"/>
              <a:t>розвитку</a:t>
            </a:r>
            <a:r>
              <a:rPr lang="ru-RU" dirty="0" smtClean="0"/>
              <a:t> балетного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 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smtClean="0">
                <a:hlinkClick r:id="rId2" tooltip="Петро Чайковський"/>
              </a:rPr>
              <a:t>П. І. </a:t>
            </a:r>
            <a:r>
              <a:rPr lang="ru-RU" dirty="0" err="1" smtClean="0">
                <a:hlinkClick r:id="rId2" tooltip="Петро Чайковський"/>
              </a:rPr>
              <a:t>Чайковського</a:t>
            </a:r>
            <a:r>
              <a:rPr lang="ru-RU" dirty="0" smtClean="0"/>
              <a:t>, </a:t>
            </a:r>
            <a:r>
              <a:rPr lang="ru-RU" dirty="0" err="1" smtClean="0"/>
              <a:t>балетна</a:t>
            </a:r>
            <a:r>
              <a:rPr lang="ru-RU" dirty="0" smtClean="0"/>
              <a:t> </a:t>
            </a:r>
            <a:r>
              <a:rPr lang="ru-RU" dirty="0" err="1" smtClean="0"/>
              <a:t>музика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органічно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змістом</a:t>
            </a:r>
            <a:r>
              <a:rPr lang="ru-RU" dirty="0" smtClean="0"/>
              <a:t> і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сценічної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. До </a:t>
            </a:r>
            <a:r>
              <a:rPr lang="ru-RU" dirty="0" err="1" smtClean="0"/>
              <a:t>цього</a:t>
            </a:r>
            <a:r>
              <a:rPr lang="ru-RU" dirty="0" smtClean="0"/>
              <a:t> часу </a:t>
            </a:r>
            <a:r>
              <a:rPr lang="ru-RU" dirty="0" err="1" smtClean="0"/>
              <a:t>музика</a:t>
            </a:r>
            <a:r>
              <a:rPr lang="ru-RU" dirty="0" smtClean="0"/>
              <a:t> в </a:t>
            </a:r>
            <a:r>
              <a:rPr lang="ru-RU" dirty="0" err="1" smtClean="0"/>
              <a:t>балеті</a:t>
            </a:r>
            <a:r>
              <a:rPr lang="ru-RU" dirty="0" smtClean="0"/>
              <a:t> </a:t>
            </a:r>
            <a:r>
              <a:rPr lang="ru-RU" dirty="0" err="1" smtClean="0"/>
              <a:t>відігравала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другорядну</a:t>
            </a:r>
            <a:r>
              <a:rPr lang="ru-RU" dirty="0" smtClean="0"/>
              <a:t> роль. </a:t>
            </a:r>
            <a:r>
              <a:rPr lang="ru-RU" dirty="0" err="1" smtClean="0"/>
              <a:t>Він</a:t>
            </a:r>
            <a:r>
              <a:rPr lang="ru-RU" dirty="0" smtClean="0"/>
              <a:t> широко </a:t>
            </a:r>
            <a:r>
              <a:rPr lang="ru-RU" dirty="0" err="1" smtClean="0"/>
              <a:t>застосовував</a:t>
            </a:r>
            <a:r>
              <a:rPr lang="ru-RU" dirty="0" smtClean="0"/>
              <a:t> принцип </a:t>
            </a:r>
            <a:r>
              <a:rPr lang="ru-RU" dirty="0" err="1" smtClean="0"/>
              <a:t>симфонічного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музичних</a:t>
            </a:r>
            <a:r>
              <a:rPr lang="ru-RU" dirty="0" smtClean="0"/>
              <a:t> думок, </a:t>
            </a:r>
            <a:r>
              <a:rPr lang="ru-RU" dirty="0" err="1" smtClean="0"/>
              <a:t>створював</a:t>
            </a:r>
            <a:r>
              <a:rPr lang="ru-RU" dirty="0" smtClean="0"/>
              <a:t> </a:t>
            </a:r>
            <a:r>
              <a:rPr lang="ru-RU" dirty="0" err="1" smtClean="0"/>
              <a:t>яскраві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характеристики.</a:t>
            </a:r>
          </a:p>
          <a:p>
            <a:endParaRPr lang="ru-RU" dirty="0"/>
          </a:p>
        </p:txBody>
      </p:sp>
      <p:pic>
        <p:nvPicPr>
          <p:cNvPr id="4" name="Рисунок 3" descr="autothumbs.ph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500306"/>
            <a:ext cx="5715040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20 </a:t>
            </a:r>
            <a:r>
              <a:rPr lang="ru-RU" sz="5300" dirty="0" err="1" smtClean="0"/>
              <a:t>століття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35719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Початок 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ознаменувався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новаторськими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пошуками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прагненням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перебороти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стереотипи</a:t>
            </a:r>
            <a:r>
              <a:rPr lang="ru-RU" sz="2400" dirty="0" smtClean="0"/>
              <a:t>, </a:t>
            </a:r>
            <a:r>
              <a:rPr lang="ru-RU" sz="2400" dirty="0" err="1" smtClean="0"/>
              <a:t>умовності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академічного</a:t>
            </a:r>
            <a:r>
              <a:rPr lang="ru-RU" sz="2400" dirty="0" smtClean="0"/>
              <a:t> балету 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 Великий </a:t>
            </a:r>
            <a:r>
              <a:rPr lang="ru-RU" sz="2400" dirty="0" err="1" smtClean="0"/>
              <a:t>внесок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російське</a:t>
            </a:r>
            <a:r>
              <a:rPr lang="ru-RU" sz="2400" dirty="0" smtClean="0"/>
              <a:t> </a:t>
            </a:r>
            <a:r>
              <a:rPr lang="ru-RU" sz="2400" dirty="0" err="1" smtClean="0"/>
              <a:t>балетне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вніс</a:t>
            </a:r>
            <a:r>
              <a:rPr lang="ru-RU" sz="2400" dirty="0" smtClean="0"/>
              <a:t> М. М. </a:t>
            </a:r>
            <a:r>
              <a:rPr lang="ru-RU" sz="2400" dirty="0" err="1" smtClean="0"/>
              <a:t>Фокін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істотно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розширивши</a:t>
            </a:r>
            <a:r>
              <a:rPr lang="ru-RU" sz="2400" dirty="0" smtClean="0"/>
              <a:t> коло </a:t>
            </a:r>
            <a:r>
              <a:rPr lang="ru-RU" sz="2400" dirty="0" err="1" smtClean="0"/>
              <a:t>ідей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образів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балеті</a:t>
            </a:r>
            <a:r>
              <a:rPr lang="ru-RU" sz="2400" dirty="0" smtClean="0"/>
              <a:t>, </a:t>
            </a:r>
            <a:r>
              <a:rPr lang="ru-RU" sz="2400" dirty="0" err="1" smtClean="0"/>
              <a:t>збагативши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новими</a:t>
            </a:r>
            <a:r>
              <a:rPr lang="ru-RU" sz="2400" dirty="0" smtClean="0"/>
              <a:t> формами </a:t>
            </a:r>
            <a:r>
              <a:rPr lang="ru-RU" sz="2400" dirty="0" err="1" smtClean="0"/>
              <a:t>й</a:t>
            </a:r>
            <a:r>
              <a:rPr lang="ru-RU" sz="2400" dirty="0" smtClean="0"/>
              <a:t> стилями.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постановки для «</a:t>
            </a:r>
            <a:r>
              <a:rPr lang="ru-RU" sz="2400" dirty="0" err="1" smtClean="0"/>
              <a:t>Російських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сезонів</a:t>
            </a:r>
            <a:r>
              <a:rPr lang="ru-RU" sz="2400" dirty="0" smtClean="0"/>
              <a:t>» </a:t>
            </a:r>
            <a:r>
              <a:rPr lang="ru-RU" sz="2400" dirty="0" err="1" smtClean="0"/>
              <a:t>балетів</a:t>
            </a:r>
            <a:r>
              <a:rPr lang="ru-RU" sz="2400" dirty="0" smtClean="0"/>
              <a:t> «</a:t>
            </a:r>
            <a:r>
              <a:rPr lang="ru-RU" sz="2400" dirty="0" err="1" smtClean="0"/>
              <a:t>Шопеніана</a:t>
            </a:r>
            <a:r>
              <a:rPr lang="ru-RU" sz="2400" dirty="0" smtClean="0"/>
              <a:t>», «Петрушка», «</a:t>
            </a:r>
            <a:r>
              <a:rPr lang="ru-RU" sz="2400" dirty="0" err="1" smtClean="0"/>
              <a:t>Жар-птиця</a:t>
            </a:r>
            <a:r>
              <a:rPr lang="ru-RU" sz="2400" dirty="0" smtClean="0"/>
              <a:t>»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принесли славу </a:t>
            </a:r>
            <a:r>
              <a:rPr lang="ru-RU" sz="2400" dirty="0" err="1" smtClean="0"/>
              <a:t>російському</a:t>
            </a:r>
            <a:r>
              <a:rPr lang="ru-RU" sz="2400" dirty="0" smtClean="0"/>
              <a:t> балету за </a:t>
            </a:r>
            <a:r>
              <a:rPr lang="ru-RU" sz="2400" dirty="0" err="1" smtClean="0"/>
              <a:t>рубежем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 XX ст. у США балет </a:t>
            </a:r>
            <a:r>
              <a:rPr lang="ru-RU" sz="2400" dirty="0" err="1" smtClean="0"/>
              <a:t>розвивався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зусиллям</a:t>
            </a:r>
            <a:r>
              <a:rPr lang="ru-RU" sz="2400" dirty="0" smtClean="0"/>
              <a:t> Джорджа Баланчина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американського</a:t>
            </a:r>
            <a:r>
              <a:rPr lang="ru-RU" sz="2400" dirty="0" smtClean="0"/>
              <a:t> балетного театру, а в </a:t>
            </a:r>
            <a:r>
              <a:rPr lang="ru-RU" sz="2400" dirty="0" err="1" smtClean="0"/>
              <a:t>Англії</a:t>
            </a:r>
            <a:r>
              <a:rPr lang="ru-RU" sz="2400" dirty="0" smtClean="0"/>
              <a:t> — </a:t>
            </a:r>
            <a:r>
              <a:rPr lang="ru-RU" sz="2400" dirty="0" err="1" smtClean="0"/>
              <a:t>завдяки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Рамперт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tumblr_mlfeboXhJG1qiummuo1_4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4071942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Балет в </a:t>
            </a:r>
            <a:r>
              <a:rPr lang="ru-RU" dirty="0" err="1" smtClean="0"/>
              <a:t>Україні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народного </a:t>
            </a:r>
            <a:r>
              <a:rPr lang="ru-RU" dirty="0" err="1" smtClean="0"/>
              <a:t>танцю</a:t>
            </a:r>
            <a:r>
              <a:rPr lang="ru-RU" dirty="0" smtClean="0"/>
              <a:t> у </a:t>
            </a:r>
            <a:r>
              <a:rPr lang="ru-RU" dirty="0" err="1" smtClean="0"/>
              <a:t>драматичних</a:t>
            </a:r>
            <a:r>
              <a:rPr lang="ru-RU" dirty="0" smtClean="0"/>
              <a:t> </a:t>
            </a:r>
            <a:r>
              <a:rPr lang="ru-RU" dirty="0" err="1" smtClean="0"/>
              <a:t>виставах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. </a:t>
            </a:r>
            <a:r>
              <a:rPr lang="ru-RU" dirty="0" err="1" smtClean="0"/>
              <a:t>Танці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 smtClean="0"/>
              <a:t>частиною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обрядових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.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балети</a:t>
            </a:r>
            <a:r>
              <a:rPr lang="ru-RU" dirty="0" smtClean="0"/>
              <a:t>  </a:t>
            </a:r>
            <a:r>
              <a:rPr lang="ru-RU" dirty="0" err="1" smtClean="0"/>
              <a:t>виконувались</a:t>
            </a:r>
            <a:r>
              <a:rPr lang="ru-RU" dirty="0" smtClean="0"/>
              <a:t> у </a:t>
            </a:r>
            <a:r>
              <a:rPr lang="ru-RU" dirty="0" err="1" smtClean="0"/>
              <a:t>кріпацьких</a:t>
            </a:r>
            <a:r>
              <a:rPr lang="ru-RU" dirty="0" smtClean="0"/>
              <a:t> театрах 18 </a:t>
            </a:r>
            <a:r>
              <a:rPr lang="ru-RU" dirty="0" err="1" smtClean="0"/>
              <a:t>століття</a:t>
            </a:r>
            <a:r>
              <a:rPr lang="ru-RU" dirty="0" smtClean="0"/>
              <a:t>. У 19 ст.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 широко </a:t>
            </a:r>
            <a:r>
              <a:rPr lang="ru-RU" dirty="0" err="1" smtClean="0"/>
              <a:t>культивувався</a:t>
            </a:r>
            <a:r>
              <a:rPr lang="ru-RU" dirty="0" smtClean="0"/>
              <a:t> в </a:t>
            </a:r>
            <a:r>
              <a:rPr lang="ru-RU" dirty="0" err="1" smtClean="0"/>
              <a:t>побутових</a:t>
            </a:r>
            <a:r>
              <a:rPr lang="ru-RU" dirty="0" smtClean="0"/>
              <a:t> операх та </a:t>
            </a:r>
            <a:r>
              <a:rPr lang="ru-RU" dirty="0" err="1" smtClean="0"/>
              <a:t>оперетах</a:t>
            </a:r>
            <a:r>
              <a:rPr lang="ru-RU" dirty="0" smtClean="0"/>
              <a:t> </a:t>
            </a:r>
            <a:r>
              <a:rPr lang="ru-RU" dirty="0" err="1" smtClean="0"/>
              <a:t>укр</a:t>
            </a:r>
            <a:r>
              <a:rPr lang="ru-RU" dirty="0" smtClean="0"/>
              <a:t>. театру. Як </a:t>
            </a:r>
            <a:r>
              <a:rPr lang="ru-RU" dirty="0" err="1" smtClean="0"/>
              <a:t>самостійний</a:t>
            </a:r>
            <a:r>
              <a:rPr lang="ru-RU" dirty="0" smtClean="0"/>
              <a:t> жанр </a:t>
            </a:r>
            <a:r>
              <a:rPr lang="ru-RU" dirty="0" err="1" smtClean="0"/>
              <a:t>хореографічного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балет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розвиватись</a:t>
            </a:r>
            <a:r>
              <a:rPr lang="ru-RU" dirty="0" smtClean="0"/>
              <a:t> 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4957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5" y="1357298"/>
            <a:ext cx="5036379" cy="3357586"/>
          </a:xfrm>
          <a:prstGeom prst="rect">
            <a:avLst/>
          </a:prstGeom>
        </p:spPr>
      </p:pic>
      <p:pic>
        <p:nvPicPr>
          <p:cNvPr id="5" name="Рисунок 4" descr="Sw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214554"/>
            <a:ext cx="6143668" cy="4095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2669678_templat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506D75-8B5A-4F6B-8116-D8C9F8D07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TP102669678_template</Template>
  <TotalTime>0</TotalTime>
  <Words>281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TP102669678_template</vt:lpstr>
      <vt:lpstr>Балет</vt:lpstr>
      <vt:lpstr>Слайд 2</vt:lpstr>
      <vt:lpstr> Європа 15—19 століття </vt:lpstr>
      <vt:lpstr>Балет на картині Едгара Дега</vt:lpstr>
      <vt:lpstr>Дореволюційна Росія </vt:lpstr>
      <vt:lpstr> 20 століття </vt:lpstr>
      <vt:lpstr> Балет в Україні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2013-04-23T15:37:36Z</dcterms:created>
  <dcterms:modified xsi:type="dcterms:W3CDTF">2013-04-23T16:49:48Z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TC026696799991</vt:lpwstr>
  </property>
</Properties>
</file>