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9E8D24A-4262-46CA-BC64-94E8C093041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57C7F5-56DB-4A9A-9C2B-4478F25F757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062912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8805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Павел Алексеевич Черенков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943225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17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r>
              <a:rPr lang="ru-RU" dirty="0"/>
              <a:t>Эффект Вавилова — Черенкова </a:t>
            </a:r>
            <a:r>
              <a:rPr lang="ru-RU" dirty="0" smtClean="0"/>
              <a:t>использовали </a:t>
            </a:r>
            <a:r>
              <a:rPr lang="ru-RU" dirty="0"/>
              <a:t>в фильме </a:t>
            </a:r>
            <a:r>
              <a:rPr lang="ru-RU" dirty="0" smtClean="0"/>
              <a:t>К-19 с помощью жидкости с Хинином.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7434"/>
            <a:ext cx="31718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671"/>
            <a:ext cx="3024336" cy="398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9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694"/>
            <a:ext cx="7380312" cy="204315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В 1958 году вместе с Таммом и Франком был награждён Нобелевской премией по физике «за открытие и истолкование эффекта Черенкова».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8713" y="3106026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Манне </a:t>
            </a:r>
            <a:r>
              <a:rPr lang="ru-RU" sz="2400" dirty="0" err="1" smtClean="0"/>
              <a:t>Сигбан</a:t>
            </a:r>
            <a:r>
              <a:rPr lang="ru-RU" sz="2400" dirty="0" smtClean="0"/>
              <a:t> из Шведской королевской академии наук в своей речи отметил, что «открытие явления, ныне известного как эффект Черенкова, представляет собой интересный пример того, как относительно простое физическое наблюдение при правильном подходе может привести к важным открытиям и проложить новые пути для дальнейших исследований».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1905000" cy="29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85" y="1275158"/>
            <a:ext cx="271535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0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72000"/>
          </a:xfrm>
        </p:spPr>
        <p:txBody>
          <a:bodyPr/>
          <a:lstStyle/>
          <a:p>
            <a:r>
              <a:rPr lang="ru-RU" dirty="0"/>
              <a:t>Выполнил цикл работ по расщеплению гелия и других легких ядер высокоэнергетическими </a:t>
            </a:r>
            <a:r>
              <a:rPr lang="ru-RU" dirty="0" smtClean="0"/>
              <a:t>γ-</a:t>
            </a:r>
            <a:r>
              <a:rPr lang="ru-RU" dirty="0" err="1" smtClean="0"/>
              <a:t>квантами.За</a:t>
            </a:r>
            <a:r>
              <a:rPr lang="ru-RU" dirty="0" smtClean="0"/>
              <a:t> что </a:t>
            </a:r>
            <a:r>
              <a:rPr lang="ru-RU" dirty="0"/>
              <a:t>был награждён </a:t>
            </a:r>
            <a:r>
              <a:rPr lang="ru-RU" dirty="0" smtClean="0"/>
              <a:t>Государственной премией СССР.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961">
            <a:off x="683568" y="2826694"/>
            <a:ext cx="2520280" cy="3698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51" y="2911835"/>
            <a:ext cx="2558008" cy="3765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68799"/>
            <a:ext cx="252028" cy="40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03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28" y="14069"/>
            <a:ext cx="3816424" cy="249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348880"/>
            <a:ext cx="8589640" cy="266429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Премии и </a:t>
            </a:r>
            <a:r>
              <a:rPr lang="ru-RU" sz="2200" dirty="0" smtClean="0"/>
              <a:t>награды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Герой Социалистического Труда (1984);</a:t>
            </a:r>
            <a:br>
              <a:rPr lang="ru-RU" sz="2200" dirty="0"/>
            </a:br>
            <a:r>
              <a:rPr lang="ru-RU" sz="2200" dirty="0"/>
              <a:t>Три ордена Ленина </a:t>
            </a:r>
            <a:br>
              <a:rPr lang="ru-RU" sz="2200" dirty="0"/>
            </a:br>
            <a:r>
              <a:rPr lang="ru-RU" sz="2200" dirty="0"/>
              <a:t>Два ордена Трудового Красного Знамени </a:t>
            </a:r>
            <a:r>
              <a:rPr lang="ru-RU" sz="2200" dirty="0" smtClean="0"/>
              <a:t>;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Орден «Знак Почёта» (27.03.1954);</a:t>
            </a:r>
            <a:br>
              <a:rPr lang="ru-RU" sz="2200" dirty="0"/>
            </a:br>
            <a:r>
              <a:rPr lang="ru-RU" sz="2200" dirty="0"/>
              <a:t>Медаль «За доблестный труд в Великой Отечественной войне 1941—1945 гг.» (1946);</a:t>
            </a:r>
            <a:br>
              <a:rPr lang="ru-RU" sz="2200" dirty="0"/>
            </a:br>
            <a:r>
              <a:rPr lang="ru-RU" sz="2200" dirty="0"/>
              <a:t>Медаль «В память 800-летия Москвы» (1948);</a:t>
            </a:r>
            <a:br>
              <a:rPr lang="ru-RU" sz="2200" dirty="0"/>
            </a:br>
            <a:r>
              <a:rPr lang="ru-RU" sz="2200" dirty="0"/>
              <a:t>Медаль «За доблестный труд. В ознаменование 100-летия со дня рождения В. И. Ленина» (1970);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Юбилейная медаль «Тридцать лет Победы в Великой Отечественной войне 1941—1945 гг.» (1975);</a:t>
            </a:r>
            <a:br>
              <a:rPr lang="ru-RU" sz="2200" dirty="0"/>
            </a:br>
            <a:r>
              <a:rPr lang="ru-RU" sz="2200" dirty="0"/>
              <a:t>Юбилейная медаль «Сорок лет Победы в Великой Отечественной войне 1941—1945 гг.» (1985);</a:t>
            </a:r>
            <a:br>
              <a:rPr lang="ru-RU" sz="2200" dirty="0"/>
            </a:br>
            <a:r>
              <a:rPr lang="ru-RU" sz="2200" dirty="0"/>
              <a:t>Золотая медаль «За заслуги в науке и перед человечеством» (Академия наук Чехословакии, 1981).</a:t>
            </a:r>
            <a:br>
              <a:rPr lang="ru-RU" sz="2200" dirty="0"/>
            </a:br>
            <a:r>
              <a:rPr lang="ru-RU" sz="2200" dirty="0"/>
              <a:t>Сталинская премия (1946, 1951);</a:t>
            </a:r>
            <a:br>
              <a:rPr lang="ru-RU" sz="2200" dirty="0"/>
            </a:br>
            <a:r>
              <a:rPr lang="ru-RU" sz="2200" dirty="0"/>
              <a:t>Государственная премия СССР (1977);</a:t>
            </a:r>
            <a:br>
              <a:rPr lang="ru-RU" sz="2200" dirty="0"/>
            </a:br>
            <a:r>
              <a:rPr lang="ru-RU" sz="2200" dirty="0"/>
              <a:t>Нобелевская премия по физике (1958).</a:t>
            </a:r>
          </a:p>
        </p:txBody>
      </p:sp>
    </p:spTree>
    <p:extLst>
      <p:ext uri="{BB962C8B-B14F-4D97-AF65-F5344CB8AC3E}">
        <p14:creationId xmlns:p14="http://schemas.microsoft.com/office/powerpoint/2010/main" val="294095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1994 году в честь Черенкова была выпущена почтовая марка России.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89" y="4433142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488895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56" y="1896193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94" y="1916830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1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86391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64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694"/>
            <a:ext cx="8229600" cy="4572000"/>
          </a:xfrm>
        </p:spPr>
        <p:txBody>
          <a:bodyPr/>
          <a:lstStyle/>
          <a:p>
            <a:r>
              <a:rPr lang="ru-RU" dirty="0"/>
              <a:t>Павел Алексеевич Черенков умер 6 января 1990 года от механической желтухи. Он покоится на Новодевичьем кладбище Москвы.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 bwMode="auto">
          <a:xfrm>
            <a:off x="5148064" y="1772817"/>
            <a:ext cx="3414152" cy="4276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3712"/>
            <a:ext cx="3419872" cy="49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2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Па́вел</a:t>
            </a:r>
            <a:r>
              <a:rPr lang="ru-RU" sz="3600" dirty="0" smtClean="0"/>
              <a:t> </a:t>
            </a:r>
            <a:r>
              <a:rPr lang="ru-RU" sz="3600" dirty="0" err="1"/>
              <a:t>Алексе́евич</a:t>
            </a:r>
            <a:r>
              <a:rPr lang="ru-RU" sz="3600" dirty="0"/>
              <a:t> </a:t>
            </a:r>
            <a:r>
              <a:rPr lang="ru-RU" sz="3600" dirty="0" err="1" smtClean="0"/>
              <a:t>Черенко́в</a:t>
            </a:r>
            <a:r>
              <a:rPr lang="ru-RU" sz="3600" dirty="0" smtClean="0"/>
              <a:t> - советский </a:t>
            </a:r>
            <a:r>
              <a:rPr lang="ru-RU" sz="3600" dirty="0"/>
              <a:t>физик, двукратный лауреат Сталинской премии, лауреат Нобелевской премии по </a:t>
            </a:r>
            <a:r>
              <a:rPr lang="ru-RU" sz="3600" dirty="0" smtClean="0"/>
              <a:t>физике.</a:t>
            </a:r>
          </a:p>
          <a:p>
            <a:r>
              <a:rPr lang="ru-RU" sz="3600" dirty="0" smtClean="0"/>
              <a:t>Родился 4 июля 1904 года в селе Новая Чигла, Российская империя.</a:t>
            </a:r>
          </a:p>
          <a:p>
            <a:r>
              <a:rPr lang="ru-RU" sz="3600" dirty="0" smtClean="0"/>
              <a:t>Работал в сфере физической оптики, ядерной физики, физики высоких энергий.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5626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r>
              <a:rPr lang="ru-RU" dirty="0"/>
              <a:t>Родители Павла Алексеевича, Алексей Егорович и Мария Черенковы, были крестьянами</a:t>
            </a:r>
            <a:r>
              <a:rPr lang="ru-RU" dirty="0" smtClean="0"/>
              <a:t>.</a:t>
            </a:r>
          </a:p>
          <a:p>
            <a:r>
              <a:rPr lang="ru-RU" dirty="0"/>
              <a:t>В 1928 году Черенков окончил физико-математический факультет Воронежского университета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564678"/>
            <a:ext cx="4363244" cy="2903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5006"/>
            <a:ext cx="2448272" cy="2827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80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r>
              <a:rPr lang="ru-RU" dirty="0"/>
              <a:t>В 1930 году Черенков поступил в аспирантуру Института физики и математики в Ленинграде.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1935 году защитил кандидатскую диссертацию, а в 1940 году — докторскую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 1932 года работал под руководством С. И. Вавилова.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29266"/>
            <a:ext cx="2447925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33841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10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/>
          <a:lstStyle/>
          <a:p>
            <a:r>
              <a:rPr lang="ru-RU" dirty="0"/>
              <a:t> С 1935 года — сотрудник Физического института им. П. Н. Лебедева в Москве (ФИАН), с 1948 года — профессор Московского энергетического института, с 1951 года — профессор Московского инженерно-физического института</a:t>
            </a:r>
            <a:r>
              <a:rPr lang="ru-RU" dirty="0" smtClean="0"/>
              <a:t>.</a:t>
            </a:r>
          </a:p>
          <a:p>
            <a:r>
              <a:rPr lang="ru-RU" dirty="0"/>
              <a:t>Создал и много лет бессменно </a:t>
            </a:r>
            <a:r>
              <a:rPr lang="ru-RU" dirty="0" smtClean="0"/>
              <a:t>возглавлял Отдел </a:t>
            </a:r>
            <a:r>
              <a:rPr lang="ru-RU" dirty="0"/>
              <a:t>физики высоких энергий в Филиале </a:t>
            </a:r>
            <a:r>
              <a:rPr lang="ru-RU" dirty="0" err="1" smtClean="0"/>
              <a:t>ФИАНа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54920"/>
            <a:ext cx="327032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2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853000" cy="54006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Положил начало </a:t>
            </a:r>
            <a:r>
              <a:rPr lang="ru-RU" dirty="0" err="1"/>
              <a:t>троицкому</a:t>
            </a:r>
            <a:r>
              <a:rPr lang="ru-RU" dirty="0"/>
              <a:t> теннису, построив при Филиале первый в городе корт.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564396" cy="4758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375" flipH="1">
            <a:off x="5413558" y="967726"/>
            <a:ext cx="1224140" cy="1754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42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Научная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5194920" cy="4572000"/>
          </a:xfrm>
        </p:spPr>
        <p:txBody>
          <a:bodyPr/>
          <a:lstStyle/>
          <a:p>
            <a:r>
              <a:rPr lang="ru-RU" dirty="0"/>
              <a:t>Основные работы Черенкова посвящены физической оптике, ядерной физике, физике частиц высоких энергий.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103785" cy="466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19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9384" y="260648"/>
            <a:ext cx="4978896" cy="60501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1934 году обнаружил специфическое голубое свечение прозрачных жидкостей при облучении быстрыми заряженными частицами. Показал отличие данного вида излучения от флуоресценции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1936 году установил основное его свойство — направленность излучения, образование светового конуса, ось которого совпадает с траекторией движения частицы.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3" y="367004"/>
            <a:ext cx="3324547" cy="44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09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171400"/>
            <a:ext cx="9144000" cy="1399032"/>
          </a:xfrm>
        </p:spPr>
        <p:txBody>
          <a:bodyPr>
            <a:normAutofit/>
          </a:bodyPr>
          <a:lstStyle/>
          <a:p>
            <a:r>
              <a:rPr lang="ru-RU" sz="4000" dirty="0"/>
              <a:t>Эффект Вавилова — Черенкова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772816"/>
            <a:ext cx="5184576" cy="55172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Эффект Вавилова — </a:t>
            </a:r>
            <a:r>
              <a:rPr lang="ru-RU" dirty="0" err="1"/>
              <a:t>Черенко́ва</a:t>
            </a:r>
            <a:r>
              <a:rPr lang="ru-RU" dirty="0"/>
              <a:t> (излучение Вавилова — Черенкова) — свечение, вызываемое в прозрачной среде заряженной частицей, которая движется со скоростью, превышающей фазовую скорость распространения света в этой </a:t>
            </a:r>
            <a:r>
              <a:rPr lang="ru-RU" dirty="0" smtClean="0"/>
              <a:t>среде. </a:t>
            </a:r>
            <a:r>
              <a:rPr lang="ru-RU" dirty="0" err="1"/>
              <a:t>Черенковское</a:t>
            </a:r>
            <a:r>
              <a:rPr lang="ru-RU" dirty="0"/>
              <a:t> излучение широко используется в физике высоких энергий для регистрации релятивистских частиц и определения их скоростей.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2165598" cy="298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91" y="3212976"/>
            <a:ext cx="2700709" cy="224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4481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364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63</TotalTime>
  <Words>434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Положил начало троицкому теннису, построив при Филиале первый в городе корт.</vt:lpstr>
      <vt:lpstr>Научная деятельность</vt:lpstr>
      <vt:lpstr>Презентация PowerPoint</vt:lpstr>
      <vt:lpstr>Эффект Вавилова — Черенкова</vt:lpstr>
      <vt:lpstr>Презентация PowerPoint</vt:lpstr>
      <vt:lpstr>Презентация PowerPoint</vt:lpstr>
      <vt:lpstr>Презентация PowerPoint</vt:lpstr>
      <vt:lpstr>Премии и награды  Герой Социалистического Труда (1984); Три ордена Ленина  Два ордена Трудового Красного Знамени ; Орден «Знак Почёта» (27.03.1954); Медаль «За доблестный труд в Великой Отечественной войне 1941—1945 гг.» (1946); Медаль «В память 800-летия Москвы» (1948); Медаль «За доблестный труд. В ознаменование 100-летия со дня рождения В. И. Ленина» (1970); Юбилейная медаль «Тридцать лет Победы в Великой Отечественной войне 1941—1945 гг.» (1975); Юбилейная медаль «Сорок лет Победы в Великой Отечественной войне 1941—1945 гг.» (1985); Золотая медаль «За заслуги в науке и перед человечеством» (Академия наук Чехословакии, 1981). Сталинская премия (1946, 1951); Государственная премия СССР (1977); Нобелевская премия по физике (1958).</vt:lpstr>
      <vt:lpstr>В 1994 году в честь Черенкова была выпущена почтовая марка России.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2014-01-22T19:00:06Z</dcterms:created>
  <dcterms:modified xsi:type="dcterms:W3CDTF">2014-01-22T20:03:48Z</dcterms:modified>
</cp:coreProperties>
</file>