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6B217-EE8C-42A5-90B9-1755A0110C28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</dgm:pt>
    <dgm:pt modelId="{2A1C0CE8-9491-41CC-862F-03488A35998D}">
      <dgm:prSet phldrT="[Текст]" custT="1"/>
      <dgm:spPr/>
      <dgm:t>
        <a:bodyPr/>
        <a:lstStyle/>
        <a:p>
          <a:r>
            <a:rPr lang="ru-RU" sz="2800" dirty="0" smtClean="0"/>
            <a:t>* Перекись водорода 3%.</a:t>
          </a:r>
          <a:endParaRPr lang="ru-RU" sz="2800" dirty="0"/>
        </a:p>
      </dgm:t>
    </dgm:pt>
    <dgm:pt modelId="{78C31669-E41D-4441-A121-13CBE879F6E3}" type="parTrans" cxnId="{315A8012-75F3-4564-9924-09972C95144B}">
      <dgm:prSet/>
      <dgm:spPr/>
      <dgm:t>
        <a:bodyPr/>
        <a:lstStyle/>
        <a:p>
          <a:endParaRPr lang="ru-RU"/>
        </a:p>
      </dgm:t>
    </dgm:pt>
    <dgm:pt modelId="{2AC3CDDA-AB5D-4B22-BC20-73F3E62258DF}" type="sibTrans" cxnId="{315A8012-75F3-4564-9924-09972C95144B}">
      <dgm:prSet/>
      <dgm:spPr/>
      <dgm:t>
        <a:bodyPr/>
        <a:lstStyle/>
        <a:p>
          <a:endParaRPr lang="ru-RU"/>
        </a:p>
      </dgm:t>
    </dgm:pt>
    <dgm:pt modelId="{61A9FD58-2A8C-4DF0-AAC6-10F30789688D}">
      <dgm:prSet phldrT="[Текст]"/>
      <dgm:spPr/>
      <dgm:t>
        <a:bodyPr/>
        <a:lstStyle/>
        <a:p>
          <a:r>
            <a:rPr lang="ru-RU" dirty="0" smtClean="0"/>
            <a:t>* Средство от ожогов, лучше </a:t>
          </a:r>
          <a:r>
            <a:rPr lang="ru-RU" dirty="0" err="1" smtClean="0"/>
            <a:t>спрей</a:t>
          </a:r>
          <a:r>
            <a:rPr lang="ru-RU" dirty="0" smtClean="0"/>
            <a:t>.</a:t>
          </a:r>
          <a:endParaRPr lang="ru-RU" dirty="0"/>
        </a:p>
      </dgm:t>
    </dgm:pt>
    <dgm:pt modelId="{E03DDF4C-DDE8-4520-B88C-71F201FFCAA8}" type="parTrans" cxnId="{1D80D1C6-8E01-493B-80B5-50C984181B87}">
      <dgm:prSet/>
      <dgm:spPr/>
      <dgm:t>
        <a:bodyPr/>
        <a:lstStyle/>
        <a:p>
          <a:endParaRPr lang="ru-RU"/>
        </a:p>
      </dgm:t>
    </dgm:pt>
    <dgm:pt modelId="{20E0B085-BD2B-458C-9F9B-6CBB8BDA862B}" type="sibTrans" cxnId="{1D80D1C6-8E01-493B-80B5-50C984181B87}">
      <dgm:prSet/>
      <dgm:spPr/>
      <dgm:t>
        <a:bodyPr/>
        <a:lstStyle/>
        <a:p>
          <a:endParaRPr lang="ru-RU"/>
        </a:p>
      </dgm:t>
    </dgm:pt>
    <dgm:pt modelId="{F4BCBD69-C336-4873-936E-78D13F0FB5F7}">
      <dgm:prSet phldrT="[Текст]" custT="1"/>
      <dgm:spPr/>
      <dgm:t>
        <a:bodyPr/>
        <a:lstStyle/>
        <a:p>
          <a:r>
            <a:rPr lang="en-US" sz="2800" dirty="0" smtClean="0"/>
            <a:t> * </a:t>
          </a:r>
          <a:r>
            <a:rPr lang="ru-RU" sz="2800" dirty="0" smtClean="0"/>
            <a:t>Спирт – для обработки ран.</a:t>
          </a:r>
          <a:endParaRPr lang="en-US" sz="2800" dirty="0" smtClean="0"/>
        </a:p>
      </dgm:t>
    </dgm:pt>
    <dgm:pt modelId="{227BF20F-A730-4BDF-A569-9F6E7884F38D}" type="parTrans" cxnId="{DA6CB79D-635C-44F6-B9BF-E63BFE03E18A}">
      <dgm:prSet/>
      <dgm:spPr/>
      <dgm:t>
        <a:bodyPr/>
        <a:lstStyle/>
        <a:p>
          <a:endParaRPr lang="ru-RU"/>
        </a:p>
      </dgm:t>
    </dgm:pt>
    <dgm:pt modelId="{47CED033-D695-4E18-ADCC-81266D841D9C}" type="sibTrans" cxnId="{DA6CB79D-635C-44F6-B9BF-E63BFE03E18A}">
      <dgm:prSet/>
      <dgm:spPr/>
      <dgm:t>
        <a:bodyPr/>
        <a:lstStyle/>
        <a:p>
          <a:endParaRPr lang="ru-RU"/>
        </a:p>
      </dgm:t>
    </dgm:pt>
    <dgm:pt modelId="{802C68F3-3400-4AF9-ACFD-D4E58122F73D}">
      <dgm:prSet custT="1"/>
      <dgm:spPr/>
      <dgm:t>
        <a:bodyPr/>
        <a:lstStyle/>
        <a:p>
          <a:r>
            <a:rPr lang="ru-RU" sz="2000" dirty="0" smtClean="0"/>
            <a:t>* Бинт – желательно иметь два, один стерильный, другой обычный.</a:t>
          </a:r>
          <a:endParaRPr lang="ru-RU" sz="2000" dirty="0"/>
        </a:p>
      </dgm:t>
    </dgm:pt>
    <dgm:pt modelId="{7C0A18CA-3945-4A38-BB0F-F722953CBF92}" type="parTrans" cxnId="{B6CA78EE-59F4-4233-9C88-1032C4AD369C}">
      <dgm:prSet/>
      <dgm:spPr/>
      <dgm:t>
        <a:bodyPr/>
        <a:lstStyle/>
        <a:p>
          <a:endParaRPr lang="ru-RU"/>
        </a:p>
      </dgm:t>
    </dgm:pt>
    <dgm:pt modelId="{F233012E-8B9D-43BC-92C5-71375631C07D}" type="sibTrans" cxnId="{B6CA78EE-59F4-4233-9C88-1032C4AD369C}">
      <dgm:prSet/>
      <dgm:spPr/>
      <dgm:t>
        <a:bodyPr/>
        <a:lstStyle/>
        <a:p>
          <a:endParaRPr lang="ru-RU"/>
        </a:p>
      </dgm:t>
    </dgm:pt>
    <dgm:pt modelId="{1C7A4E9B-8FFC-4699-9A13-FF4A9DF13345}">
      <dgm:prSet/>
      <dgm:spPr/>
      <dgm:t>
        <a:bodyPr/>
        <a:lstStyle/>
        <a:p>
          <a:r>
            <a:rPr lang="ru-RU" dirty="0" smtClean="0"/>
            <a:t>* Зеленка или йод.</a:t>
          </a:r>
          <a:endParaRPr lang="ru-RU" dirty="0"/>
        </a:p>
      </dgm:t>
    </dgm:pt>
    <dgm:pt modelId="{F7417909-5EAC-40E4-8970-1370C617C4C7}" type="parTrans" cxnId="{017B8F3E-2969-49E4-B24A-BC990CFBEE31}">
      <dgm:prSet/>
      <dgm:spPr/>
      <dgm:t>
        <a:bodyPr/>
        <a:lstStyle/>
        <a:p>
          <a:endParaRPr lang="ru-RU"/>
        </a:p>
      </dgm:t>
    </dgm:pt>
    <dgm:pt modelId="{C1182EF8-1DA1-41D5-A213-524DB6E69163}" type="sibTrans" cxnId="{017B8F3E-2969-49E4-B24A-BC990CFBEE31}">
      <dgm:prSet/>
      <dgm:spPr/>
      <dgm:t>
        <a:bodyPr/>
        <a:lstStyle/>
        <a:p>
          <a:endParaRPr lang="ru-RU"/>
        </a:p>
      </dgm:t>
    </dgm:pt>
    <dgm:pt modelId="{4E8787D3-6E75-4700-8241-4A1C030B6386}">
      <dgm:prSet/>
      <dgm:spPr/>
      <dgm:t>
        <a:bodyPr/>
        <a:lstStyle/>
        <a:p>
          <a:r>
            <a:rPr lang="ru-RU" dirty="0" smtClean="0"/>
            <a:t>* Ножницы.</a:t>
          </a:r>
          <a:endParaRPr lang="ru-RU" dirty="0"/>
        </a:p>
      </dgm:t>
    </dgm:pt>
    <dgm:pt modelId="{17BEEA7C-AAC0-400E-92E7-3F1083B0A1DF}" type="parTrans" cxnId="{F351FD07-CFBD-41FA-965B-7F4888581F99}">
      <dgm:prSet/>
      <dgm:spPr/>
      <dgm:t>
        <a:bodyPr/>
        <a:lstStyle/>
        <a:p>
          <a:endParaRPr lang="ru-RU"/>
        </a:p>
      </dgm:t>
    </dgm:pt>
    <dgm:pt modelId="{E856FC3D-8971-4822-B388-0F0AEF59D7F0}" type="sibTrans" cxnId="{F351FD07-CFBD-41FA-965B-7F4888581F99}">
      <dgm:prSet/>
      <dgm:spPr/>
      <dgm:t>
        <a:bodyPr/>
        <a:lstStyle/>
        <a:p>
          <a:endParaRPr lang="ru-RU"/>
        </a:p>
      </dgm:t>
    </dgm:pt>
    <dgm:pt modelId="{2B04FB7F-94E1-4977-9CA9-E4CAE3165051}">
      <dgm:prSet/>
      <dgm:spPr/>
      <dgm:t>
        <a:bodyPr/>
        <a:lstStyle/>
        <a:p>
          <a:r>
            <a:rPr lang="ru-RU" dirty="0" smtClean="0"/>
            <a:t>* Антигистаминные препараты.</a:t>
          </a:r>
          <a:endParaRPr lang="ru-RU" dirty="0"/>
        </a:p>
      </dgm:t>
    </dgm:pt>
    <dgm:pt modelId="{355DB011-157A-48DA-8604-7FFE7BA721A5}" type="parTrans" cxnId="{21DD59A0-EAA5-4E62-9D47-15F7219FCB5F}">
      <dgm:prSet/>
      <dgm:spPr/>
      <dgm:t>
        <a:bodyPr/>
        <a:lstStyle/>
        <a:p>
          <a:endParaRPr lang="ru-RU"/>
        </a:p>
      </dgm:t>
    </dgm:pt>
    <dgm:pt modelId="{C5288F67-605D-4E40-80D2-470F38B03BD7}" type="sibTrans" cxnId="{21DD59A0-EAA5-4E62-9D47-15F7219FCB5F}">
      <dgm:prSet/>
      <dgm:spPr/>
      <dgm:t>
        <a:bodyPr/>
        <a:lstStyle/>
        <a:p>
          <a:endParaRPr lang="ru-RU"/>
        </a:p>
      </dgm:t>
    </dgm:pt>
    <dgm:pt modelId="{65214ADC-4F1B-4DD2-BD57-7D648CA0BE26}" type="pres">
      <dgm:prSet presAssocID="{DF26B217-EE8C-42A5-90B9-1755A0110C28}" presName="linearFlow" presStyleCnt="0">
        <dgm:presLayoutVars>
          <dgm:dir/>
          <dgm:resizeHandles val="exact"/>
        </dgm:presLayoutVars>
      </dgm:prSet>
      <dgm:spPr/>
    </dgm:pt>
    <dgm:pt modelId="{432C96DB-B15D-42DF-AE6E-30B71769D197}" type="pres">
      <dgm:prSet presAssocID="{2A1C0CE8-9491-41CC-862F-03488A35998D}" presName="composite" presStyleCnt="0"/>
      <dgm:spPr/>
    </dgm:pt>
    <dgm:pt modelId="{B00A743D-CB68-4B73-B29E-80BE67572414}" type="pres">
      <dgm:prSet presAssocID="{2A1C0CE8-9491-41CC-862F-03488A35998D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0E0E1D-3EB7-4071-8592-BB5040F74012}" type="pres">
      <dgm:prSet presAssocID="{2A1C0CE8-9491-41CC-862F-03488A35998D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EAEC5-46E6-4FD6-A030-C6D936FB5D37}" type="pres">
      <dgm:prSet presAssocID="{2AC3CDDA-AB5D-4B22-BC20-73F3E62258DF}" presName="spacing" presStyleCnt="0"/>
      <dgm:spPr/>
    </dgm:pt>
    <dgm:pt modelId="{51491899-0E78-448D-8721-AAE4D26F003F}" type="pres">
      <dgm:prSet presAssocID="{61A9FD58-2A8C-4DF0-AAC6-10F30789688D}" presName="composite" presStyleCnt="0"/>
      <dgm:spPr/>
    </dgm:pt>
    <dgm:pt modelId="{09A43DD5-05DC-43BD-AE33-F5DE2554B613}" type="pres">
      <dgm:prSet presAssocID="{61A9FD58-2A8C-4DF0-AAC6-10F30789688D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EF08974-667B-4024-A06F-A9CE374B376F}" type="pres">
      <dgm:prSet presAssocID="{61A9FD58-2A8C-4DF0-AAC6-10F30789688D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E7C6C-7B60-4864-8EA7-0BE5BF6ECC85}" type="pres">
      <dgm:prSet presAssocID="{20E0B085-BD2B-458C-9F9B-6CBB8BDA862B}" presName="spacing" presStyleCnt="0"/>
      <dgm:spPr/>
    </dgm:pt>
    <dgm:pt modelId="{94C23FD5-BCA4-4F96-BB5E-83AAF9C564E7}" type="pres">
      <dgm:prSet presAssocID="{F4BCBD69-C336-4873-936E-78D13F0FB5F7}" presName="composite" presStyleCnt="0"/>
      <dgm:spPr/>
    </dgm:pt>
    <dgm:pt modelId="{17E6A8E8-C104-4B82-A42D-D2002503D347}" type="pres">
      <dgm:prSet presAssocID="{F4BCBD69-C336-4873-936E-78D13F0FB5F7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A150A6B-868A-47A3-9250-D837B3AFE5E6}" type="pres">
      <dgm:prSet presAssocID="{F4BCBD69-C336-4873-936E-78D13F0FB5F7}" presName="txShp" presStyleLbl="node1" presStyleIdx="2" presStyleCnt="7" custLinFactNeighborX="-57" custLinFactNeighborY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995CD-12E9-476B-BE49-8C75807A5BC7}" type="pres">
      <dgm:prSet presAssocID="{47CED033-D695-4E18-ADCC-81266D841D9C}" presName="spacing" presStyleCnt="0"/>
      <dgm:spPr/>
    </dgm:pt>
    <dgm:pt modelId="{EEC14F81-720A-4279-BA4D-9258E04F7033}" type="pres">
      <dgm:prSet presAssocID="{802C68F3-3400-4AF9-ACFD-D4E58122F73D}" presName="composite" presStyleCnt="0"/>
      <dgm:spPr/>
    </dgm:pt>
    <dgm:pt modelId="{55896B74-8DD0-4F23-ABC0-73C17304165C}" type="pres">
      <dgm:prSet presAssocID="{802C68F3-3400-4AF9-ACFD-D4E58122F73D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DCA830-2BFF-4A7F-B03B-F1881C6810B9}" type="pres">
      <dgm:prSet presAssocID="{802C68F3-3400-4AF9-ACFD-D4E58122F73D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65DD6-75C8-44CE-9349-C3F1D2B33749}" type="pres">
      <dgm:prSet presAssocID="{F233012E-8B9D-43BC-92C5-71375631C07D}" presName="spacing" presStyleCnt="0"/>
      <dgm:spPr/>
    </dgm:pt>
    <dgm:pt modelId="{61D9A672-F99B-4F9E-94A4-401AA764E77A}" type="pres">
      <dgm:prSet presAssocID="{1C7A4E9B-8FFC-4699-9A13-FF4A9DF13345}" presName="composite" presStyleCnt="0"/>
      <dgm:spPr/>
    </dgm:pt>
    <dgm:pt modelId="{61E1E7CC-FCBD-4FB0-9C44-B4AB13F3009F}" type="pres">
      <dgm:prSet presAssocID="{1C7A4E9B-8FFC-4699-9A13-FF4A9DF13345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71B9458-54BA-4872-8466-BF8A39008E88}" type="pres">
      <dgm:prSet presAssocID="{1C7A4E9B-8FFC-4699-9A13-FF4A9DF13345}" presName="txShp" presStyleLbl="node1" presStyleIdx="4" presStyleCnt="7" custLinFactNeighborX="-95" custLinFactNeighborY="-9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0E787-8995-413D-A97A-4BD90A66389E}" type="pres">
      <dgm:prSet presAssocID="{C1182EF8-1DA1-41D5-A213-524DB6E69163}" presName="spacing" presStyleCnt="0"/>
      <dgm:spPr/>
    </dgm:pt>
    <dgm:pt modelId="{106BB5EC-C025-4E7E-95D2-D1961CA644C0}" type="pres">
      <dgm:prSet presAssocID="{4E8787D3-6E75-4700-8241-4A1C030B6386}" presName="composite" presStyleCnt="0"/>
      <dgm:spPr/>
    </dgm:pt>
    <dgm:pt modelId="{0BCB00B2-64DB-4C56-87A3-783720944F7E}" type="pres">
      <dgm:prSet presAssocID="{4E8787D3-6E75-4700-8241-4A1C030B6386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BCD5CEFD-D8FD-4309-BAE1-41D854E6167F}" type="pres">
      <dgm:prSet presAssocID="{4E8787D3-6E75-4700-8241-4A1C030B6386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C20F2-E760-4DB9-AF1C-8CE25A319E2B}" type="pres">
      <dgm:prSet presAssocID="{E856FC3D-8971-4822-B388-0F0AEF59D7F0}" presName="spacing" presStyleCnt="0"/>
      <dgm:spPr/>
    </dgm:pt>
    <dgm:pt modelId="{D1C137BF-1CC4-4ACC-849A-DA6C6B8EB034}" type="pres">
      <dgm:prSet presAssocID="{2B04FB7F-94E1-4977-9CA9-E4CAE3165051}" presName="composite" presStyleCnt="0"/>
      <dgm:spPr/>
    </dgm:pt>
    <dgm:pt modelId="{48796E9D-0C7D-466E-BB3E-E31219A0735B}" type="pres">
      <dgm:prSet presAssocID="{2B04FB7F-94E1-4977-9CA9-E4CAE3165051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970BE0FA-3CE9-40E7-AFD6-28E7892D3A58}" type="pres">
      <dgm:prSet presAssocID="{2B04FB7F-94E1-4977-9CA9-E4CAE3165051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B9020C-C676-47FC-8520-81E44B886A4C}" type="presOf" srcId="{61A9FD58-2A8C-4DF0-AAC6-10F30789688D}" destId="{8EF08974-667B-4024-A06F-A9CE374B376F}" srcOrd="0" destOrd="0" presId="urn:microsoft.com/office/officeart/2005/8/layout/vList3"/>
    <dgm:cxn modelId="{F351FD07-CFBD-41FA-965B-7F4888581F99}" srcId="{DF26B217-EE8C-42A5-90B9-1755A0110C28}" destId="{4E8787D3-6E75-4700-8241-4A1C030B6386}" srcOrd="5" destOrd="0" parTransId="{17BEEA7C-AAC0-400E-92E7-3F1083B0A1DF}" sibTransId="{E856FC3D-8971-4822-B388-0F0AEF59D7F0}"/>
    <dgm:cxn modelId="{315A8012-75F3-4564-9924-09972C95144B}" srcId="{DF26B217-EE8C-42A5-90B9-1755A0110C28}" destId="{2A1C0CE8-9491-41CC-862F-03488A35998D}" srcOrd="0" destOrd="0" parTransId="{78C31669-E41D-4441-A121-13CBE879F6E3}" sibTransId="{2AC3CDDA-AB5D-4B22-BC20-73F3E62258DF}"/>
    <dgm:cxn modelId="{ED6DAB33-B7F1-4F94-B565-3336CA9A9699}" type="presOf" srcId="{2A1C0CE8-9491-41CC-862F-03488A35998D}" destId="{850E0E1D-3EB7-4071-8592-BB5040F74012}" srcOrd="0" destOrd="0" presId="urn:microsoft.com/office/officeart/2005/8/layout/vList3"/>
    <dgm:cxn modelId="{1D80D1C6-8E01-493B-80B5-50C984181B87}" srcId="{DF26B217-EE8C-42A5-90B9-1755A0110C28}" destId="{61A9FD58-2A8C-4DF0-AAC6-10F30789688D}" srcOrd="1" destOrd="0" parTransId="{E03DDF4C-DDE8-4520-B88C-71F201FFCAA8}" sibTransId="{20E0B085-BD2B-458C-9F9B-6CBB8BDA862B}"/>
    <dgm:cxn modelId="{21DD59A0-EAA5-4E62-9D47-15F7219FCB5F}" srcId="{DF26B217-EE8C-42A5-90B9-1755A0110C28}" destId="{2B04FB7F-94E1-4977-9CA9-E4CAE3165051}" srcOrd="6" destOrd="0" parTransId="{355DB011-157A-48DA-8604-7FFE7BA721A5}" sibTransId="{C5288F67-605D-4E40-80D2-470F38B03BD7}"/>
    <dgm:cxn modelId="{D68B1881-B930-4B54-A0A0-61D42849D35B}" type="presOf" srcId="{1C7A4E9B-8FFC-4699-9A13-FF4A9DF13345}" destId="{271B9458-54BA-4872-8466-BF8A39008E88}" srcOrd="0" destOrd="0" presId="urn:microsoft.com/office/officeart/2005/8/layout/vList3"/>
    <dgm:cxn modelId="{B42BB4BE-F611-411C-A9C3-F6EBD54C475C}" type="presOf" srcId="{4E8787D3-6E75-4700-8241-4A1C030B6386}" destId="{BCD5CEFD-D8FD-4309-BAE1-41D854E6167F}" srcOrd="0" destOrd="0" presId="urn:microsoft.com/office/officeart/2005/8/layout/vList3"/>
    <dgm:cxn modelId="{C98E00F5-9654-4073-AED2-0D31752C0BAA}" type="presOf" srcId="{F4BCBD69-C336-4873-936E-78D13F0FB5F7}" destId="{DA150A6B-868A-47A3-9250-D837B3AFE5E6}" srcOrd="0" destOrd="0" presId="urn:microsoft.com/office/officeart/2005/8/layout/vList3"/>
    <dgm:cxn modelId="{E48AC344-F8C0-4AE0-B4CA-1E9C99DFF84D}" type="presOf" srcId="{DF26B217-EE8C-42A5-90B9-1755A0110C28}" destId="{65214ADC-4F1B-4DD2-BD57-7D648CA0BE26}" srcOrd="0" destOrd="0" presId="urn:microsoft.com/office/officeart/2005/8/layout/vList3"/>
    <dgm:cxn modelId="{B6CA78EE-59F4-4233-9C88-1032C4AD369C}" srcId="{DF26B217-EE8C-42A5-90B9-1755A0110C28}" destId="{802C68F3-3400-4AF9-ACFD-D4E58122F73D}" srcOrd="3" destOrd="0" parTransId="{7C0A18CA-3945-4A38-BB0F-F722953CBF92}" sibTransId="{F233012E-8B9D-43BC-92C5-71375631C07D}"/>
    <dgm:cxn modelId="{017B8F3E-2969-49E4-B24A-BC990CFBEE31}" srcId="{DF26B217-EE8C-42A5-90B9-1755A0110C28}" destId="{1C7A4E9B-8FFC-4699-9A13-FF4A9DF13345}" srcOrd="4" destOrd="0" parTransId="{F7417909-5EAC-40E4-8970-1370C617C4C7}" sibTransId="{C1182EF8-1DA1-41D5-A213-524DB6E69163}"/>
    <dgm:cxn modelId="{9EF34028-3A96-45BC-BED2-A4C87F1AA39A}" type="presOf" srcId="{802C68F3-3400-4AF9-ACFD-D4E58122F73D}" destId="{40DCA830-2BFF-4A7F-B03B-F1881C6810B9}" srcOrd="0" destOrd="0" presId="urn:microsoft.com/office/officeart/2005/8/layout/vList3"/>
    <dgm:cxn modelId="{2346903B-2084-4395-8A98-71530F9FDBCF}" type="presOf" srcId="{2B04FB7F-94E1-4977-9CA9-E4CAE3165051}" destId="{970BE0FA-3CE9-40E7-AFD6-28E7892D3A58}" srcOrd="0" destOrd="0" presId="urn:microsoft.com/office/officeart/2005/8/layout/vList3"/>
    <dgm:cxn modelId="{DA6CB79D-635C-44F6-B9BF-E63BFE03E18A}" srcId="{DF26B217-EE8C-42A5-90B9-1755A0110C28}" destId="{F4BCBD69-C336-4873-936E-78D13F0FB5F7}" srcOrd="2" destOrd="0" parTransId="{227BF20F-A730-4BDF-A569-9F6E7884F38D}" sibTransId="{47CED033-D695-4E18-ADCC-81266D841D9C}"/>
    <dgm:cxn modelId="{2409D73C-1F37-432B-BDAA-0AC8466F0C08}" type="presParOf" srcId="{65214ADC-4F1B-4DD2-BD57-7D648CA0BE26}" destId="{432C96DB-B15D-42DF-AE6E-30B71769D197}" srcOrd="0" destOrd="0" presId="urn:microsoft.com/office/officeart/2005/8/layout/vList3"/>
    <dgm:cxn modelId="{50A3BF5E-E304-45C4-A14A-E10304B7638A}" type="presParOf" srcId="{432C96DB-B15D-42DF-AE6E-30B71769D197}" destId="{B00A743D-CB68-4B73-B29E-80BE67572414}" srcOrd="0" destOrd="0" presId="urn:microsoft.com/office/officeart/2005/8/layout/vList3"/>
    <dgm:cxn modelId="{867A273D-0A84-4C4B-BF8C-56AFC350A61D}" type="presParOf" srcId="{432C96DB-B15D-42DF-AE6E-30B71769D197}" destId="{850E0E1D-3EB7-4071-8592-BB5040F74012}" srcOrd="1" destOrd="0" presId="urn:microsoft.com/office/officeart/2005/8/layout/vList3"/>
    <dgm:cxn modelId="{A4AF087E-10E6-4849-8162-A66F0C7890D9}" type="presParOf" srcId="{65214ADC-4F1B-4DD2-BD57-7D648CA0BE26}" destId="{C29EAEC5-46E6-4FD6-A030-C6D936FB5D37}" srcOrd="1" destOrd="0" presId="urn:microsoft.com/office/officeart/2005/8/layout/vList3"/>
    <dgm:cxn modelId="{09085F6B-1E51-4179-8AB9-5C6D30B1D756}" type="presParOf" srcId="{65214ADC-4F1B-4DD2-BD57-7D648CA0BE26}" destId="{51491899-0E78-448D-8721-AAE4D26F003F}" srcOrd="2" destOrd="0" presId="urn:microsoft.com/office/officeart/2005/8/layout/vList3"/>
    <dgm:cxn modelId="{B56103E7-F9DE-4624-A434-2755AC55810B}" type="presParOf" srcId="{51491899-0E78-448D-8721-AAE4D26F003F}" destId="{09A43DD5-05DC-43BD-AE33-F5DE2554B613}" srcOrd="0" destOrd="0" presId="urn:microsoft.com/office/officeart/2005/8/layout/vList3"/>
    <dgm:cxn modelId="{1B5B8761-1618-4838-8EFF-6F6CDF262FF0}" type="presParOf" srcId="{51491899-0E78-448D-8721-AAE4D26F003F}" destId="{8EF08974-667B-4024-A06F-A9CE374B376F}" srcOrd="1" destOrd="0" presId="urn:microsoft.com/office/officeart/2005/8/layout/vList3"/>
    <dgm:cxn modelId="{0B073B1C-7E52-46E0-8AFE-F2EFD5DF7BEC}" type="presParOf" srcId="{65214ADC-4F1B-4DD2-BD57-7D648CA0BE26}" destId="{BE3E7C6C-7B60-4864-8EA7-0BE5BF6ECC85}" srcOrd="3" destOrd="0" presId="urn:microsoft.com/office/officeart/2005/8/layout/vList3"/>
    <dgm:cxn modelId="{C60F9975-76DD-4B06-93FD-8AC8BA430611}" type="presParOf" srcId="{65214ADC-4F1B-4DD2-BD57-7D648CA0BE26}" destId="{94C23FD5-BCA4-4F96-BB5E-83AAF9C564E7}" srcOrd="4" destOrd="0" presId="urn:microsoft.com/office/officeart/2005/8/layout/vList3"/>
    <dgm:cxn modelId="{16B0A045-A1AB-41BA-904A-1819B2B1D4C5}" type="presParOf" srcId="{94C23FD5-BCA4-4F96-BB5E-83AAF9C564E7}" destId="{17E6A8E8-C104-4B82-A42D-D2002503D347}" srcOrd="0" destOrd="0" presId="urn:microsoft.com/office/officeart/2005/8/layout/vList3"/>
    <dgm:cxn modelId="{F8ECFAD8-1C82-4FBE-A562-6F0164BB6F7A}" type="presParOf" srcId="{94C23FD5-BCA4-4F96-BB5E-83AAF9C564E7}" destId="{DA150A6B-868A-47A3-9250-D837B3AFE5E6}" srcOrd="1" destOrd="0" presId="urn:microsoft.com/office/officeart/2005/8/layout/vList3"/>
    <dgm:cxn modelId="{5FBD8133-F38C-4A1F-B2D7-EA1FBE6B93BC}" type="presParOf" srcId="{65214ADC-4F1B-4DD2-BD57-7D648CA0BE26}" destId="{92F995CD-12E9-476B-BE49-8C75807A5BC7}" srcOrd="5" destOrd="0" presId="urn:microsoft.com/office/officeart/2005/8/layout/vList3"/>
    <dgm:cxn modelId="{B6CDF035-AD28-4373-A3CA-C4894AB968D1}" type="presParOf" srcId="{65214ADC-4F1B-4DD2-BD57-7D648CA0BE26}" destId="{EEC14F81-720A-4279-BA4D-9258E04F7033}" srcOrd="6" destOrd="0" presId="urn:microsoft.com/office/officeart/2005/8/layout/vList3"/>
    <dgm:cxn modelId="{F01588EA-E7C8-4200-AFAD-20CB65D52C7E}" type="presParOf" srcId="{EEC14F81-720A-4279-BA4D-9258E04F7033}" destId="{55896B74-8DD0-4F23-ABC0-73C17304165C}" srcOrd="0" destOrd="0" presId="urn:microsoft.com/office/officeart/2005/8/layout/vList3"/>
    <dgm:cxn modelId="{5F4500FB-909E-475C-A14F-FB114F6243F5}" type="presParOf" srcId="{EEC14F81-720A-4279-BA4D-9258E04F7033}" destId="{40DCA830-2BFF-4A7F-B03B-F1881C6810B9}" srcOrd="1" destOrd="0" presId="urn:microsoft.com/office/officeart/2005/8/layout/vList3"/>
    <dgm:cxn modelId="{A98D311D-FC00-4CB1-9B2A-29580FA29FE6}" type="presParOf" srcId="{65214ADC-4F1B-4DD2-BD57-7D648CA0BE26}" destId="{B2865DD6-75C8-44CE-9349-C3F1D2B33749}" srcOrd="7" destOrd="0" presId="urn:microsoft.com/office/officeart/2005/8/layout/vList3"/>
    <dgm:cxn modelId="{618F4126-975B-48C1-8257-CA3841A87F48}" type="presParOf" srcId="{65214ADC-4F1B-4DD2-BD57-7D648CA0BE26}" destId="{61D9A672-F99B-4F9E-94A4-401AA764E77A}" srcOrd="8" destOrd="0" presId="urn:microsoft.com/office/officeart/2005/8/layout/vList3"/>
    <dgm:cxn modelId="{913B4B64-3900-4038-9D7E-C51B9F859143}" type="presParOf" srcId="{61D9A672-F99B-4F9E-94A4-401AA764E77A}" destId="{61E1E7CC-FCBD-4FB0-9C44-B4AB13F3009F}" srcOrd="0" destOrd="0" presId="urn:microsoft.com/office/officeart/2005/8/layout/vList3"/>
    <dgm:cxn modelId="{F84FDFA9-B089-4B83-B0E4-B998B59062BD}" type="presParOf" srcId="{61D9A672-F99B-4F9E-94A4-401AA764E77A}" destId="{271B9458-54BA-4872-8466-BF8A39008E88}" srcOrd="1" destOrd="0" presId="urn:microsoft.com/office/officeart/2005/8/layout/vList3"/>
    <dgm:cxn modelId="{98CA5922-AC7C-4AF8-AE07-EDD719C21396}" type="presParOf" srcId="{65214ADC-4F1B-4DD2-BD57-7D648CA0BE26}" destId="{8FA0E787-8995-413D-A97A-4BD90A66389E}" srcOrd="9" destOrd="0" presId="urn:microsoft.com/office/officeart/2005/8/layout/vList3"/>
    <dgm:cxn modelId="{2ED4AD4E-72F5-4211-9DA8-375E8DDF7FDD}" type="presParOf" srcId="{65214ADC-4F1B-4DD2-BD57-7D648CA0BE26}" destId="{106BB5EC-C025-4E7E-95D2-D1961CA644C0}" srcOrd="10" destOrd="0" presId="urn:microsoft.com/office/officeart/2005/8/layout/vList3"/>
    <dgm:cxn modelId="{6F654872-8642-42A2-AE1A-6A8011360444}" type="presParOf" srcId="{106BB5EC-C025-4E7E-95D2-D1961CA644C0}" destId="{0BCB00B2-64DB-4C56-87A3-783720944F7E}" srcOrd="0" destOrd="0" presId="urn:microsoft.com/office/officeart/2005/8/layout/vList3"/>
    <dgm:cxn modelId="{E291ED09-CF4E-4964-8D6D-DD083DEFEDF7}" type="presParOf" srcId="{106BB5EC-C025-4E7E-95D2-D1961CA644C0}" destId="{BCD5CEFD-D8FD-4309-BAE1-41D854E6167F}" srcOrd="1" destOrd="0" presId="urn:microsoft.com/office/officeart/2005/8/layout/vList3"/>
    <dgm:cxn modelId="{B99900A5-2D39-452D-8028-B14CA8B8460C}" type="presParOf" srcId="{65214ADC-4F1B-4DD2-BD57-7D648CA0BE26}" destId="{AB1C20F2-E760-4DB9-AF1C-8CE25A319E2B}" srcOrd="11" destOrd="0" presId="urn:microsoft.com/office/officeart/2005/8/layout/vList3"/>
    <dgm:cxn modelId="{831FFAB6-B901-4B93-96FC-921D278688E1}" type="presParOf" srcId="{65214ADC-4F1B-4DD2-BD57-7D648CA0BE26}" destId="{D1C137BF-1CC4-4ACC-849A-DA6C6B8EB034}" srcOrd="12" destOrd="0" presId="urn:microsoft.com/office/officeart/2005/8/layout/vList3"/>
    <dgm:cxn modelId="{CFAE85E7-0838-4331-8516-AB211AC19ED3}" type="presParOf" srcId="{D1C137BF-1CC4-4ACC-849A-DA6C6B8EB034}" destId="{48796E9D-0C7D-466E-BB3E-E31219A0735B}" srcOrd="0" destOrd="0" presId="urn:microsoft.com/office/officeart/2005/8/layout/vList3"/>
    <dgm:cxn modelId="{DF74D555-74A2-41A6-AA31-32DBE12BE225}" type="presParOf" srcId="{D1C137BF-1CC4-4ACC-849A-DA6C6B8EB034}" destId="{970BE0FA-3CE9-40E7-AFD6-28E7892D3A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0E0E1D-3EB7-4071-8592-BB5040F74012}">
      <dsp:nvSpPr>
        <dsp:cNvPr id="0" name=""/>
        <dsp:cNvSpPr/>
      </dsp:nvSpPr>
      <dsp:spPr>
        <a:xfrm rot="10800000">
          <a:off x="1697458" y="541"/>
          <a:ext cx="6080760" cy="66335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52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* Перекись водорода 3%.</a:t>
          </a:r>
          <a:endParaRPr lang="ru-RU" sz="2800" kern="1200" dirty="0"/>
        </a:p>
      </dsp:txBody>
      <dsp:txXfrm rot="10800000">
        <a:off x="1697458" y="541"/>
        <a:ext cx="6080760" cy="663352"/>
      </dsp:txXfrm>
    </dsp:sp>
    <dsp:sp modelId="{B00A743D-CB68-4B73-B29E-80BE67572414}">
      <dsp:nvSpPr>
        <dsp:cNvPr id="0" name=""/>
        <dsp:cNvSpPr/>
      </dsp:nvSpPr>
      <dsp:spPr>
        <a:xfrm>
          <a:off x="1365781" y="541"/>
          <a:ext cx="663352" cy="6633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08974-667B-4024-A06F-A9CE374B376F}">
      <dsp:nvSpPr>
        <dsp:cNvPr id="0" name=""/>
        <dsp:cNvSpPr/>
      </dsp:nvSpPr>
      <dsp:spPr>
        <a:xfrm rot="10800000">
          <a:off x="1697458" y="861909"/>
          <a:ext cx="6080760" cy="663352"/>
        </a:xfrm>
        <a:prstGeom prst="homePlate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52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* Средство от ожогов, лучше </a:t>
          </a:r>
          <a:r>
            <a:rPr lang="ru-RU" sz="2800" kern="1200" dirty="0" err="1" smtClean="0"/>
            <a:t>спрей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 rot="10800000">
        <a:off x="1697458" y="861909"/>
        <a:ext cx="6080760" cy="663352"/>
      </dsp:txXfrm>
    </dsp:sp>
    <dsp:sp modelId="{09A43DD5-05DC-43BD-AE33-F5DE2554B613}">
      <dsp:nvSpPr>
        <dsp:cNvPr id="0" name=""/>
        <dsp:cNvSpPr/>
      </dsp:nvSpPr>
      <dsp:spPr>
        <a:xfrm>
          <a:off x="1365781" y="861909"/>
          <a:ext cx="663352" cy="6633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50A6B-868A-47A3-9250-D837B3AFE5E6}">
      <dsp:nvSpPr>
        <dsp:cNvPr id="0" name=""/>
        <dsp:cNvSpPr/>
      </dsp:nvSpPr>
      <dsp:spPr>
        <a:xfrm rot="10800000">
          <a:off x="1693992" y="1723311"/>
          <a:ext cx="6080760" cy="663352"/>
        </a:xfrm>
        <a:prstGeom prst="homePlat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52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* </a:t>
          </a:r>
          <a:r>
            <a:rPr lang="ru-RU" sz="2800" kern="1200" dirty="0" smtClean="0"/>
            <a:t>Спирт – для обработки ран.</a:t>
          </a:r>
          <a:endParaRPr lang="en-US" sz="2800" kern="1200" dirty="0" smtClean="0"/>
        </a:p>
      </dsp:txBody>
      <dsp:txXfrm rot="10800000">
        <a:off x="1693992" y="1723311"/>
        <a:ext cx="6080760" cy="663352"/>
      </dsp:txXfrm>
    </dsp:sp>
    <dsp:sp modelId="{17E6A8E8-C104-4B82-A42D-D2002503D347}">
      <dsp:nvSpPr>
        <dsp:cNvPr id="0" name=""/>
        <dsp:cNvSpPr/>
      </dsp:nvSpPr>
      <dsp:spPr>
        <a:xfrm>
          <a:off x="1365781" y="1723278"/>
          <a:ext cx="663352" cy="6633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CA830-2BFF-4A7F-B03B-F1881C6810B9}">
      <dsp:nvSpPr>
        <dsp:cNvPr id="0" name=""/>
        <dsp:cNvSpPr/>
      </dsp:nvSpPr>
      <dsp:spPr>
        <a:xfrm rot="10800000">
          <a:off x="1697458" y="2584647"/>
          <a:ext cx="6080760" cy="663352"/>
        </a:xfrm>
        <a:prstGeom prst="homePlat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52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* Бинт – желательно иметь два, один стерильный, другой обычный.</a:t>
          </a:r>
          <a:endParaRPr lang="ru-RU" sz="2000" kern="1200" dirty="0"/>
        </a:p>
      </dsp:txBody>
      <dsp:txXfrm rot="10800000">
        <a:off x="1697458" y="2584647"/>
        <a:ext cx="6080760" cy="663352"/>
      </dsp:txXfrm>
    </dsp:sp>
    <dsp:sp modelId="{55896B74-8DD0-4F23-ABC0-73C17304165C}">
      <dsp:nvSpPr>
        <dsp:cNvPr id="0" name=""/>
        <dsp:cNvSpPr/>
      </dsp:nvSpPr>
      <dsp:spPr>
        <a:xfrm>
          <a:off x="1365781" y="2584647"/>
          <a:ext cx="663352" cy="66335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B9458-54BA-4872-8466-BF8A39008E88}">
      <dsp:nvSpPr>
        <dsp:cNvPr id="0" name=""/>
        <dsp:cNvSpPr/>
      </dsp:nvSpPr>
      <dsp:spPr>
        <a:xfrm rot="10800000">
          <a:off x="1691681" y="3384377"/>
          <a:ext cx="6080760" cy="663352"/>
        </a:xfrm>
        <a:prstGeom prst="homePlat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52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* Зеленка или йод.</a:t>
          </a:r>
          <a:endParaRPr lang="ru-RU" sz="2800" kern="1200" dirty="0"/>
        </a:p>
      </dsp:txBody>
      <dsp:txXfrm rot="10800000">
        <a:off x="1691681" y="3384377"/>
        <a:ext cx="6080760" cy="663352"/>
      </dsp:txXfrm>
    </dsp:sp>
    <dsp:sp modelId="{61E1E7CC-FCBD-4FB0-9C44-B4AB13F3009F}">
      <dsp:nvSpPr>
        <dsp:cNvPr id="0" name=""/>
        <dsp:cNvSpPr/>
      </dsp:nvSpPr>
      <dsp:spPr>
        <a:xfrm>
          <a:off x="1365781" y="3446016"/>
          <a:ext cx="663352" cy="66335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5CEFD-D8FD-4309-BAE1-41D854E6167F}">
      <dsp:nvSpPr>
        <dsp:cNvPr id="0" name=""/>
        <dsp:cNvSpPr/>
      </dsp:nvSpPr>
      <dsp:spPr>
        <a:xfrm rot="10800000">
          <a:off x="1697458" y="4307385"/>
          <a:ext cx="6080760" cy="663352"/>
        </a:xfrm>
        <a:prstGeom prst="homePlate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52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* Ножницы.</a:t>
          </a:r>
          <a:endParaRPr lang="ru-RU" sz="2800" kern="1200" dirty="0"/>
        </a:p>
      </dsp:txBody>
      <dsp:txXfrm rot="10800000">
        <a:off x="1697458" y="4307385"/>
        <a:ext cx="6080760" cy="663352"/>
      </dsp:txXfrm>
    </dsp:sp>
    <dsp:sp modelId="{0BCB00B2-64DB-4C56-87A3-783720944F7E}">
      <dsp:nvSpPr>
        <dsp:cNvPr id="0" name=""/>
        <dsp:cNvSpPr/>
      </dsp:nvSpPr>
      <dsp:spPr>
        <a:xfrm>
          <a:off x="1365781" y="4307385"/>
          <a:ext cx="663352" cy="66335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BE0FA-3CE9-40E7-AFD6-28E7892D3A58}">
      <dsp:nvSpPr>
        <dsp:cNvPr id="0" name=""/>
        <dsp:cNvSpPr/>
      </dsp:nvSpPr>
      <dsp:spPr>
        <a:xfrm rot="10800000">
          <a:off x="1697458" y="5168753"/>
          <a:ext cx="6080760" cy="663352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52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* Антигистаминные препараты.</a:t>
          </a:r>
          <a:endParaRPr lang="ru-RU" sz="2800" kern="1200" dirty="0"/>
        </a:p>
      </dsp:txBody>
      <dsp:txXfrm rot="10800000">
        <a:off x="1697458" y="5168753"/>
        <a:ext cx="6080760" cy="663352"/>
      </dsp:txXfrm>
    </dsp:sp>
    <dsp:sp modelId="{48796E9D-0C7D-466E-BB3E-E31219A0735B}">
      <dsp:nvSpPr>
        <dsp:cNvPr id="0" name=""/>
        <dsp:cNvSpPr/>
      </dsp:nvSpPr>
      <dsp:spPr>
        <a:xfrm>
          <a:off x="1365781" y="5168753"/>
          <a:ext cx="663352" cy="66335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556792"/>
            <a:ext cx="5436096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284984"/>
            <a:ext cx="4176464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472-9D39-4C93-9A03-81512814785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BE82-682B-4D79-85B3-B2FC33015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472-9D39-4C93-9A03-81512814785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BE82-682B-4D79-85B3-B2FC33015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472-9D39-4C93-9A03-81512814785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BE82-682B-4D79-85B3-B2FC33015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472-9D39-4C93-9A03-81512814785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BE82-682B-4D79-85B3-B2FC33015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F0472-9D39-4C93-9A03-81512814785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FBE82-682B-4D79-85B3-B2FC33015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184E-2B1B-45EA-8965-78F06F39BD8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95A4-BEA6-457B-A674-68590EA44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472-9D39-4C93-9A03-81512814785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BE82-682B-4D79-85B3-B2FC33015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472-9D39-4C93-9A03-81512814785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BE82-682B-4D79-85B3-B2FC33015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472-9D39-4C93-9A03-81512814785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BE82-682B-4D79-85B3-B2FC33015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472-9D39-4C93-9A03-81512814785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BE82-682B-4D79-85B3-B2FC33015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472-9D39-4C93-9A03-81512814785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BE82-682B-4D79-85B3-B2FC33015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0472-9D39-4C93-9A03-81512814785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BE82-682B-4D79-85B3-B2FC33015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презентации\Шаблоны для презентаций\Kardio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FAF0472-9D39-4C93-9A03-81512814785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B2FBE82-682B-4D79-85B3-B2FC33015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F0472-9D39-4C93-9A03-815128147856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BE82-682B-4D79-85B3-B2FC33015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abletki-pic4-452x302-1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0"/>
            <a:ext cx="1026429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2952328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Домашняя аптечка</a:t>
            </a:r>
            <a:endParaRPr lang="ru-RU" sz="115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877272"/>
            <a:ext cx="3808512" cy="7920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 ученица 11-Т класса</a:t>
            </a:r>
          </a:p>
          <a:p>
            <a:pPr algn="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Боровикова Богдана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1988840"/>
            <a:ext cx="338437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Пинцет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51520" y="3573016"/>
            <a:ext cx="5112568" cy="2520280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Пинцет и щипчики могут очень пригодиться для удаления различных проблемных заноз. Впрочем, применений им найти можно достаточно много, а потому однозначно стоит держать под рукой.</a:t>
            </a: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55087" y="2501897"/>
            <a:ext cx="4104456" cy="3078342"/>
          </a:xfrm>
          <a:prstGeom prst="snip2DiagRect">
            <a:avLst>
              <a:gd name="adj1" fmla="val 2359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1988840"/>
            <a:ext cx="338437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Зубная нить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51520" y="3573016"/>
            <a:ext cx="5112568" cy="2520280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Когда вы чистите зубы, но не применяете зубную нить, то вы не очищаете ротовую полость на 100%. Фактически, без зубной нити вы лишаете себя профилактики заболеваний десен, которые являются основной причиной потери зубов у взрослых.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9798" t="3581" r="14616"/>
          <a:stretch>
            <a:fillRect/>
          </a:stretch>
        </p:blipFill>
        <p:spPr bwMode="auto">
          <a:xfrm>
            <a:off x="5796136" y="2348880"/>
            <a:ext cx="2808312" cy="38772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2060848"/>
            <a:ext cx="338437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Крем для мышц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1331640" y="3933056"/>
            <a:ext cx="6192688" cy="2664296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Крем 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против боли в мышцах для успокоения утомленных мускулов или боли в нижнем отделе спины просто необходим. Разумеется, применять подобные кремы стоит с осторожностью, так как в некоторых из них содержатся ингредиенты, способные нанести вред при передозировке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557932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484784"/>
            <a:ext cx="3810000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2132856"/>
            <a:ext cx="338437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Стерильная марля</a:t>
            </a:r>
            <a:endParaRPr lang="ru-RU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1331640" y="4005064"/>
            <a:ext cx="6120680" cy="2592288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Марля или бинт пригодятся в случае повреждений более серьезных, чем порез бумагой, при которых лейкопластыря уже будет мало. Не забывайте только менять повязки и в случае особо глубоких порезов проконсультироваться с врачом.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983" t="31159" r="3983" b="28804"/>
          <a:stretch>
            <a:fillRect/>
          </a:stretch>
        </p:blipFill>
        <p:spPr bwMode="auto">
          <a:xfrm>
            <a:off x="4499992" y="1772816"/>
            <a:ext cx="4536504" cy="18362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2132856"/>
            <a:ext cx="3384376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Таблетки и сиропы от кашля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51520" y="3645024"/>
            <a:ext cx="5184576" cy="2952328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Кашель – один из основных симптомов при простуде, а простуда наиболее распространенный недуг, который случается часто и застает нас врасплох. Такие лекарства – незаменимое средство, особенно если у вас высокая температура, и вы уже не можете сами запросто сбегать в аптеку.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14045" r="5701"/>
          <a:stretch>
            <a:fillRect/>
          </a:stretch>
        </p:blipFill>
        <p:spPr bwMode="auto">
          <a:xfrm>
            <a:off x="5796136" y="2276872"/>
            <a:ext cx="3275856" cy="37672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2852936"/>
            <a:ext cx="3888432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Успокаивающие средства: настойка валерианы, пустырника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51520" y="4581128"/>
            <a:ext cx="4933056" cy="1224136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Универсальное средство для повышения иммунитета и ударной борьбы с инфекцией.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4900">
            <a:off x="5382931" y="2390701"/>
            <a:ext cx="2311368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5334">
            <a:off x="5963373" y="4547890"/>
            <a:ext cx="2859130" cy="2061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1916832"/>
            <a:ext cx="2880320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Болеутоляющие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51520" y="3140968"/>
            <a:ext cx="4933056" cy="3312368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Обезболивание - сложная наука. Чувствительность к боли и эффективность обезболивающих препаратов - вещь довольно индивидуальная. При сильной головной или зубной боли помогут анальгин и цитрамон. Также  от головной боли многим помогает "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Цитропак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Спазмалгон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от зубной "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Темпалгин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 при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менструальных "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Кетанов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«. При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спазмах, коликах - "Но-шпа", "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Спазмалгон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таблетки.  </a:t>
            </a:r>
          </a:p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3168352" cy="2172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 l="2229"/>
          <a:stretch>
            <a:fillRect/>
          </a:stretch>
        </p:blipFill>
        <p:spPr bwMode="auto">
          <a:xfrm>
            <a:off x="5724128" y="3284984"/>
            <a:ext cx="3157791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 t="18501" b="15980"/>
          <a:stretch>
            <a:fillRect/>
          </a:stretch>
        </p:blipFill>
        <p:spPr bwMode="auto">
          <a:xfrm>
            <a:off x="5724128" y="4941168"/>
            <a:ext cx="3168352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1916832"/>
            <a:ext cx="2880320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Сердечные боли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51520" y="3429000"/>
            <a:ext cx="4933056" cy="2448272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случай боли в сердце лучше всего иметь валерианы экстракт в таблетках или настойку в каплях, для успокоения -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корвалол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можно настойку пустырника, на случай обморока (и для выведения пятен) - аммиака раствор (он же нашатырный спирт). 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93096"/>
            <a:ext cx="3441739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korvalol___tabletki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9891" y="1772816"/>
            <a:ext cx="3694109" cy="2520280"/>
          </a:xfrm>
          <a:prstGeom prst="rect">
            <a:avLst/>
          </a:prstGeom>
        </p:spPr>
      </p:pic>
      <p:pic>
        <p:nvPicPr>
          <p:cNvPr id="11" name="Рисунок 10" descr="1232457382f0Yf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44824"/>
            <a:ext cx="1152128" cy="82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232457382f0Yf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1916832"/>
            <a:ext cx="1152128" cy="82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1916832"/>
            <a:ext cx="2880320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Изжога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51520" y="3429000"/>
            <a:ext cx="4933056" cy="2448272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уменьшения боли при изжоге или повышения кислотности желудочного сока хорошо помогают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Фосфалюгель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Маалокс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Гастрогель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суспензии в пакетиках, и ни в коем случае не содовый раствор - он только повысит кислотность. 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14547" t="10870" r="10166" b="9305"/>
          <a:stretch>
            <a:fillRect/>
          </a:stretch>
        </p:blipFill>
        <p:spPr bwMode="auto">
          <a:xfrm>
            <a:off x="5796136" y="4365104"/>
            <a:ext cx="3168352" cy="2302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844824"/>
            <a:ext cx="3000375" cy="237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1844824"/>
            <a:ext cx="3240360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Противогрибковые препараты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51520" y="3429000"/>
            <a:ext cx="4933056" cy="3168352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Если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 обнаружили на ногтях грибок, не ждите, пока он начнет доставлять вам очень серьезные неприятности.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Нужно сразу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обратиться в больницу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потливости ног - паста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Теймурова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кора дуба для дезодорирующих ванночек. 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04864"/>
            <a:ext cx="2824708" cy="1468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 t="37948" b="29183"/>
          <a:stretch>
            <a:fillRect/>
          </a:stretch>
        </p:blipFill>
        <p:spPr bwMode="auto">
          <a:xfrm>
            <a:off x="5436096" y="4581128"/>
            <a:ext cx="3528392" cy="1159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Зачем нужна домашняя аптечка?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824536"/>
          </a:xfrm>
          <a:gradFill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Даже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вы внимательно следите за своим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здоровьем,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застраховаться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всего сразу не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получится. </a:t>
            </a:r>
          </a:p>
          <a:p>
            <a:pPr>
              <a:buNone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 не менее, в каждой семье должна быть своя домашняя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аптечка.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чего она нужна людям без медицинского образования?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Чтобы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успеть оказать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первую медицинскую помощь до прибытия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участкового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врача или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бригады скорой помощи.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Большинство из нас относятся к ней легкомысленно, годами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пополняя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ее и не проверяя сроки годности, а не которые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даже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вовсе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заводят ее.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Итак, несколько полезных советов о том, какой должен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быть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необходимой на все случаи жизни домашней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аптечки.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1844824"/>
            <a:ext cx="3096344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Аллергия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51520" y="3429000"/>
            <a:ext cx="4933056" cy="2736304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аллергии лекарств назначают культовый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диазолин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или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димедрол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которых куча побочных эффектов. Оптимально -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Кларитин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Наружные противоаллергические препараты содержат гормоны, кроме геля "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Фенистил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</a:t>
            </a: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3096344" cy="1981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437112"/>
            <a:ext cx="302433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1556792"/>
            <a:ext cx="3096344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Заложенность носа</a:t>
            </a:r>
            <a:endParaRPr lang="ru-RU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107504" y="2780928"/>
            <a:ext cx="4752528" cy="3960440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31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Пиносол</a:t>
            </a: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наименее вредные капли в нос при насморке, содержит эфирные масла, ментол, , не сушит, не сужает сосуды, хорошо "пробивает" заложенность носа. </a:t>
            </a:r>
          </a:p>
          <a:p>
            <a:pPr>
              <a:buFont typeface="Arial" pitchFamily="34" charset="0"/>
              <a:buChar char="•"/>
            </a:pP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31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Эктерицид</a:t>
            </a: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масляный раствор антисептика - не сушит, не сужает сосуды, масляный раствор покрывает слизистую носа, дольше вещество может удержаться и убивать микробы на слизистой. 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31100" r="31100" b="7264"/>
          <a:stretch>
            <a:fillRect/>
          </a:stretch>
        </p:blipFill>
        <p:spPr bwMode="auto">
          <a:xfrm>
            <a:off x="6948264" y="2564904"/>
            <a:ext cx="2084556" cy="4099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 l="52857" t="6731"/>
          <a:stretch>
            <a:fillRect/>
          </a:stretch>
        </p:blipFill>
        <p:spPr bwMode="auto">
          <a:xfrm>
            <a:off x="5043822" y="2564904"/>
            <a:ext cx="1832434" cy="4093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1340768"/>
            <a:ext cx="3096344" cy="100811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Простудные заболевания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107504" y="2492896"/>
            <a:ext cx="4752528" cy="4248472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облегчения состояния при простудных заболеваниях лучше иметь какой-нибудь многокомпонентный препарат - например, несколько пакетиков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Фармацитрона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Фервекса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Антигриппина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При ангине, кроме полосканий неплохо использовать таблетки или леденцы для рассасывания, например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Фарингосепт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»или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Стрепсилс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Марлевая маска поможет не заразить окружающих гриппом, а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Оксолиновая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мазь» - самому не заразиться во время эпидемии. 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7524" t="9523" r="7557" b="9524"/>
          <a:stretch>
            <a:fillRect/>
          </a:stretch>
        </p:blipFill>
        <p:spPr bwMode="auto">
          <a:xfrm>
            <a:off x="5220072" y="1412776"/>
            <a:ext cx="3744416" cy="2417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1923" t="2596" r="1923" b="3942"/>
          <a:stretch>
            <a:fillRect/>
          </a:stretch>
        </p:blipFill>
        <p:spPr bwMode="auto">
          <a:xfrm>
            <a:off x="5220072" y="4077072"/>
            <a:ext cx="360040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Всё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 рукой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107504" y="1124744"/>
            <a:ext cx="8856984" cy="3024336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Хорошо, если ваша домашняя аптечка будет с вами не только дома, но и во время отдыха на природе или путешествия. Приобретая лекарственные препараты в аптеке, учитывайте свои особенности, если они могут привести к сложности похода в нее, особенно если человек живет один. Пусть самое необходимое будет готово заранее.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не забывайте – аптечка должна быть недоступна для детей и домашних животных.</a:t>
            </a:r>
          </a:p>
          <a:p>
            <a:pPr algn="ct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домашняя-апте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293096"/>
            <a:ext cx="2880320" cy="247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12576" y="1196752"/>
            <a:ext cx="997560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Наводим порядок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  <a:gradFill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Прежде чем собирать аптечку, лучше навести порядок в том, что у вас уже есть. Выбросьте старые лекарства с прошедшим сроком годности. Кроме того, не следует держать лекарства в ванной. Повышенная влажность не лучшим образом сказывается на препаратах, поэтому хранить их лучше в сухом, прохладном и темном месте.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домашней аптечке должны храниться именно те медицинские препараты, с помощью которых можно оказать первую медицинскую помощь. Не стоит покупать очень дорогие лекарства. И конечно, следует знать, что при каком недуге стоит принимать.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аптечку можно наклеить листочек с телефона поликлиники, семейного и других нужных вам медицинских служб и аптек.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Напишите на листке все, что есть в вашей аптечке (с указанием сроков годности, если ограничены) и прикрепите этот список к ее крышке.</a:t>
            </a:r>
          </a:p>
          <a:p>
            <a:pPr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правила хранения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2592288"/>
          </a:xfrm>
          <a:gradFill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Общее правило – хранить лекарство следует в темном, прохладном месте, подальше от детей и животных. При хранении, на каждом лекарстве должно написано его название срок годности, и очень желательно, чтобы оно лежало в родной упаковке и вместе с инструкцией. В ней должно быть сказано, при какой температуре их можно держать дома.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 раз примерно в полгода необходимо проводить ревизию всех лекарств в аптечке, пополнять запасы и выбрасывая с истекшим сроком годности.</a:t>
            </a:r>
          </a:p>
          <a:p>
            <a:pPr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107504" y="4797152"/>
            <a:ext cx="8892480" cy="1656184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Их имеет смысл поместить именно на кухне, найдя темное место без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повышенной влажности. Почему? По статистике, именно в кухонной зоне происходит большая часть бытовых травм. Порезы и ожоги, которые мы получаем во время приготовления пищи, могут быть очень серьезными! Поэтому приготовьте следующие предметы и лекарственные средства: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Средства быстрого реагирования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Средства быстрого реагирования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0" y="908720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648072"/>
          </a:xfrm>
          <a:gradFill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еще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вещи и лекарства однозначно стоит держать дома?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примерный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список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2492896"/>
            <a:ext cx="3240360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Термометр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179512" y="3933056"/>
            <a:ext cx="5112568" cy="2520280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должен быть в каждом доме. Повышение температуры тела сопутствует многим заболеваниям, поэтому без термометра никак не обойтись – он в любой момент поможет проверить, все ли в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порядке.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new_medj3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420888"/>
            <a:ext cx="2952750" cy="4000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1988840"/>
            <a:ext cx="3240360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Антисептик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51520" y="3573016"/>
            <a:ext cx="5112568" cy="2520280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Мыла и воды может оказаться достаточно для очистки кожи вокруг небольшой царапины или пореза. А вот для существенного снижения риска инфекции стоит использовать антисептик. Перекись водорода или медицинский спирт вполне подходят.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204864"/>
            <a:ext cx="3024336" cy="3790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1988840"/>
            <a:ext cx="3312368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Ацетилсалициловая кислота (аспирин) и парацетамол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51520" y="3573016"/>
            <a:ext cx="5112568" cy="2520280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 лекарства в первую очередь требуются нам при простуде и гриппе. Они используются для снижения температуры тела, и без их присутствия в домашней аптечке никак не обойтись.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564904"/>
            <a:ext cx="3276875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Лидеры «хит-парада» домашних лекарств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1988840"/>
            <a:ext cx="338437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Лейкопластырь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51520" y="3573016"/>
            <a:ext cx="5112568" cy="2520280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  <a:alpha val="26000"/>
                </a:schemeClr>
              </a:gs>
              <a:gs pos="35000">
                <a:schemeClr val="accent6">
                  <a:tint val="37000"/>
                  <a:satMod val="300000"/>
                  <a:alpha val="19000"/>
                </a:schemeClr>
              </a:gs>
              <a:gs pos="100000">
                <a:schemeClr val="accent6">
                  <a:tint val="15000"/>
                  <a:satMod val="350000"/>
                  <a:alpha val="49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Большинство царапин отлично заживают сами по себе, но если царапина расположена так, что в нее может попасть грязь или же она будет постоянно натираться одеждой, то стоит применить лейкопластырь.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plastyr-kr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1398" y="2204864"/>
            <a:ext cx="3492602" cy="35010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1274</Words>
  <Application>Microsoft Office PowerPoint</Application>
  <PresentationFormat>Экран (4:3)</PresentationFormat>
  <Paragraphs>105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Тема2</vt:lpstr>
      <vt:lpstr>Тема Office</vt:lpstr>
      <vt:lpstr>Домашняя аптечка</vt:lpstr>
      <vt:lpstr>Зачем нужна домашняя аптечка?</vt:lpstr>
      <vt:lpstr>Наводим порядок</vt:lpstr>
      <vt:lpstr>Основные правила хранения</vt:lpstr>
      <vt:lpstr>Слайд 5</vt:lpstr>
      <vt:lpstr>  Лидеры «хит-парада» домашних лекарств</vt:lpstr>
      <vt:lpstr>  Лидеры «хит-парада» домашних лекарств</vt:lpstr>
      <vt:lpstr>  Лидеры «хит-парада» домашних лекарств</vt:lpstr>
      <vt:lpstr>  Лидеры «хит-парада» домашних лекарств</vt:lpstr>
      <vt:lpstr>  Лидеры «хит-парада» домашних лекарств</vt:lpstr>
      <vt:lpstr>  Лидеры «хит-парада» домашних лекарств</vt:lpstr>
      <vt:lpstr>  Лидеры «хит-парада» домашних лекарств</vt:lpstr>
      <vt:lpstr>  Лидеры «хит-парада» домашних лекарств</vt:lpstr>
      <vt:lpstr>  Лидеры «хит-парада» домашних лекарств</vt:lpstr>
      <vt:lpstr>  Лидеры «хит-парада» домашних лекарств</vt:lpstr>
      <vt:lpstr>  Лидеры «хит-парада» домашних лекарств</vt:lpstr>
      <vt:lpstr>  Лидеры «хит-парада» домашних лекарств</vt:lpstr>
      <vt:lpstr>  Лидеры «хит-парада» домашних лекарств</vt:lpstr>
      <vt:lpstr>  Лидеры «хит-парада» домашних лекарств</vt:lpstr>
      <vt:lpstr>  Лидеры «хит-парада» домашних лекарств</vt:lpstr>
      <vt:lpstr>  Лидеры «хит-парада» домашних лекарств</vt:lpstr>
      <vt:lpstr>  Лидеры «хит-парада» домашних лекарств</vt:lpstr>
      <vt:lpstr> Всё под рукой!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Eva</dc:creator>
  <cp:lastModifiedBy>Eva</cp:lastModifiedBy>
  <cp:revision>25</cp:revision>
  <dcterms:created xsi:type="dcterms:W3CDTF">2014-04-06T12:13:22Z</dcterms:created>
  <dcterms:modified xsi:type="dcterms:W3CDTF">2014-04-06T19:41:07Z</dcterms:modified>
</cp:coreProperties>
</file>