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2" r:id="rId5"/>
    <p:sldId id="280" r:id="rId6"/>
    <p:sldId id="281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414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64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24AF4-3763-4FDC-947A-40A765CA34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04362-2B66-429A-B8CE-DB1B54EEA99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B83B2-B8DD-438D-87DD-BCD3CA471F4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C744A-6587-4159-A60B-216A270501C9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trader.ru/currency/polskij-zlotyj.html" TargetMode="External"/><Relationship Id="rId2" Type="http://schemas.openxmlformats.org/officeDocument/2006/relationships/hyperlink" Target="http://uk.wikipedia.org/wiki/&#1047;&#1083;&#1086;&#1090;&#1080;&#1081;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rld-banknotes.ru/polskij-zlotyj-istoriya-deneg-polshi/" TargetMode="External"/><Relationship Id="rId4" Type="http://schemas.openxmlformats.org/officeDocument/2006/relationships/hyperlink" Target="http://ru.wikipedia.org/wiki/&#1050;&#1086;&#1087;&#1072;_(&#1077;&#1076;&#1080;&#1085;&#1080;&#1094;&#1072;_&#1089;&#1095;&#1105;&#1090;&#1072;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76338" y="314325"/>
            <a:ext cx="6843712" cy="862013"/>
          </a:xfrm>
          <a:effectLst>
            <a:outerShdw dist="17961" dir="2700000" algn="ctr" rotWithShape="0">
              <a:schemeClr val="bg1"/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Польський</a:t>
            </a:r>
            <a:r>
              <a:rPr lang="ru-RU" sz="4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злотий</a:t>
            </a:r>
            <a:endParaRPr lang="ru-RU" sz="4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7772400" cy="99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Роботу в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иконала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учениця 11-Б класу 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Барінова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Каріна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412776"/>
            <a:ext cx="6408712" cy="71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err="1" smtClean="0"/>
              <a:t>Трохи</a:t>
            </a:r>
            <a:r>
              <a:rPr lang="ru-RU" sz="3200" dirty="0" smtClean="0"/>
              <a:t> </a:t>
            </a:r>
            <a:r>
              <a:rPr lang="uk-UA" sz="3200" dirty="0" smtClean="0"/>
              <a:t>з історії походження</a:t>
            </a:r>
            <a:endParaRPr lang="ru-RU" sz="32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348880"/>
            <a:ext cx="6624736" cy="419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Злотий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національна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валюта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Польщі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починаючи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XV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століття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Перші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паперові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гроші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Польщі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з'явилися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1794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році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Випустили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їх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повстанці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час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повстання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Костюшка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квитки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номіналом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в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злотих</a:t>
            </a:r>
            <a:endParaRPr lang="ru-RU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Безпосередніми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попередниками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злотого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в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якості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базової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грошової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одиниці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Польщі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польська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марка (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гривня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копа.</a:t>
            </a:r>
          </a:p>
          <a:p>
            <a:pPr>
              <a:lnSpc>
                <a:spcPct val="80000"/>
              </a:lnSpc>
            </a:pP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Першої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світової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війни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території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Польщі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мали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ходіння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різні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валюти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Найбільше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було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німецьких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марок.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Уряд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приймає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рішення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запровадити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єдину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валюту - </a:t>
            </a:r>
            <a:r>
              <a:rPr lang="ru-R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польську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марку.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08-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786" y="4221088"/>
            <a:ext cx="3501214" cy="191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6237312"/>
            <a:ext cx="28803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Копа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268760"/>
            <a:ext cx="208823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Польська марка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7524328" y="1628800"/>
            <a:ext cx="648072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 descr="польская-ма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204864"/>
            <a:ext cx="3348880" cy="188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build="allAtOnce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2656"/>
            <a:ext cx="6934200" cy="71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Продовження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0" y="1630363"/>
            <a:ext cx="5783560" cy="426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Після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звільнення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Польщі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в 1944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році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проводиться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грошова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реформа.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Випускаються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перші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банкноти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соціалістичної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Польщі</a:t>
            </a:r>
            <a:r>
              <a:rPr lang="ru-RU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З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середини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1970-х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років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починається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економічний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спад.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Злотий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починає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стрімко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знецінюватися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Перехід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ринкову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економіку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здійснювався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болісно</a:t>
            </a:r>
            <a:r>
              <a:rPr lang="ru-RU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На початку 1990-х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років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курс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стабілізувався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що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призвело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інвестицій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в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країну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Економіка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країни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починає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стрімко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розвиватися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. У 1995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році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проводять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деномінацію</a:t>
            </a:r>
            <a:r>
              <a:rPr lang="ru-RU" altLang="ko-K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굴림" charset="-127"/>
              </a:rPr>
              <a:t> 10 000:1.</a:t>
            </a:r>
            <a:endParaRPr lang="en-US" altLang="ko-K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 pitchFamily="34" charset="0"/>
              <a:ea typeface="굴림" charset="-127"/>
            </a:endParaRPr>
          </a:p>
        </p:txBody>
      </p:sp>
      <p:pic>
        <p:nvPicPr>
          <p:cNvPr id="5" name="Рисунок 4" descr="Польский-злотый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3147432" cy="2901779"/>
          </a:xfrm>
          <a:prstGeom prst="rect">
            <a:avLst/>
          </a:prstGeom>
        </p:spPr>
      </p:pic>
      <p:pic>
        <p:nvPicPr>
          <p:cNvPr id="6" name="Рисунок 5" descr="Польский-злотый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3203848" cy="1368151"/>
          </a:xfrm>
          <a:prstGeom prst="rect">
            <a:avLst/>
          </a:prstGeom>
        </p:spPr>
      </p:pic>
      <p:pic>
        <p:nvPicPr>
          <p:cNvPr id="8" name="Рисунок 7" descr="Польский-злотый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45224"/>
            <a:ext cx="3203848" cy="141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and-2008-10PLN-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715000" cy="2857500"/>
          </a:xfrm>
          <a:prstGeom prst="rect">
            <a:avLst/>
          </a:prstGeom>
        </p:spPr>
      </p:pic>
      <p:pic>
        <p:nvPicPr>
          <p:cNvPr id="5" name="Рисунок 4" descr="Poljskaya-zlotaya-5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68760"/>
            <a:ext cx="5715000" cy="2762250"/>
          </a:xfrm>
          <a:prstGeom prst="rect">
            <a:avLst/>
          </a:prstGeom>
        </p:spPr>
      </p:pic>
      <p:pic>
        <p:nvPicPr>
          <p:cNvPr id="7" name="Рисунок 6" descr="Poljskaya-zlotaya-20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36912"/>
            <a:ext cx="5715000" cy="2857500"/>
          </a:xfrm>
          <a:prstGeom prst="rect">
            <a:avLst/>
          </a:prstGeom>
        </p:spPr>
      </p:pic>
      <p:pic>
        <p:nvPicPr>
          <p:cNvPr id="6" name="Рисунок 5" descr="Poljskaya-zlotaya-20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000500"/>
            <a:ext cx="571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d3ec0756385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3645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647" y="4943777"/>
            <a:ext cx="916920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обігу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знаходяться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банкноти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номіналом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10, 20, 50, 100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злотих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монети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- 1, 2, 5, 10, 20, 50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1, 2, 5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злотих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платіжним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засобом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монети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благородних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металів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номіналом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злотих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1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злотих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15200" cy="71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Майбутнє злотого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43924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У 2004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Польща</a:t>
            </a:r>
            <a:r>
              <a:rPr lang="ru-RU" sz="1600" dirty="0" smtClean="0"/>
              <a:t> вступила в </a:t>
            </a:r>
            <a:r>
              <a:rPr lang="ru-RU" sz="1600" dirty="0" err="1" smtClean="0"/>
              <a:t>Євросоюз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перехід</a:t>
            </a:r>
            <a:r>
              <a:rPr lang="ru-RU" sz="1600" dirty="0" smtClean="0"/>
              <a:t> на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.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Польщі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невисокий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(ВВП на душу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становить 17 400 </a:t>
            </a:r>
            <a:r>
              <a:rPr lang="ru-RU" sz="1600" dirty="0" err="1" smtClean="0"/>
              <a:t>доларів</a:t>
            </a:r>
            <a:r>
              <a:rPr lang="ru-RU" sz="1600" dirty="0" smtClean="0"/>
              <a:t> США, в той час як в </a:t>
            </a:r>
            <a:r>
              <a:rPr lang="ru-RU" sz="1600" dirty="0" err="1" smtClean="0"/>
              <a:t>Португалії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становить 22677 </a:t>
            </a:r>
            <a:r>
              <a:rPr lang="ru-RU" sz="1600" dirty="0" err="1" smtClean="0"/>
              <a:t>доларів</a:t>
            </a:r>
            <a:r>
              <a:rPr lang="ru-RU" sz="1600" dirty="0" smtClean="0"/>
              <a:t> США, а в </a:t>
            </a:r>
            <a:r>
              <a:rPr lang="ru-RU" sz="1600" dirty="0" err="1" smtClean="0"/>
              <a:t>Німеччині</a:t>
            </a:r>
            <a:r>
              <a:rPr lang="ru-RU" sz="1600" dirty="0" smtClean="0"/>
              <a:t> 39 442 </a:t>
            </a:r>
            <a:r>
              <a:rPr lang="ru-RU" sz="1600" dirty="0" err="1" smtClean="0"/>
              <a:t>доларів</a:t>
            </a:r>
            <a:r>
              <a:rPr lang="ru-RU" sz="1600" dirty="0" smtClean="0"/>
              <a:t> США). З початком нового </a:t>
            </a:r>
            <a:r>
              <a:rPr lang="ru-RU" sz="1600" dirty="0" err="1" smtClean="0"/>
              <a:t>тисячоліття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сповільнилося</a:t>
            </a:r>
            <a:r>
              <a:rPr lang="ru-RU" sz="1600" dirty="0" smtClean="0"/>
              <a:t>.</a:t>
            </a:r>
          </a:p>
        </p:txBody>
      </p:sp>
      <p:pic>
        <p:nvPicPr>
          <p:cNvPr id="8" name="Рисунок 7" descr="50535599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4293096"/>
            <a:ext cx="56166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Іншою</a:t>
            </a:r>
            <a:r>
              <a:rPr lang="ru-RU" sz="1600" dirty="0" smtClean="0"/>
              <a:t> причиною,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стати </a:t>
            </a:r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кризи</a:t>
            </a:r>
            <a:r>
              <a:rPr lang="ru-RU" sz="1600" dirty="0" smtClean="0"/>
              <a:t>.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, </a:t>
            </a:r>
            <a:r>
              <a:rPr lang="ru-RU" sz="1600" dirty="0" err="1" smtClean="0"/>
              <a:t>для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Польщі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теж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обов'язкові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введення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виконавши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,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отримує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введення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 . 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критеріями</a:t>
            </a:r>
            <a:r>
              <a:rPr lang="ru-RU" sz="1600" dirty="0" smtClean="0"/>
              <a:t> , в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повинен </a:t>
            </a:r>
            <a:r>
              <a:rPr lang="ru-RU" sz="1600" dirty="0" err="1" smtClean="0"/>
              <a:t>зберігатися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стабільний</a:t>
            </a:r>
            <a:r>
              <a:rPr lang="ru-RU" sz="1600" dirty="0" smtClean="0"/>
              <a:t> курс </a:t>
            </a:r>
            <a:r>
              <a:rPr lang="ru-RU" sz="1600" dirty="0" err="1" smtClean="0"/>
              <a:t>національної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валюти</a:t>
            </a:r>
            <a:r>
              <a:rPr lang="ru-RU" sz="1600" dirty="0" smtClean="0"/>
              <a:t> , а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інфляції</a:t>
            </a:r>
            <a:r>
              <a:rPr lang="ru-RU" sz="1600" dirty="0" smtClean="0"/>
              <a:t> , </a:t>
            </a:r>
            <a:r>
              <a:rPr lang="ru-RU" sz="1600" dirty="0" err="1" smtClean="0"/>
              <a:t>розмір</a:t>
            </a:r>
            <a:r>
              <a:rPr lang="ru-RU" sz="1600" dirty="0" smtClean="0"/>
              <a:t> державного боргу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дефіцит</a:t>
            </a:r>
            <a:r>
              <a:rPr lang="ru-RU" sz="1600" dirty="0" smtClean="0"/>
              <a:t> бюджету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залишатися</a:t>
            </a:r>
            <a:r>
              <a:rPr lang="ru-RU" sz="1600" dirty="0" smtClean="0"/>
              <a:t> в межах, </a:t>
            </a:r>
            <a:r>
              <a:rPr lang="ru-RU" sz="1600" dirty="0" err="1" smtClean="0"/>
              <a:t>визначених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Євросоюзом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11" name="Рисунок 10" descr="8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4499992" cy="3104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757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725144"/>
            <a:ext cx="640871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Bardzo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dziękuję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uwagę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1683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uk-UA" dirty="0" smtClean="0"/>
              <a:t>інформації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http://uk.wikipedia.org/wiki/</a:t>
            </a:r>
            <a:r>
              <a:rPr lang="ru-RU" dirty="0" err="1" smtClean="0">
                <a:hlinkClick r:id="rId2"/>
              </a:rPr>
              <a:t>Злотий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http://fortrader.ru/currency/polskij-zlotyj.html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Копа_</a:t>
            </a:r>
            <a:r>
              <a:rPr lang="ru-RU" dirty="0" smtClean="0">
                <a:hlinkClick r:id="rId4"/>
              </a:rPr>
              <a:t>(</a:t>
            </a:r>
            <a:r>
              <a:rPr lang="ru-RU" dirty="0" err="1" smtClean="0">
                <a:hlinkClick r:id="rId4"/>
              </a:rPr>
              <a:t>единица_счёта</a:t>
            </a:r>
            <a:r>
              <a:rPr lang="ru-RU" dirty="0" smtClean="0">
                <a:hlinkClick r:id="rId4"/>
              </a:rPr>
              <a:t>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http://world-banknotes.ru/polskij-zlotyj-istoriya-deneg-polshi/</a:t>
            </a:r>
            <a:endParaRPr lang="uk-UA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3F3F3F"/>
      </a:lt2>
      <a:accent1>
        <a:srgbClr val="797979"/>
      </a:accent1>
      <a:accent2>
        <a:srgbClr val="ABABAB"/>
      </a:accent2>
      <a:accent3>
        <a:srgbClr val="FFFFFF"/>
      </a:accent3>
      <a:accent4>
        <a:srgbClr val="404040"/>
      </a:accent4>
      <a:accent5>
        <a:srgbClr val="BEBEBE"/>
      </a:accent5>
      <a:accent6>
        <a:srgbClr val="9B9B9B"/>
      </a:accent6>
      <a:hlink>
        <a:srgbClr val="E6440F"/>
      </a:hlink>
      <a:folHlink>
        <a:srgbClr val="D9D9D9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104</TotalTime>
  <Words>403</Words>
  <Application>Microsoft Office PowerPoint</Application>
  <PresentationFormat>Экран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Польський злотий</vt:lpstr>
      <vt:lpstr>Трохи з історії походження</vt:lpstr>
      <vt:lpstr>Продовження</vt:lpstr>
      <vt:lpstr>Слайд 4</vt:lpstr>
      <vt:lpstr>Слайд 5</vt:lpstr>
      <vt:lpstr>Майбутнє злотого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Польський злотий</dc:title>
  <dc:creator>RePack by SPecialiST</dc:creator>
  <cp:lastModifiedBy>RePack by SPecialiST</cp:lastModifiedBy>
  <cp:revision>13</cp:revision>
  <dcterms:created xsi:type="dcterms:W3CDTF">2013-11-27T02:30:53Z</dcterms:created>
  <dcterms:modified xsi:type="dcterms:W3CDTF">2013-11-27T04:20:10Z</dcterms:modified>
</cp:coreProperties>
</file>