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FBBB-B940-419E-A32B-5D0527C17CB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CAE2-C530-46D0-B425-34F272618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CAE2-C530-46D0-B425-34F2726182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CAE2-C530-46D0-B425-34F2726182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D944-B701-48D7-9A3A-FA9941250DE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4AC7-CC20-4BF7-8897-56419DC14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101042" cy="2314590"/>
          </a:xfrm>
        </p:spPr>
        <p:txBody>
          <a:bodyPr>
            <a:noAutofit/>
          </a:bodyPr>
          <a:lstStyle/>
          <a:p>
            <a:r>
              <a:rPr lang="en-US" sz="8000" b="1" cap="none" spc="0" dirty="0" smtClean="0">
                <a:ln/>
                <a:solidFill>
                  <a:schemeClr val="accent3"/>
                </a:solidFill>
                <a:effectLst/>
              </a:rPr>
              <a:t>The life of William Shakespeare</a:t>
            </a:r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</a:br>
            <a:endParaRPr lang="en-US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876"/>
            <a:ext cx="3246825" cy="2450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2857520" cy="481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724285" cy="463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5929330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blazon with a motto of family </a:t>
            </a:r>
            <a:r>
              <a:rPr lang="en-US" sz="2000" b="1" dirty="0" smtClean="0"/>
              <a:t> </a:t>
            </a:r>
            <a:r>
              <a:rPr lang="uk-UA" sz="2000" b="1" dirty="0" smtClean="0"/>
              <a:t>“</a:t>
            </a:r>
            <a:r>
              <a:rPr lang="en-US" sz="2000" b="1" dirty="0" smtClean="0"/>
              <a:t>Non </a:t>
            </a:r>
            <a:r>
              <a:rPr lang="en-US" sz="2000" b="1" dirty="0" err="1" smtClean="0"/>
              <a:t>Sanz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Droict</a:t>
            </a:r>
            <a:r>
              <a:rPr lang="en-US" sz="2000" b="1" dirty="0" smtClean="0"/>
              <a:t> </a:t>
            </a:r>
            <a:r>
              <a:rPr lang="uk-UA" sz="2000" b="1" dirty="0" smtClean="0"/>
              <a:t>”</a:t>
            </a:r>
            <a:r>
              <a:rPr lang="uk-UA" sz="2000" b="1" dirty="0" smtClean="0"/>
              <a:t> </a:t>
            </a:r>
            <a:r>
              <a:rPr lang="en-US" sz="2000" b="1" dirty="0" smtClean="0"/>
              <a:t>– </a:t>
            </a:r>
            <a:r>
              <a:rPr lang="uk-UA" sz="2000" b="1" dirty="0" smtClean="0"/>
              <a:t>“</a:t>
            </a:r>
            <a:r>
              <a:rPr lang="en-US" sz="2000" b="1" dirty="0" smtClean="0"/>
              <a:t> Not without a right</a:t>
            </a:r>
            <a:r>
              <a:rPr lang="uk-UA" sz="2000" b="1" dirty="0" smtClean="0"/>
              <a:t>”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thello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4686"/>
            <a:ext cx="1928826" cy="2452328"/>
          </a:xfrm>
          <a:prstGeom prst="rect">
            <a:avLst/>
          </a:prstGeom>
        </p:spPr>
      </p:pic>
      <p:pic>
        <p:nvPicPr>
          <p:cNvPr id="8" name="Рисунок 7" descr="362137_1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643314"/>
            <a:ext cx="1714512" cy="2671160"/>
          </a:xfrm>
          <a:prstGeom prst="rect">
            <a:avLst/>
          </a:prstGeom>
        </p:spPr>
      </p:pic>
      <p:pic>
        <p:nvPicPr>
          <p:cNvPr id="9" name="Рисунок 8" descr="7938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1857388" cy="2432402"/>
          </a:xfrm>
          <a:prstGeom prst="rect">
            <a:avLst/>
          </a:prstGeom>
        </p:spPr>
      </p:pic>
      <p:pic>
        <p:nvPicPr>
          <p:cNvPr id="10" name="Рисунок 9" descr="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42852"/>
            <a:ext cx="2071702" cy="2418422"/>
          </a:xfrm>
          <a:prstGeom prst="rect">
            <a:avLst/>
          </a:prstGeom>
        </p:spPr>
      </p:pic>
      <p:pic>
        <p:nvPicPr>
          <p:cNvPr id="11" name="Рисунок 10" descr="english-title-page-shakespeare-s-king-lear-16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42852"/>
            <a:ext cx="1857388" cy="2428892"/>
          </a:xfrm>
          <a:prstGeom prst="rect">
            <a:avLst/>
          </a:prstGeom>
        </p:spPr>
      </p:pic>
      <p:pic>
        <p:nvPicPr>
          <p:cNvPr id="13" name="Рисунок 12" descr="mediu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571876"/>
            <a:ext cx="1643074" cy="2643206"/>
          </a:xfrm>
          <a:prstGeom prst="rect">
            <a:avLst/>
          </a:prstGeom>
        </p:spPr>
      </p:pic>
      <p:pic>
        <p:nvPicPr>
          <p:cNvPr id="14" name="Рисунок 13" descr="Much_Ado_About_Nothing_книг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3571876"/>
            <a:ext cx="1714512" cy="26669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000372"/>
            <a:ext cx="1512223" cy="23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3000372"/>
            <a:ext cx="1551487" cy="24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571900" cy="33216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57628"/>
            <a:ext cx="2357454" cy="21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6143644"/>
            <a:ext cx="335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Five extant signatures of Shakespeare.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6357958"/>
            <a:ext cx="2160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Stratford-upon-Avon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500315" cy="33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3714752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Statue in Central Park, New York, by John Quincy Adams Ward, 1872.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2712836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28926" y="292893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monument in Stratford-upon-Avon, designed by Lord Ronald Gower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85728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388" y="335756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William Parker Ordway's statue in Chicago.</a:t>
            </a:r>
            <a:endParaRPr lang="en-US" sz="1400" dirty="0"/>
          </a:p>
        </p:txBody>
      </p:sp>
      <p:pic>
        <p:nvPicPr>
          <p:cNvPr id="4103" name="Picture 7" descr="C:\Documents and Settings\User\Рабочий стол\Пасха\600px-Bratislava_Národné_divadlo_Shakespear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1857388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119336"/>
            <a:ext cx="2714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Bust of Shakespeare on the National Theatre building, </a:t>
            </a:r>
            <a:r>
              <a:rPr lang="en-US" sz="1400" dirty="0" err="1" smtClean="0"/>
              <a:t>Hviezdoslav</a:t>
            </a:r>
            <a:r>
              <a:rPr lang="en-US" sz="1400" dirty="0" smtClean="0"/>
              <a:t> Square, Bratislava.</a:t>
            </a:r>
            <a:endParaRPr lang="en-US" sz="14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500438"/>
            <a:ext cx="1928826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000364" y="6357958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Coade</a:t>
            </a:r>
            <a:r>
              <a:rPr lang="en-US" sz="1400" dirty="0" smtClean="0"/>
              <a:t> stone statue of Shakespeare at </a:t>
            </a:r>
            <a:r>
              <a:rPr lang="en-US" sz="1400" dirty="0" err="1" smtClean="0"/>
              <a:t>Bonaly</a:t>
            </a:r>
            <a:r>
              <a:rPr lang="en-US" sz="1400" dirty="0" smtClean="0"/>
              <a:t> Tower, Edinburgh.</a:t>
            </a:r>
            <a:endParaRPr lang="en-US" sz="14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92906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715008" y="6286520"/>
            <a:ext cx="3322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Memorial in </a:t>
            </a:r>
            <a:r>
              <a:rPr lang="en-US" sz="1400" dirty="0" err="1" smtClean="0"/>
              <a:t>Southwark</a:t>
            </a:r>
            <a:r>
              <a:rPr lang="en-US" sz="1400" dirty="0" smtClean="0"/>
              <a:t> Cathedral, London.</a:t>
            </a:r>
            <a:endParaRPr lang="en-US" sz="1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456" y="785794"/>
            <a:ext cx="8968544" cy="11881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Thank you for your kind attention!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2519362" cy="257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Пасха\0_65432_a44a5e9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857652" cy="2574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April 23, 1564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8100" y="6150114"/>
            <a:ext cx="4479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Stratford-upon-Avon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876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400429" cy="22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7166"/>
            <a:ext cx="1857388" cy="225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500042"/>
            <a:ext cx="2357453" cy="1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72494" cy="4458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929198"/>
            <a:ext cx="2990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857892"/>
            <a:ext cx="314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Gilbert Shakespeare’s signature witnessing a deed dated 5 March 1610.</a:t>
            </a:r>
            <a:endParaRPr lang="en-US" sz="1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57982" cy="42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School</a:t>
            </a:r>
            <a:endParaRPr lang="en-U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857892"/>
            <a:ext cx="907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classroom. Sh</a:t>
            </a:r>
            <a:r>
              <a:rPr lang="en-US" sz="2400" b="1" dirty="0" smtClean="0">
                <a:ln/>
              </a:rPr>
              <a:t>akespeare set in the left corner near the shelves.</a:t>
            </a:r>
            <a:endParaRPr lang="en-US" sz="2400" b="1" dirty="0"/>
          </a:p>
        </p:txBody>
      </p:sp>
      <p:sp>
        <p:nvSpPr>
          <p:cNvPr id="8" name="Стрелка вниз 7"/>
          <p:cNvSpPr/>
          <p:nvPr/>
        </p:nvSpPr>
        <p:spPr>
          <a:xfrm rot="19305213">
            <a:off x="2884649" y="2848709"/>
            <a:ext cx="28575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245508" cy="43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6000768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back facade and playing ground.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School</a:t>
            </a:r>
            <a:endParaRPr lang="en-U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657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949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none" spc="0" dirty="0" smtClean="0">
                <a:ln/>
                <a:solidFill>
                  <a:schemeClr val="accent3"/>
                </a:solidFill>
                <a:effectLst/>
              </a:rPr>
              <a:t>William Shakespeare</a:t>
            </a:r>
            <a:r>
              <a:rPr lang="uk-UA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b="1" cap="none" spc="0" dirty="0" smtClean="0">
                <a:ln/>
                <a:solidFill>
                  <a:schemeClr val="accent3"/>
                </a:solidFill>
                <a:effectLst/>
              </a:rPr>
              <a:t>and his wife </a:t>
            </a:r>
            <a:r>
              <a:rPr lang="en-US" b="1" cap="none" spc="0" smtClean="0">
                <a:ln/>
                <a:solidFill>
                  <a:schemeClr val="accent3"/>
                </a:solidFill>
                <a:effectLst/>
              </a:rPr>
              <a:t>Anne Hathaway.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167078" cy="210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2800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Children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14950"/>
            <a:ext cx="331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Susanna</a:t>
            </a:r>
            <a:r>
              <a:rPr lang="en-US" sz="2800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 Shakespeare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857232"/>
            <a:ext cx="5143536" cy="37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86182" y="4786322"/>
            <a:ext cx="2535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Judith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Quiney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1782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33648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5715016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Model of the old theater where Shakespeare worked.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78645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Theater "Globe"; engraving.</a:t>
            </a:r>
            <a:endParaRPr lang="en-US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0290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071834" cy="518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5929330"/>
            <a:ext cx="434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Henry </a:t>
            </a:r>
            <a:r>
              <a:rPr lang="en-US" b="1" dirty="0" err="1" smtClean="0"/>
              <a:t>Risley</a:t>
            </a:r>
            <a:r>
              <a:rPr lang="en-US" b="1" dirty="0" smtClean="0"/>
              <a:t>, </a:t>
            </a:r>
            <a:r>
              <a:rPr lang="en-US" b="1" dirty="0" smtClean="0"/>
              <a:t>Count of </a:t>
            </a:r>
            <a:r>
              <a:rPr lang="en-US" b="1" dirty="0" smtClean="0"/>
              <a:t>Southampton;  1590.</a:t>
            </a:r>
            <a:endParaRPr lang="en-US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182</Words>
  <Application>Microsoft Office PowerPoint</Application>
  <PresentationFormat>Экран (4:3)</PresentationFormat>
  <Paragraphs>27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The life of William Shakespeare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ЮИЦЭ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William Shakespeare </dc:title>
  <dc:creator>User</dc:creator>
  <cp:lastModifiedBy>User</cp:lastModifiedBy>
  <cp:revision>38</cp:revision>
  <dcterms:created xsi:type="dcterms:W3CDTF">2014-04-19T21:41:06Z</dcterms:created>
  <dcterms:modified xsi:type="dcterms:W3CDTF">2014-04-23T01:39:30Z</dcterms:modified>
</cp:coreProperties>
</file>