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30D485-1C9A-4CA2-AFBA-82BF74269EF3}" type="datetimeFigureOut">
              <a:rPr lang="ru-RU" smtClean="0"/>
              <a:t>27.11.2014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74B5BF-7621-47BB-96B2-B9964C84A64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30D485-1C9A-4CA2-AFBA-82BF74269EF3}" type="datetimeFigureOut">
              <a:rPr lang="ru-RU" smtClean="0"/>
              <a:t>27.11.2014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74B5BF-7621-47BB-96B2-B9964C84A6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30D485-1C9A-4CA2-AFBA-82BF74269EF3}" type="datetimeFigureOut">
              <a:rPr lang="ru-RU" smtClean="0"/>
              <a:t>27.11.2014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74B5BF-7621-47BB-96B2-B9964C84A6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30D485-1C9A-4CA2-AFBA-82BF74269EF3}" type="datetimeFigureOut">
              <a:rPr lang="ru-RU" smtClean="0"/>
              <a:t>27.11.2014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74B5BF-7621-47BB-96B2-B9964C84A6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30D485-1C9A-4CA2-AFBA-82BF74269EF3}" type="datetimeFigureOut">
              <a:rPr lang="ru-RU" smtClean="0"/>
              <a:t>27.11.2014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74B5BF-7621-47BB-96B2-B9964C84A64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30D485-1C9A-4CA2-AFBA-82BF74269EF3}" type="datetimeFigureOut">
              <a:rPr lang="ru-RU" smtClean="0"/>
              <a:t>27.11.2014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74B5BF-7621-47BB-96B2-B9964C84A6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30D485-1C9A-4CA2-AFBA-82BF74269EF3}" type="datetimeFigureOut">
              <a:rPr lang="ru-RU" smtClean="0"/>
              <a:t>27.11.2014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74B5BF-7621-47BB-96B2-B9964C84A6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30D485-1C9A-4CA2-AFBA-82BF74269EF3}" type="datetimeFigureOut">
              <a:rPr lang="ru-RU" smtClean="0"/>
              <a:t>27.11.2014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74B5BF-7621-47BB-96B2-B9964C84A6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30D485-1C9A-4CA2-AFBA-82BF74269EF3}" type="datetimeFigureOut">
              <a:rPr lang="ru-RU" smtClean="0"/>
              <a:t>27.11.2014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74B5BF-7621-47BB-96B2-B9964C84A64E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30D485-1C9A-4CA2-AFBA-82BF74269EF3}" type="datetimeFigureOut">
              <a:rPr lang="ru-RU" smtClean="0"/>
              <a:t>27.11.2014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74B5BF-7621-47BB-96B2-B9964C84A6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30D485-1C9A-4CA2-AFBA-82BF74269EF3}" type="datetimeFigureOut">
              <a:rPr lang="ru-RU" smtClean="0"/>
              <a:t>27.11.2014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74B5BF-7621-47BB-96B2-B9964C84A64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A30D485-1C9A-4CA2-AFBA-82BF74269EF3}" type="datetimeFigureOut">
              <a:rPr lang="ru-RU" smtClean="0"/>
              <a:t>27.11.2014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A74B5BF-7621-47BB-96B2-B9964C84A64E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uk.wikipedia.org/w/index.php?title=%D0%9C%D0%BE%D1%81%D1%96%D0%B2%D1%86%D1%96&amp;action=edit&amp;redlink=1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sz="4800" dirty="0">
                <a:effectLst/>
              </a:rPr>
              <a:t>Гребінка Євген Павлович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932040" y="6237312"/>
            <a:ext cx="6408712" cy="888504"/>
          </a:xfrm>
        </p:spPr>
        <p:txBody>
          <a:bodyPr/>
          <a:lstStyle/>
          <a:p>
            <a:r>
              <a:rPr lang="uk-UA" dirty="0" err="1" smtClean="0"/>
              <a:t>Константій</a:t>
            </a:r>
            <a:r>
              <a:rPr lang="uk-UA" dirty="0" smtClean="0"/>
              <a:t> Тетяни 9-Б</a:t>
            </a:r>
            <a:endParaRPr lang="ru-RU" dirty="0"/>
          </a:p>
        </p:txBody>
      </p:sp>
      <p:pic>
        <p:nvPicPr>
          <p:cNvPr id="2050" name="Picture 2" descr="C:\Users\Оксана\Desktop\17127896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3152" y="1840810"/>
            <a:ext cx="3345072" cy="4452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5762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0"/>
            <a:ext cx="5688632" cy="6858000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/>
              <a:t>Євген</a:t>
            </a:r>
            <a:r>
              <a:rPr lang="ru-RU" dirty="0"/>
              <a:t> </a:t>
            </a:r>
            <a:r>
              <a:rPr lang="ru-RU" dirty="0" err="1"/>
              <a:t>Гребінка</a:t>
            </a:r>
            <a:r>
              <a:rPr lang="ru-RU" dirty="0"/>
              <a:t> </a:t>
            </a:r>
            <a:r>
              <a:rPr lang="ru-RU" dirty="0" err="1"/>
              <a:t>народився</a:t>
            </a:r>
            <a:r>
              <a:rPr lang="ru-RU" dirty="0"/>
              <a:t> 2 лютого 1812 року на </a:t>
            </a:r>
            <a:r>
              <a:rPr lang="ru-RU" dirty="0" err="1"/>
              <a:t>хуторі</a:t>
            </a:r>
            <a:r>
              <a:rPr lang="ru-RU" dirty="0"/>
              <a:t> </a:t>
            </a:r>
            <a:r>
              <a:rPr lang="ru-RU" dirty="0" err="1"/>
              <a:t>Убіжище</a:t>
            </a:r>
            <a:r>
              <a:rPr lang="ru-RU" dirty="0"/>
              <a:t> </a:t>
            </a:r>
            <a:r>
              <a:rPr lang="ru-RU" dirty="0" err="1" smtClean="0"/>
              <a:t>Пирятинського</a:t>
            </a:r>
            <a:r>
              <a:rPr lang="ru-RU" dirty="0" smtClean="0"/>
              <a:t> </a:t>
            </a:r>
            <a:r>
              <a:rPr lang="ru-RU" dirty="0" err="1"/>
              <a:t>повіту</a:t>
            </a:r>
            <a:r>
              <a:rPr lang="ru-RU" dirty="0"/>
              <a:t> на </a:t>
            </a:r>
            <a:r>
              <a:rPr lang="ru-RU" dirty="0" err="1"/>
              <a:t>Полтавщині</a:t>
            </a:r>
            <a:r>
              <a:rPr lang="ru-RU" dirty="0"/>
              <a:t> (</a:t>
            </a:r>
            <a:r>
              <a:rPr lang="ru-RU" dirty="0" err="1"/>
              <a:t>тепер</a:t>
            </a:r>
            <a:r>
              <a:rPr lang="ru-RU" dirty="0"/>
              <a:t> </a:t>
            </a:r>
            <a:r>
              <a:rPr lang="ru-RU" dirty="0" smtClean="0"/>
              <a:t>село </a:t>
            </a:r>
            <a:r>
              <a:rPr lang="ru-RU" dirty="0" err="1" smtClean="0"/>
              <a:t>Мар'янівка</a:t>
            </a:r>
            <a:r>
              <a:rPr lang="ru-RU" dirty="0"/>
              <a:t> </a:t>
            </a:r>
            <a:r>
              <a:rPr lang="ru-RU" dirty="0" err="1"/>
              <a:t>Гребінківського</a:t>
            </a:r>
            <a:r>
              <a:rPr lang="ru-RU" dirty="0"/>
              <a:t> району) в </a:t>
            </a:r>
            <a:r>
              <a:rPr lang="ru-RU" dirty="0" err="1"/>
              <a:t>сім'ї</a:t>
            </a:r>
            <a:r>
              <a:rPr lang="ru-RU" dirty="0"/>
              <a:t> </a:t>
            </a:r>
            <a:r>
              <a:rPr lang="ru-RU" dirty="0" err="1"/>
              <a:t>відставного</a:t>
            </a:r>
            <a:r>
              <a:rPr lang="ru-RU" dirty="0"/>
              <a:t> штаб-</a:t>
            </a:r>
            <a:r>
              <a:rPr lang="ru-RU" dirty="0" err="1"/>
              <a:t>ротмістра</a:t>
            </a:r>
            <a:r>
              <a:rPr lang="ru-RU" dirty="0"/>
              <a:t> Павла </a:t>
            </a:r>
            <a:r>
              <a:rPr lang="ru-RU" dirty="0" err="1"/>
              <a:t>Івановича</a:t>
            </a:r>
            <a:r>
              <a:rPr lang="ru-RU" dirty="0"/>
              <a:t> </a:t>
            </a:r>
            <a:r>
              <a:rPr lang="ru-RU" dirty="0" err="1"/>
              <a:t>Гребінки</a:t>
            </a:r>
            <a:r>
              <a:rPr lang="ru-RU" dirty="0"/>
              <a:t>. </a:t>
            </a:r>
            <a:r>
              <a:rPr lang="ru-RU" dirty="0" err="1"/>
              <a:t>Початкову</a:t>
            </a:r>
            <a:r>
              <a:rPr lang="ru-RU" dirty="0"/>
              <a:t> </a:t>
            </a:r>
            <a:r>
              <a:rPr lang="ru-RU" dirty="0" err="1"/>
              <a:t>освіту</a:t>
            </a:r>
            <a:r>
              <a:rPr lang="ru-RU" dirty="0"/>
              <a:t> </a:t>
            </a:r>
            <a:r>
              <a:rPr lang="ru-RU" dirty="0" err="1"/>
              <a:t>здобув</a:t>
            </a:r>
            <a:r>
              <a:rPr lang="ru-RU" dirty="0"/>
              <a:t> у </a:t>
            </a:r>
            <a:r>
              <a:rPr lang="ru-RU" dirty="0" err="1"/>
              <a:t>домашніх</a:t>
            </a:r>
            <a:r>
              <a:rPr lang="ru-RU" dirty="0"/>
              <a:t> </a:t>
            </a:r>
            <a:r>
              <a:rPr lang="ru-RU" dirty="0" err="1"/>
              <a:t>умовах</a:t>
            </a:r>
            <a:r>
              <a:rPr lang="ru-RU" dirty="0"/>
              <a:t>. У 1825–1831 роках </a:t>
            </a:r>
            <a:r>
              <a:rPr lang="ru-RU" dirty="0" err="1"/>
              <a:t>навчався</a:t>
            </a:r>
            <a:r>
              <a:rPr lang="ru-RU" dirty="0"/>
              <a:t> у </a:t>
            </a:r>
            <a:r>
              <a:rPr lang="ru-RU" dirty="0" err="1"/>
              <a:t>Ніжинській</a:t>
            </a:r>
            <a:r>
              <a:rPr lang="ru-RU" dirty="0"/>
              <a:t> </a:t>
            </a:r>
            <a:r>
              <a:rPr lang="ru-RU" dirty="0" err="1"/>
              <a:t>гімназії</a:t>
            </a:r>
            <a:r>
              <a:rPr lang="ru-RU" dirty="0"/>
              <a:t> </a:t>
            </a:r>
            <a:r>
              <a:rPr lang="ru-RU" dirty="0" err="1"/>
              <a:t>вищих</a:t>
            </a:r>
            <a:r>
              <a:rPr lang="ru-RU" dirty="0"/>
              <a:t> наук. У </a:t>
            </a:r>
            <a:r>
              <a:rPr lang="ru-RU" dirty="0" err="1"/>
              <a:t>гімназії</a:t>
            </a:r>
            <a:r>
              <a:rPr lang="ru-RU" dirty="0"/>
              <a:t> почав </a:t>
            </a:r>
            <a:r>
              <a:rPr lang="ru-RU" dirty="0" err="1"/>
              <a:t>писати</a:t>
            </a:r>
            <a:r>
              <a:rPr lang="ru-RU" dirty="0"/>
              <a:t> </a:t>
            </a:r>
            <a:r>
              <a:rPr lang="ru-RU" dirty="0" err="1"/>
              <a:t>вірші</a:t>
            </a:r>
            <a:r>
              <a:rPr lang="ru-RU" dirty="0"/>
              <a:t>. 1827 року написав </a:t>
            </a:r>
            <a:r>
              <a:rPr lang="ru-RU" dirty="0" err="1"/>
              <a:t>драматичний</a:t>
            </a:r>
            <a:r>
              <a:rPr lang="ru-RU" dirty="0"/>
              <a:t> </a:t>
            </a:r>
            <a:r>
              <a:rPr lang="ru-RU" dirty="0" err="1"/>
              <a:t>твір</a:t>
            </a:r>
            <a:r>
              <a:rPr lang="ru-RU" dirty="0"/>
              <a:t> для </a:t>
            </a:r>
            <a:r>
              <a:rPr lang="ru-RU" dirty="0" err="1"/>
              <a:t>самодіяльного</a:t>
            </a:r>
            <a:r>
              <a:rPr lang="ru-RU" dirty="0"/>
              <a:t> театру «</a:t>
            </a:r>
            <a:r>
              <a:rPr lang="ru-RU" i="1" dirty="0"/>
              <a:t>В чужие сани не садись</a:t>
            </a:r>
            <a:r>
              <a:rPr lang="ru-RU" dirty="0"/>
              <a:t>». 1829 року почав </a:t>
            </a:r>
            <a:r>
              <a:rPr lang="ru-RU" dirty="0" err="1"/>
              <a:t>працювати</a:t>
            </a:r>
            <a:r>
              <a:rPr lang="ru-RU" dirty="0"/>
              <a:t> над перекладом на </a:t>
            </a:r>
            <a:r>
              <a:rPr lang="ru-RU" dirty="0" err="1"/>
              <a:t>українську</a:t>
            </a:r>
            <a:r>
              <a:rPr lang="ru-RU" dirty="0"/>
              <a:t> </a:t>
            </a:r>
            <a:r>
              <a:rPr lang="ru-RU" dirty="0" err="1"/>
              <a:t>мову</a:t>
            </a:r>
            <a:r>
              <a:rPr lang="ru-RU" dirty="0"/>
              <a:t> </a:t>
            </a:r>
            <a:r>
              <a:rPr lang="ru-RU" dirty="0" err="1"/>
              <a:t>поеми</a:t>
            </a:r>
            <a:r>
              <a:rPr lang="ru-RU" dirty="0"/>
              <a:t> </a:t>
            </a:r>
            <a:r>
              <a:rPr lang="ru-RU" dirty="0" err="1"/>
              <a:t>Пушкіна</a:t>
            </a:r>
            <a:r>
              <a:rPr lang="ru-RU" dirty="0"/>
              <a:t> «Полтава». Брав участь у </a:t>
            </a:r>
            <a:r>
              <a:rPr lang="ru-RU" dirty="0" err="1"/>
              <a:t>виданні</a:t>
            </a:r>
            <a:r>
              <a:rPr lang="ru-RU" dirty="0"/>
              <a:t> </a:t>
            </a:r>
            <a:r>
              <a:rPr lang="ru-RU" dirty="0" err="1"/>
              <a:t>рукописних</a:t>
            </a:r>
            <a:r>
              <a:rPr lang="ru-RU" dirty="0"/>
              <a:t> </a:t>
            </a:r>
            <a:r>
              <a:rPr lang="ru-RU" dirty="0" err="1"/>
              <a:t>журналів</a:t>
            </a:r>
            <a:r>
              <a:rPr lang="ru-RU" dirty="0"/>
              <a:t>, </a:t>
            </a:r>
            <a:r>
              <a:rPr lang="ru-RU" dirty="0" err="1"/>
              <a:t>складених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учнівських</a:t>
            </a:r>
            <a:r>
              <a:rPr lang="ru-RU" dirty="0"/>
              <a:t> </a:t>
            </a:r>
            <a:r>
              <a:rPr lang="ru-RU" dirty="0" err="1"/>
              <a:t>творів</a:t>
            </a:r>
            <a:r>
              <a:rPr lang="ru-RU" dirty="0"/>
              <a:t> </a:t>
            </a:r>
            <a:r>
              <a:rPr lang="ru-RU" dirty="0" err="1"/>
              <a:t>М.Гоголя</a:t>
            </a:r>
            <a:r>
              <a:rPr lang="ru-RU" dirty="0"/>
              <a:t>, </a:t>
            </a:r>
            <a:r>
              <a:rPr lang="ru-RU" dirty="0" err="1"/>
              <a:t>Н.Кукольника</a:t>
            </a:r>
            <a:r>
              <a:rPr lang="ru-RU" dirty="0"/>
              <a:t>, </a:t>
            </a:r>
            <a:r>
              <a:rPr lang="ru-RU" dirty="0" err="1"/>
              <a:t>М.Прокоповича</a:t>
            </a:r>
            <a:r>
              <a:rPr lang="ru-RU" dirty="0"/>
              <a:t>, </a:t>
            </a:r>
            <a:r>
              <a:rPr lang="ru-RU" dirty="0" err="1"/>
              <a:t>Г.Гребінки</a:t>
            </a:r>
            <a:r>
              <a:rPr lang="ru-RU" dirty="0"/>
              <a:t>. 1831 року </a:t>
            </a:r>
            <a:r>
              <a:rPr lang="ru-RU" dirty="0" err="1"/>
              <a:t>закінчив</a:t>
            </a:r>
            <a:r>
              <a:rPr lang="ru-RU" dirty="0"/>
              <a:t> </a:t>
            </a:r>
            <a:r>
              <a:rPr lang="ru-RU" dirty="0" err="1"/>
              <a:t>гімназію</a:t>
            </a:r>
            <a:r>
              <a:rPr lang="ru-RU" dirty="0"/>
              <a:t>. Того року на </a:t>
            </a:r>
            <a:r>
              <a:rPr lang="ru-RU" dirty="0" err="1"/>
              <a:t>сторінках</a:t>
            </a:r>
            <a:r>
              <a:rPr lang="ru-RU" dirty="0"/>
              <a:t> «Украинского альманаха» в </a:t>
            </a:r>
            <a:r>
              <a:rPr lang="ru-RU" dirty="0" err="1"/>
              <a:t>Харкові</a:t>
            </a:r>
            <a:r>
              <a:rPr lang="ru-RU" dirty="0"/>
              <a:t> </a:t>
            </a:r>
            <a:r>
              <a:rPr lang="ru-RU" dirty="0" err="1"/>
              <a:t>побачив</a:t>
            </a:r>
            <a:r>
              <a:rPr lang="ru-RU" dirty="0"/>
              <a:t> </a:t>
            </a:r>
            <a:r>
              <a:rPr lang="ru-RU" dirty="0" err="1"/>
              <a:t>світ</a:t>
            </a:r>
            <a:r>
              <a:rPr lang="ru-RU" dirty="0"/>
              <a:t> перший </a:t>
            </a:r>
            <a:r>
              <a:rPr lang="ru-RU" dirty="0" err="1"/>
              <a:t>друкований</a:t>
            </a:r>
            <a:r>
              <a:rPr lang="ru-RU" dirty="0"/>
              <a:t> </a:t>
            </a:r>
            <a:r>
              <a:rPr lang="ru-RU" dirty="0" err="1"/>
              <a:t>твір</a:t>
            </a:r>
            <a:r>
              <a:rPr lang="ru-RU" dirty="0"/>
              <a:t> </a:t>
            </a:r>
            <a:r>
              <a:rPr lang="ru-RU" dirty="0" err="1"/>
              <a:t>Гребінки</a:t>
            </a:r>
            <a:r>
              <a:rPr lang="ru-RU" dirty="0"/>
              <a:t> — </a:t>
            </a:r>
            <a:r>
              <a:rPr lang="ru-RU" dirty="0" err="1"/>
              <a:t>вірш</a:t>
            </a:r>
            <a:r>
              <a:rPr lang="ru-RU" dirty="0"/>
              <a:t> «</a:t>
            </a:r>
            <a:r>
              <a:rPr lang="ru-RU" i="1" dirty="0" err="1"/>
              <a:t>Рогдаев</a:t>
            </a:r>
            <a:r>
              <a:rPr lang="ru-RU" i="1" dirty="0"/>
              <a:t> пир</a:t>
            </a:r>
            <a:r>
              <a:rPr lang="ru-RU" dirty="0"/>
              <a:t>».</a:t>
            </a:r>
          </a:p>
        </p:txBody>
      </p:sp>
      <p:pic>
        <p:nvPicPr>
          <p:cNvPr id="1026" name="Picture 2" descr="C:\Users\Оксана\Desktop\image0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6960" y="548680"/>
            <a:ext cx="2517039" cy="3273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71835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0"/>
            <a:ext cx="8316416" cy="6858000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1834 року </a:t>
            </a:r>
            <a:r>
              <a:rPr lang="ru-RU" dirty="0" err="1"/>
              <a:t>Гребінка</a:t>
            </a:r>
            <a:r>
              <a:rPr lang="ru-RU" dirty="0"/>
              <a:t> </a:t>
            </a:r>
            <a:r>
              <a:rPr lang="ru-RU" dirty="0" err="1"/>
              <a:t>переїхав</a:t>
            </a:r>
            <a:r>
              <a:rPr lang="ru-RU" dirty="0"/>
              <a:t> до Петербурга, де </a:t>
            </a:r>
            <a:r>
              <a:rPr lang="ru-RU" dirty="0" err="1"/>
              <a:t>восени</a:t>
            </a:r>
            <a:r>
              <a:rPr lang="ru-RU" dirty="0"/>
              <a:t> </a:t>
            </a:r>
            <a:r>
              <a:rPr lang="ru-RU" dirty="0" err="1"/>
              <a:t>вийшла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збірка</a:t>
            </a:r>
            <a:r>
              <a:rPr lang="ru-RU" dirty="0"/>
              <a:t> </a:t>
            </a:r>
            <a:r>
              <a:rPr lang="ru-RU" dirty="0" err="1"/>
              <a:t>байок</a:t>
            </a:r>
            <a:r>
              <a:rPr lang="ru-RU" dirty="0"/>
              <a:t> «</a:t>
            </a:r>
            <a:r>
              <a:rPr lang="ru-RU" i="1" dirty="0"/>
              <a:t>Малороссийские </a:t>
            </a:r>
            <a:r>
              <a:rPr lang="ru-RU" i="1" dirty="0" err="1"/>
              <a:t>приказки</a:t>
            </a:r>
            <a:r>
              <a:rPr lang="ru-RU" dirty="0"/>
              <a:t>», </a:t>
            </a:r>
            <a:r>
              <a:rPr lang="ru-RU" dirty="0" err="1"/>
              <a:t>працює</a:t>
            </a:r>
            <a:r>
              <a:rPr lang="ru-RU" dirty="0"/>
              <a:t> у </a:t>
            </a:r>
            <a:r>
              <a:rPr lang="ru-RU" dirty="0" err="1"/>
              <a:t>комісії</a:t>
            </a:r>
            <a:r>
              <a:rPr lang="ru-RU" dirty="0"/>
              <a:t> </a:t>
            </a:r>
            <a:r>
              <a:rPr lang="ru-RU" dirty="0" err="1"/>
              <a:t>духовних</a:t>
            </a:r>
            <a:r>
              <a:rPr lang="ru-RU" dirty="0"/>
              <a:t> училищ. 1836 року </a:t>
            </a:r>
            <a:r>
              <a:rPr lang="ru-RU" dirty="0" err="1"/>
              <a:t>вийшов</a:t>
            </a:r>
            <a:r>
              <a:rPr lang="ru-RU" dirty="0"/>
              <a:t> переклад </a:t>
            </a:r>
            <a:r>
              <a:rPr lang="ru-RU" dirty="0" err="1"/>
              <a:t>поеми</a:t>
            </a:r>
            <a:r>
              <a:rPr lang="ru-RU" dirty="0"/>
              <a:t> </a:t>
            </a:r>
            <a:r>
              <a:rPr lang="ru-RU" dirty="0" err="1"/>
              <a:t>Пушкіна</a:t>
            </a:r>
            <a:r>
              <a:rPr lang="ru-RU" dirty="0"/>
              <a:t> «</a:t>
            </a:r>
            <a:r>
              <a:rPr lang="ru-RU" i="1" dirty="0"/>
              <a:t>Полтава</a:t>
            </a:r>
            <a:r>
              <a:rPr lang="ru-RU" dirty="0"/>
              <a:t>» </a:t>
            </a:r>
            <a:r>
              <a:rPr lang="ru-RU" dirty="0" err="1"/>
              <a:t>українською</a:t>
            </a:r>
            <a:r>
              <a:rPr lang="ru-RU" dirty="0"/>
              <a:t> </a:t>
            </a:r>
            <a:r>
              <a:rPr lang="ru-RU" dirty="0" err="1"/>
              <a:t>мовою</a:t>
            </a:r>
            <a:r>
              <a:rPr lang="ru-RU" dirty="0" smtClean="0"/>
              <a:t>.</a:t>
            </a:r>
            <a:r>
              <a:rPr lang="ru-RU" dirty="0"/>
              <a:t> </a:t>
            </a:r>
            <a:r>
              <a:rPr lang="ru-RU" dirty="0" smtClean="0"/>
              <a:t>З 1837</a:t>
            </a:r>
            <a:r>
              <a:rPr lang="ru-RU" dirty="0"/>
              <a:t> року </a:t>
            </a:r>
            <a:r>
              <a:rPr lang="ru-RU" dirty="0" err="1"/>
              <a:t>працює</a:t>
            </a:r>
            <a:r>
              <a:rPr lang="ru-RU" dirty="0"/>
              <a:t> </a:t>
            </a:r>
            <a:r>
              <a:rPr lang="ru-RU" dirty="0" err="1"/>
              <a:t>вчителем</a:t>
            </a:r>
            <a:r>
              <a:rPr lang="ru-RU" dirty="0"/>
              <a:t> </a:t>
            </a:r>
            <a:r>
              <a:rPr lang="ru-RU" dirty="0" err="1"/>
              <a:t>російської</a:t>
            </a:r>
            <a:r>
              <a:rPr lang="ru-RU" dirty="0"/>
              <a:t> </a:t>
            </a:r>
            <a:r>
              <a:rPr lang="ru-RU" dirty="0" err="1"/>
              <a:t>мови</a:t>
            </a:r>
            <a:r>
              <a:rPr lang="ru-RU" dirty="0"/>
              <a:t> у </a:t>
            </a:r>
            <a:r>
              <a:rPr lang="ru-RU" dirty="0" err="1"/>
              <a:t>Дворянському</a:t>
            </a:r>
            <a:r>
              <a:rPr lang="ru-RU" dirty="0"/>
              <a:t> полку. </a:t>
            </a:r>
            <a:r>
              <a:rPr lang="ru-RU" dirty="0" err="1"/>
              <a:t>Бере</a:t>
            </a:r>
            <a:r>
              <a:rPr lang="ru-RU" dirty="0"/>
              <a:t> участь в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викупу</a:t>
            </a:r>
            <a:r>
              <a:rPr lang="ru-RU" dirty="0"/>
              <a:t> </a:t>
            </a:r>
            <a:r>
              <a:rPr lang="ru-RU" dirty="0" err="1"/>
              <a:t>Т.Шевченка</a:t>
            </a:r>
            <a:r>
              <a:rPr lang="ru-RU" dirty="0"/>
              <a:t> з </a:t>
            </a:r>
            <a:r>
              <a:rPr lang="ru-RU" dirty="0" err="1"/>
              <a:t>кріпацтва</a:t>
            </a:r>
            <a:r>
              <a:rPr lang="ru-RU" dirty="0"/>
              <a:t>, </a:t>
            </a:r>
            <a:r>
              <a:rPr lang="ru-RU" dirty="0" err="1"/>
              <a:t>збирає</a:t>
            </a:r>
            <a:r>
              <a:rPr lang="ru-RU" dirty="0"/>
              <a:t> твори </a:t>
            </a:r>
            <a:r>
              <a:rPr lang="ru-RU" dirty="0" err="1"/>
              <a:t>українською</a:t>
            </a:r>
            <a:r>
              <a:rPr lang="ru-RU" dirty="0"/>
              <a:t> </a:t>
            </a:r>
            <a:r>
              <a:rPr lang="ru-RU" dirty="0" err="1"/>
              <a:t>мовою</a:t>
            </a:r>
            <a:r>
              <a:rPr lang="ru-RU" dirty="0"/>
              <a:t> й </a:t>
            </a:r>
            <a:r>
              <a:rPr lang="ru-RU" dirty="0" err="1"/>
              <a:t>клопочеться</a:t>
            </a:r>
            <a:r>
              <a:rPr lang="ru-RU" dirty="0"/>
              <a:t> про </a:t>
            </a:r>
            <a:r>
              <a:rPr lang="ru-RU" dirty="0" err="1"/>
              <a:t>випуск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у </a:t>
            </a:r>
            <a:r>
              <a:rPr lang="ru-RU" dirty="0" err="1"/>
              <a:t>додатках</a:t>
            </a:r>
            <a:r>
              <a:rPr lang="ru-RU" dirty="0"/>
              <a:t> до журналу «Отечественные записки». Одержавши </a:t>
            </a:r>
            <a:r>
              <a:rPr lang="ru-RU" dirty="0" err="1"/>
              <a:t>відмову</a:t>
            </a:r>
            <a:r>
              <a:rPr lang="ru-RU" dirty="0"/>
              <a:t>,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зібраних</a:t>
            </a:r>
            <a:r>
              <a:rPr lang="ru-RU" dirty="0"/>
              <a:t> для </a:t>
            </a:r>
            <a:r>
              <a:rPr lang="ru-RU" dirty="0" err="1"/>
              <a:t>додатків</a:t>
            </a:r>
            <a:r>
              <a:rPr lang="ru-RU" dirty="0"/>
              <a:t> </a:t>
            </a:r>
            <a:r>
              <a:rPr lang="ru-RU" dirty="0" err="1"/>
              <a:t>матеріалів</a:t>
            </a:r>
            <a:r>
              <a:rPr lang="ru-RU" dirty="0"/>
              <a:t> </a:t>
            </a:r>
            <a:r>
              <a:rPr lang="ru-RU" dirty="0" err="1"/>
              <a:t>укладає</a:t>
            </a:r>
            <a:r>
              <a:rPr lang="ru-RU" dirty="0"/>
              <a:t> </a:t>
            </a:r>
            <a:r>
              <a:rPr lang="ru-RU" dirty="0" smtClean="0"/>
              <a:t>альманах </a:t>
            </a:r>
            <a:r>
              <a:rPr lang="ru-RU" dirty="0"/>
              <a:t>«</a:t>
            </a:r>
            <a:r>
              <a:rPr lang="ru-RU" dirty="0" err="1"/>
              <a:t>Ластівка</a:t>
            </a:r>
            <a:r>
              <a:rPr lang="ru-RU" dirty="0"/>
              <a:t>»,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вийшов</a:t>
            </a:r>
            <a:r>
              <a:rPr lang="ru-RU" dirty="0"/>
              <a:t> 27 </a:t>
            </a:r>
            <a:r>
              <a:rPr lang="ru-RU" dirty="0" err="1"/>
              <a:t>квітня</a:t>
            </a:r>
            <a:r>
              <a:rPr lang="ru-RU" dirty="0"/>
              <a:t> 1841 року. 1840 року </a:t>
            </a:r>
            <a:r>
              <a:rPr lang="ru-RU" dirty="0" err="1"/>
              <a:t>Гребінка</a:t>
            </a:r>
            <a:r>
              <a:rPr lang="ru-RU" dirty="0"/>
              <a:t> </a:t>
            </a:r>
            <a:r>
              <a:rPr lang="ru-RU" dirty="0" err="1"/>
              <a:t>допоміг</a:t>
            </a:r>
            <a:r>
              <a:rPr lang="ru-RU" dirty="0"/>
              <a:t> </a:t>
            </a:r>
            <a:r>
              <a:rPr lang="ru-RU" dirty="0" err="1"/>
              <a:t>Шевченкові</a:t>
            </a:r>
            <a:r>
              <a:rPr lang="ru-RU" dirty="0"/>
              <a:t> у </a:t>
            </a:r>
            <a:r>
              <a:rPr lang="ru-RU" dirty="0" err="1"/>
              <a:t>виданні«Кобзаря</a:t>
            </a:r>
            <a:r>
              <a:rPr lang="ru-RU" dirty="0"/>
              <a:t>». Того ж року в </a:t>
            </a:r>
            <a:r>
              <a:rPr lang="ru-RU" dirty="0" err="1"/>
              <a:t>журналі</a:t>
            </a:r>
            <a:r>
              <a:rPr lang="ru-RU" dirty="0"/>
              <a:t> «</a:t>
            </a:r>
            <a:r>
              <a:rPr lang="ru-RU" i="1" dirty="0"/>
              <a:t>Отечественные записки</a:t>
            </a:r>
            <a:r>
              <a:rPr lang="ru-RU" dirty="0"/>
              <a:t>» </a:t>
            </a:r>
            <a:r>
              <a:rPr lang="ru-RU" dirty="0" err="1"/>
              <a:t>вийшла</a:t>
            </a:r>
            <a:r>
              <a:rPr lang="ru-RU" dirty="0"/>
              <a:t> </a:t>
            </a:r>
            <a:r>
              <a:rPr lang="ru-RU" dirty="0" err="1"/>
              <a:t>Гребінчина</a:t>
            </a:r>
            <a:r>
              <a:rPr lang="ru-RU" dirty="0"/>
              <a:t> </a:t>
            </a:r>
            <a:r>
              <a:rPr lang="ru-RU" dirty="0" err="1"/>
              <a:t>повість</a:t>
            </a:r>
            <a:r>
              <a:rPr lang="ru-RU" dirty="0"/>
              <a:t> «</a:t>
            </a:r>
            <a:r>
              <a:rPr lang="ru-RU" i="1" dirty="0"/>
              <a:t>Записки студента</a:t>
            </a:r>
            <a:r>
              <a:rPr lang="ru-RU" dirty="0"/>
              <a:t>», а в «</a:t>
            </a:r>
            <a:r>
              <a:rPr lang="ru-RU" i="1" dirty="0"/>
              <a:t>Утренней заре</a:t>
            </a:r>
            <a:r>
              <a:rPr lang="ru-RU" dirty="0"/>
              <a:t>» — </a:t>
            </a:r>
            <a:r>
              <a:rPr lang="ru-RU" dirty="0" err="1"/>
              <a:t>повість</a:t>
            </a:r>
            <a:r>
              <a:rPr lang="ru-RU" dirty="0"/>
              <a:t> «</a:t>
            </a:r>
            <a:r>
              <a:rPr lang="ru-RU" i="1" dirty="0"/>
              <a:t>Кулик</a:t>
            </a:r>
            <a:r>
              <a:rPr lang="ru-RU" dirty="0" smtClean="0"/>
              <a:t>».</a:t>
            </a:r>
            <a:r>
              <a:rPr lang="ru-RU" dirty="0"/>
              <a:t>  1842 року </a:t>
            </a:r>
            <a:r>
              <a:rPr lang="ru-RU" dirty="0" err="1"/>
              <a:t>пише</a:t>
            </a:r>
            <a:r>
              <a:rPr lang="ru-RU" dirty="0"/>
              <a:t> </a:t>
            </a:r>
            <a:r>
              <a:rPr lang="ru-RU" dirty="0" err="1"/>
              <a:t>повість</a:t>
            </a:r>
            <a:r>
              <a:rPr lang="ru-RU" dirty="0"/>
              <a:t> «Сеня». У </a:t>
            </a:r>
            <a:r>
              <a:rPr lang="ru-RU" dirty="0" smtClean="0"/>
              <a:t>1843</a:t>
            </a:r>
            <a:r>
              <a:rPr lang="ru-RU" dirty="0"/>
              <a:t> </a:t>
            </a:r>
            <a:r>
              <a:rPr lang="ru-RU" dirty="0" err="1"/>
              <a:t>році</a:t>
            </a:r>
            <a:r>
              <a:rPr lang="ru-RU" dirty="0"/>
              <a:t> </a:t>
            </a:r>
            <a:r>
              <a:rPr lang="ru-RU" dirty="0" err="1"/>
              <a:t>Гребінка</a:t>
            </a:r>
            <a:r>
              <a:rPr lang="ru-RU" dirty="0"/>
              <a:t> </a:t>
            </a:r>
            <a:r>
              <a:rPr lang="ru-RU" dirty="0" err="1"/>
              <a:t>відвідав</a:t>
            </a:r>
            <a:r>
              <a:rPr lang="ru-RU" dirty="0"/>
              <a:t> </a:t>
            </a:r>
            <a:r>
              <a:rPr lang="ru-RU" dirty="0" err="1"/>
              <a:t>Україну</a:t>
            </a:r>
            <a:r>
              <a:rPr lang="ru-RU" dirty="0"/>
              <a:t>, </a:t>
            </a:r>
            <a:r>
              <a:rPr lang="ru-RU" dirty="0" err="1"/>
              <a:t>був</a:t>
            </a:r>
            <a:r>
              <a:rPr lang="ru-RU" dirty="0"/>
              <a:t> у </a:t>
            </a:r>
            <a:r>
              <a:rPr lang="ru-RU" dirty="0" err="1"/>
              <a:t>Харкові</a:t>
            </a:r>
            <a:r>
              <a:rPr lang="ru-RU" dirty="0"/>
              <a:t>, разом з </a:t>
            </a:r>
            <a:r>
              <a:rPr lang="ru-RU" dirty="0" err="1"/>
              <a:t>Шевченком</a:t>
            </a:r>
            <a:r>
              <a:rPr lang="ru-RU" dirty="0"/>
              <a:t> </a:t>
            </a:r>
            <a:r>
              <a:rPr lang="ru-RU" dirty="0" err="1"/>
              <a:t>побував</a:t>
            </a:r>
            <a:r>
              <a:rPr lang="ru-RU" dirty="0"/>
              <a:t> у </a:t>
            </a:r>
            <a:r>
              <a:rPr lang="ru-RU" dirty="0" err="1"/>
              <a:t>маєтку</a:t>
            </a:r>
            <a:r>
              <a:rPr lang="ru-RU" dirty="0"/>
              <a:t> </a:t>
            </a:r>
            <a:r>
              <a:rPr lang="ru-RU" dirty="0" err="1"/>
              <a:t>Т.Волховської</a:t>
            </a:r>
            <a:r>
              <a:rPr lang="ru-RU" dirty="0"/>
              <a:t> в </a:t>
            </a:r>
            <a:r>
              <a:rPr lang="ru-RU" dirty="0" err="1"/>
              <a:t>селі</a:t>
            </a:r>
            <a:r>
              <a:rPr lang="ru-RU" dirty="0"/>
              <a:t> </a:t>
            </a:r>
            <a:r>
              <a:rPr lang="ru-RU" dirty="0" err="1">
                <a:hlinkClick r:id="rId2" tooltip="Мосівці (ще не написана)"/>
              </a:rPr>
              <a:t>Мосівці</a:t>
            </a:r>
            <a:r>
              <a:rPr lang="ru-RU" dirty="0"/>
              <a:t>. Того ж року в </a:t>
            </a:r>
            <a:r>
              <a:rPr lang="ru-RU" dirty="0" err="1"/>
              <a:t>журналі</a:t>
            </a:r>
            <a:r>
              <a:rPr lang="ru-RU" dirty="0"/>
              <a:t> «Отечественные записки» </a:t>
            </a:r>
            <a:r>
              <a:rPr lang="ru-RU" dirty="0" err="1"/>
              <a:t>надруковано</a:t>
            </a:r>
            <a:r>
              <a:rPr lang="ru-RU" dirty="0"/>
              <a:t> роман «</a:t>
            </a:r>
            <a:r>
              <a:rPr lang="ru-RU" dirty="0" err="1"/>
              <a:t>Чайковський</a:t>
            </a:r>
            <a:r>
              <a:rPr lang="ru-RU" dirty="0"/>
              <a:t>» з </a:t>
            </a:r>
            <a:r>
              <a:rPr lang="ru-RU" dirty="0" err="1"/>
              <a:t>епіграфами</a:t>
            </a:r>
            <a:r>
              <a:rPr lang="ru-RU" dirty="0"/>
              <a:t>, </a:t>
            </a:r>
            <a:r>
              <a:rPr lang="ru-RU" dirty="0" err="1"/>
              <a:t>взятими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Шевченкових</a:t>
            </a:r>
            <a:r>
              <a:rPr lang="ru-RU" dirty="0"/>
              <a:t> </a:t>
            </a:r>
            <a:r>
              <a:rPr lang="ru-RU" dirty="0" err="1"/>
              <a:t>творів</a:t>
            </a:r>
            <a:r>
              <a:rPr lang="ru-RU" dirty="0"/>
              <a:t>. </a:t>
            </a:r>
            <a:r>
              <a:rPr lang="ru-RU" dirty="0" smtClean="0"/>
              <a:t>1844 року </a:t>
            </a:r>
            <a:r>
              <a:rPr lang="ru-RU" dirty="0" err="1"/>
              <a:t>Гребінка</a:t>
            </a:r>
            <a:r>
              <a:rPr lang="ru-RU" dirty="0"/>
              <a:t> </a:t>
            </a:r>
            <a:r>
              <a:rPr lang="ru-RU" dirty="0" err="1"/>
              <a:t>одружився</a:t>
            </a:r>
            <a:r>
              <a:rPr lang="ru-RU" dirty="0"/>
              <a:t> з </a:t>
            </a:r>
            <a:r>
              <a:rPr lang="ru-RU" dirty="0" err="1"/>
              <a:t>Марією</a:t>
            </a:r>
            <a:r>
              <a:rPr lang="ru-RU" dirty="0"/>
              <a:t> </a:t>
            </a:r>
            <a:r>
              <a:rPr lang="ru-RU" dirty="0" err="1"/>
              <a:t>Василівною</a:t>
            </a:r>
            <a:r>
              <a:rPr lang="ru-RU" dirty="0"/>
              <a:t> </a:t>
            </a:r>
            <a:r>
              <a:rPr lang="ru-RU" dirty="0" err="1"/>
              <a:t>Ростенберг</a:t>
            </a:r>
            <a:r>
              <a:rPr lang="ru-RU" dirty="0"/>
              <a:t>. Того ж року </a:t>
            </a:r>
            <a:r>
              <a:rPr lang="ru-RU" dirty="0" err="1"/>
              <a:t>вийшов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роман «Доктор</a:t>
            </a:r>
            <a:r>
              <a:rPr lang="ru-RU" dirty="0" smtClean="0"/>
              <a:t>».</a:t>
            </a:r>
            <a:r>
              <a:rPr lang="ru-RU" dirty="0"/>
              <a:t> 1845 року </a:t>
            </a:r>
            <a:r>
              <a:rPr lang="ru-RU" dirty="0" err="1"/>
              <a:t>познайомився</a:t>
            </a:r>
            <a:r>
              <a:rPr lang="ru-RU" dirty="0"/>
              <a:t> з </a:t>
            </a:r>
            <a:r>
              <a:rPr lang="ru-RU" dirty="0" err="1"/>
              <a:t>П.Кулішем</a:t>
            </a:r>
            <a:r>
              <a:rPr lang="ru-RU" dirty="0"/>
              <a:t>, написав </a:t>
            </a:r>
            <a:r>
              <a:rPr lang="ru-RU" dirty="0" err="1"/>
              <a:t>нарис</a:t>
            </a:r>
            <a:r>
              <a:rPr lang="ru-RU" dirty="0"/>
              <a:t> «Петербургская сторона». У 1847 </a:t>
            </a:r>
            <a:r>
              <a:rPr lang="ru-RU" dirty="0" err="1"/>
              <a:t>році</a:t>
            </a:r>
            <a:r>
              <a:rPr lang="ru-RU" dirty="0"/>
              <a:t> </a:t>
            </a:r>
            <a:r>
              <a:rPr lang="ru-RU" dirty="0" err="1"/>
              <a:t>відкрив</a:t>
            </a:r>
            <a:r>
              <a:rPr lang="ru-RU" dirty="0"/>
              <a:t> </a:t>
            </a:r>
            <a:r>
              <a:rPr lang="ru-RU" dirty="0" err="1"/>
              <a:t>своїм</a:t>
            </a:r>
            <a:r>
              <a:rPr lang="ru-RU" dirty="0"/>
              <a:t> коштом у </a:t>
            </a:r>
            <a:r>
              <a:rPr lang="ru-RU" dirty="0" err="1"/>
              <a:t>селі</a:t>
            </a:r>
            <a:r>
              <a:rPr lang="ru-RU" dirty="0"/>
              <a:t> </a:t>
            </a:r>
            <a:r>
              <a:rPr lang="ru-RU" dirty="0" err="1"/>
              <a:t>Рудці</a:t>
            </a:r>
            <a:r>
              <a:rPr lang="ru-RU" dirty="0"/>
              <a:t> </a:t>
            </a:r>
            <a:r>
              <a:rPr lang="ru-RU" dirty="0" err="1"/>
              <a:t>Лубенського</a:t>
            </a:r>
            <a:r>
              <a:rPr lang="ru-RU" dirty="0"/>
              <a:t> </a:t>
            </a:r>
            <a:r>
              <a:rPr lang="ru-RU" dirty="0" err="1"/>
              <a:t>повіту</a:t>
            </a:r>
            <a:r>
              <a:rPr lang="ru-RU" dirty="0"/>
              <a:t> на </a:t>
            </a:r>
            <a:r>
              <a:rPr lang="ru-RU" dirty="0" err="1"/>
              <a:t>Полтавщині</a:t>
            </a:r>
            <a:r>
              <a:rPr lang="ru-RU" dirty="0"/>
              <a:t> </a:t>
            </a:r>
            <a:r>
              <a:rPr lang="ru-RU" dirty="0" err="1"/>
              <a:t>парафіяльне</a:t>
            </a:r>
            <a:r>
              <a:rPr lang="ru-RU" dirty="0"/>
              <a:t> училище для </a:t>
            </a:r>
            <a:r>
              <a:rPr lang="ru-RU" dirty="0" err="1"/>
              <a:t>селянських</a:t>
            </a:r>
            <a:r>
              <a:rPr lang="ru-RU" dirty="0"/>
              <a:t> </a:t>
            </a:r>
            <a:r>
              <a:rPr lang="ru-RU" dirty="0" err="1"/>
              <a:t>дітей</a:t>
            </a:r>
            <a:r>
              <a:rPr lang="ru-RU" dirty="0"/>
              <a:t>. Того ж року </a:t>
            </a:r>
            <a:r>
              <a:rPr lang="ru-RU" dirty="0" err="1"/>
              <a:t>вийшли</a:t>
            </a:r>
            <a:r>
              <a:rPr lang="ru-RU" dirty="0"/>
              <a:t> </a:t>
            </a:r>
            <a:r>
              <a:rPr lang="ru-RU" dirty="0" err="1"/>
              <a:t>повість</a:t>
            </a:r>
            <a:r>
              <a:rPr lang="ru-RU" dirty="0"/>
              <a:t> «Заборов» та «Приключения синей ассигнации». З 1846 року </a:t>
            </a:r>
            <a:r>
              <a:rPr lang="ru-RU" dirty="0" err="1"/>
              <a:t>Гребінка</a:t>
            </a:r>
            <a:r>
              <a:rPr lang="ru-RU" dirty="0"/>
              <a:t> почав </a:t>
            </a:r>
            <a:r>
              <a:rPr lang="ru-RU" dirty="0" err="1"/>
              <a:t>видавати</a:t>
            </a:r>
            <a:r>
              <a:rPr lang="ru-RU" dirty="0"/>
              <a:t> </a:t>
            </a:r>
            <a:r>
              <a:rPr lang="ru-RU" dirty="0" err="1"/>
              <a:t>зібрання</a:t>
            </a:r>
            <a:r>
              <a:rPr lang="ru-RU" dirty="0"/>
              <a:t>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прозових</a:t>
            </a:r>
            <a:r>
              <a:rPr lang="ru-RU" dirty="0"/>
              <a:t> </a:t>
            </a:r>
            <a:r>
              <a:rPr lang="ru-RU" dirty="0" err="1"/>
              <a:t>творів</a:t>
            </a:r>
            <a:r>
              <a:rPr lang="ru-RU" dirty="0"/>
              <a:t>. До </a:t>
            </a:r>
            <a:r>
              <a:rPr lang="ru-RU" dirty="0" err="1"/>
              <a:t>кінця</a:t>
            </a:r>
            <a:r>
              <a:rPr lang="ru-RU" dirty="0"/>
              <a:t> 1848 року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видав</a:t>
            </a:r>
            <a:r>
              <a:rPr lang="ru-RU" dirty="0"/>
              <a:t> </a:t>
            </a:r>
            <a:r>
              <a:rPr lang="ru-RU" dirty="0" err="1"/>
              <a:t>вісім</a:t>
            </a:r>
            <a:r>
              <a:rPr lang="ru-RU" dirty="0"/>
              <a:t> </a:t>
            </a:r>
            <a:r>
              <a:rPr lang="ru-RU" dirty="0" err="1"/>
              <a:t>томів</a:t>
            </a:r>
            <a:r>
              <a:rPr lang="ru-RU" dirty="0"/>
              <a:t>. Помер </a:t>
            </a:r>
            <a:r>
              <a:rPr lang="ru-RU" dirty="0" err="1"/>
              <a:t>Гребінка</a:t>
            </a:r>
            <a:r>
              <a:rPr lang="ru-RU" dirty="0"/>
              <a:t> 3 </a:t>
            </a:r>
            <a:r>
              <a:rPr lang="ru-RU" dirty="0" err="1"/>
              <a:t>грудня</a:t>
            </a:r>
            <a:r>
              <a:rPr lang="ru-RU" dirty="0"/>
              <a:t> 1848 року </a:t>
            </a:r>
            <a:r>
              <a:rPr lang="ru-RU" dirty="0" err="1"/>
              <a:t>від</a:t>
            </a:r>
            <a:r>
              <a:rPr lang="ru-RU" dirty="0"/>
              <a:t> </a:t>
            </a:r>
            <a:r>
              <a:rPr lang="ru-RU" dirty="0" err="1"/>
              <a:t>туберкульозу</a:t>
            </a:r>
            <a:r>
              <a:rPr lang="ru-RU" dirty="0"/>
              <a:t> в </a:t>
            </a:r>
            <a:r>
              <a:rPr lang="ru-RU" dirty="0" err="1"/>
              <a:t>Петербурзі</a:t>
            </a:r>
            <a:r>
              <a:rPr lang="ru-RU" dirty="0"/>
              <a:t>. </a:t>
            </a:r>
            <a:r>
              <a:rPr lang="ru-RU" dirty="0" err="1"/>
              <a:t>Тіло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перевезли в </a:t>
            </a:r>
            <a:r>
              <a:rPr lang="ru-RU" dirty="0" err="1"/>
              <a:t>Убіжище</a:t>
            </a:r>
            <a:r>
              <a:rPr lang="ru-RU" dirty="0"/>
              <a:t>, де й </a:t>
            </a:r>
            <a:r>
              <a:rPr lang="ru-RU" dirty="0" err="1"/>
              <a:t>поховали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7191203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3768" y="18864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ru-RU" sz="7300" dirty="0" err="1">
                <a:effectLst/>
              </a:rPr>
              <a:t>Творчість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908720"/>
            <a:ext cx="5688632" cy="5949280"/>
          </a:xfrm>
        </p:spPr>
        <p:txBody>
          <a:bodyPr>
            <a:normAutofit/>
          </a:bodyPr>
          <a:lstStyle/>
          <a:p>
            <a:r>
              <a:rPr lang="ru-RU" sz="1600" dirty="0" err="1"/>
              <a:t>Українське</a:t>
            </a:r>
            <a:r>
              <a:rPr lang="ru-RU" sz="1600" dirty="0"/>
              <a:t> </a:t>
            </a:r>
            <a:r>
              <a:rPr lang="ru-RU" sz="1600" dirty="0" err="1"/>
              <a:t>суспільство</a:t>
            </a:r>
            <a:r>
              <a:rPr lang="ru-RU" sz="1600" dirty="0"/>
              <a:t> у 20—30-х роках, коли </a:t>
            </a:r>
            <a:r>
              <a:rPr lang="ru-RU" sz="1600" dirty="0" err="1"/>
              <a:t>зростав</a:t>
            </a:r>
            <a:r>
              <a:rPr lang="ru-RU" sz="1600" dirty="0"/>
              <a:t> талант </a:t>
            </a:r>
            <a:r>
              <a:rPr lang="ru-RU" sz="1600" dirty="0" err="1"/>
              <a:t>Євгена</a:t>
            </a:r>
            <a:r>
              <a:rPr lang="ru-RU" sz="1600" dirty="0"/>
              <a:t> </a:t>
            </a:r>
            <a:r>
              <a:rPr lang="ru-RU" sz="1600" dirty="0" err="1"/>
              <a:t>Гребінки</a:t>
            </a:r>
            <a:r>
              <a:rPr lang="ru-RU" sz="1600" dirty="0"/>
              <a:t>, </a:t>
            </a:r>
            <a:r>
              <a:rPr lang="ru-RU" sz="1600" dirty="0" err="1"/>
              <a:t>розвивалося</a:t>
            </a:r>
            <a:r>
              <a:rPr lang="ru-RU" sz="1600" dirty="0"/>
              <a:t> в </a:t>
            </a:r>
            <a:r>
              <a:rPr lang="ru-RU" sz="1600" dirty="0" err="1"/>
              <a:t>умовах</a:t>
            </a:r>
            <a:r>
              <a:rPr lang="ru-RU" sz="1600" dirty="0"/>
              <a:t> </a:t>
            </a:r>
            <a:r>
              <a:rPr lang="ru-RU" sz="1600" dirty="0" err="1"/>
              <a:t>загострення</a:t>
            </a:r>
            <a:r>
              <a:rPr lang="ru-RU" sz="1600" dirty="0"/>
              <a:t> </a:t>
            </a:r>
            <a:r>
              <a:rPr lang="ru-RU" sz="1600" dirty="0" err="1"/>
              <a:t>суспільно-політичних</a:t>
            </a:r>
            <a:r>
              <a:rPr lang="ru-RU" sz="1600" dirty="0"/>
              <a:t> </a:t>
            </a:r>
            <a:r>
              <a:rPr lang="ru-RU" sz="1600" dirty="0" err="1"/>
              <a:t>відносин</a:t>
            </a:r>
            <a:r>
              <a:rPr lang="ru-RU" sz="1600" dirty="0"/>
              <a:t>, </a:t>
            </a:r>
            <a:r>
              <a:rPr lang="ru-RU" sz="1600" dirty="0" err="1"/>
              <a:t>зростання</a:t>
            </a:r>
            <a:r>
              <a:rPr lang="ru-RU" sz="1600" dirty="0"/>
              <a:t> </a:t>
            </a:r>
            <a:r>
              <a:rPr lang="ru-RU" sz="1600" dirty="0" err="1"/>
              <a:t>ліберальних</a:t>
            </a:r>
            <a:r>
              <a:rPr lang="ru-RU" sz="1600" dirty="0"/>
              <a:t> і </a:t>
            </a:r>
            <a:r>
              <a:rPr lang="ru-RU" sz="1600" dirty="0" err="1"/>
              <a:t>радикальних</a:t>
            </a:r>
            <a:r>
              <a:rPr lang="ru-RU" sz="1600" dirty="0"/>
              <a:t> </a:t>
            </a:r>
            <a:r>
              <a:rPr lang="ru-RU" sz="1600" dirty="0" err="1"/>
              <a:t>настроїв</a:t>
            </a:r>
            <a:r>
              <a:rPr lang="ru-RU" sz="1600" dirty="0"/>
              <a:t>. </a:t>
            </a:r>
            <a:r>
              <a:rPr lang="ru-RU" sz="1600" dirty="0" err="1"/>
              <a:t>Після</a:t>
            </a:r>
            <a:r>
              <a:rPr lang="ru-RU" sz="1600" dirty="0"/>
              <a:t> </a:t>
            </a:r>
            <a:r>
              <a:rPr lang="ru-RU" sz="1600" dirty="0" err="1"/>
              <a:t>наполеонівської</a:t>
            </a:r>
            <a:r>
              <a:rPr lang="ru-RU" sz="1600" dirty="0"/>
              <a:t> </a:t>
            </a:r>
            <a:r>
              <a:rPr lang="ru-RU" sz="1600" dirty="0" err="1"/>
              <a:t>війни</a:t>
            </a:r>
            <a:r>
              <a:rPr lang="ru-RU" sz="1600" dirty="0"/>
              <a:t> 1812 року, коли </a:t>
            </a:r>
            <a:r>
              <a:rPr lang="ru-RU" sz="1600" dirty="0" err="1"/>
              <a:t>багато</a:t>
            </a:r>
            <a:r>
              <a:rPr lang="ru-RU" sz="1600" dirty="0"/>
              <a:t> </a:t>
            </a:r>
            <a:r>
              <a:rPr lang="ru-RU" sz="1600" dirty="0" err="1"/>
              <a:t>громадян</a:t>
            </a:r>
            <a:r>
              <a:rPr lang="ru-RU" sz="1600" dirty="0"/>
              <a:t> </a:t>
            </a:r>
            <a:r>
              <a:rPr lang="ru-RU" sz="1600" dirty="0" err="1"/>
              <a:t>Росії</a:t>
            </a:r>
            <a:r>
              <a:rPr lang="ru-RU" sz="1600" dirty="0"/>
              <a:t> та </a:t>
            </a:r>
            <a:r>
              <a:rPr lang="ru-RU" sz="1600" dirty="0" err="1"/>
              <a:t>України</a:t>
            </a:r>
            <a:r>
              <a:rPr lang="ru-RU" sz="1600" dirty="0"/>
              <a:t> </a:t>
            </a:r>
            <a:r>
              <a:rPr lang="ru-RU" sz="1600" dirty="0" err="1"/>
              <a:t>ознайомилися</a:t>
            </a:r>
            <a:r>
              <a:rPr lang="ru-RU" sz="1600" dirty="0"/>
              <a:t> з </a:t>
            </a:r>
            <a:r>
              <a:rPr lang="ru-RU" sz="1600" dirty="0" err="1"/>
              <a:t>життям</a:t>
            </a:r>
            <a:r>
              <a:rPr lang="ru-RU" sz="1600" dirty="0"/>
              <a:t> </a:t>
            </a:r>
            <a:r>
              <a:rPr lang="ru-RU" sz="1600" dirty="0" err="1"/>
              <a:t>Європи</a:t>
            </a:r>
            <a:r>
              <a:rPr lang="ru-RU" sz="1600" dirty="0"/>
              <a:t> й </a:t>
            </a:r>
            <a:r>
              <a:rPr lang="ru-RU" sz="1600" dirty="0" err="1"/>
              <a:t>порівняли</a:t>
            </a:r>
            <a:r>
              <a:rPr lang="ru-RU" sz="1600" dirty="0"/>
              <a:t> </a:t>
            </a:r>
            <a:r>
              <a:rPr lang="ru-RU" sz="1600" dirty="0" err="1"/>
              <a:t>його</a:t>
            </a:r>
            <a:r>
              <a:rPr lang="ru-RU" sz="1600" dirty="0"/>
              <a:t> </a:t>
            </a:r>
            <a:r>
              <a:rPr lang="ru-RU" sz="1600" dirty="0" err="1"/>
              <a:t>зі</a:t>
            </a:r>
            <a:r>
              <a:rPr lang="ru-RU" sz="1600" dirty="0"/>
              <a:t> </a:t>
            </a:r>
            <a:r>
              <a:rPr lang="ru-RU" sz="1600" dirty="0" err="1"/>
              <a:t>своїм</a:t>
            </a:r>
            <a:r>
              <a:rPr lang="ru-RU" sz="1600" dirty="0"/>
              <a:t> </a:t>
            </a:r>
            <a:r>
              <a:rPr lang="ru-RU" sz="1600" dirty="0" err="1"/>
              <a:t>середньовічним</a:t>
            </a:r>
            <a:r>
              <a:rPr lang="ru-RU" sz="1600" dirty="0"/>
              <a:t> </a:t>
            </a:r>
            <a:r>
              <a:rPr lang="ru-RU" sz="1600" dirty="0" err="1"/>
              <a:t>кріпацтвом</a:t>
            </a:r>
            <a:r>
              <a:rPr lang="ru-RU" sz="1600" dirty="0"/>
              <a:t>, почали </a:t>
            </a:r>
            <a:r>
              <a:rPr lang="ru-RU" sz="1600" dirty="0" err="1"/>
              <a:t>виникати</a:t>
            </a:r>
            <a:r>
              <a:rPr lang="ru-RU" sz="1600" dirty="0"/>
              <a:t> </a:t>
            </a:r>
            <a:r>
              <a:rPr lang="ru-RU" sz="1600" dirty="0" err="1"/>
              <a:t>таємні</a:t>
            </a:r>
            <a:r>
              <a:rPr lang="ru-RU" sz="1600" dirty="0"/>
              <a:t> </a:t>
            </a:r>
            <a:r>
              <a:rPr lang="ru-RU" sz="1600" dirty="0" err="1"/>
              <a:t>політичні</a:t>
            </a:r>
            <a:r>
              <a:rPr lang="ru-RU" sz="1600" dirty="0"/>
              <a:t> </a:t>
            </a:r>
            <a:r>
              <a:rPr lang="ru-RU" sz="1600" dirty="0" err="1"/>
              <a:t>товариства</a:t>
            </a:r>
            <a:r>
              <a:rPr lang="ru-RU" sz="1600" dirty="0"/>
              <a:t>, з </a:t>
            </a:r>
            <a:r>
              <a:rPr lang="ru-RU" sz="1600" dirty="0" err="1"/>
              <a:t>яких</a:t>
            </a:r>
            <a:r>
              <a:rPr lang="ru-RU" sz="1600" dirty="0"/>
              <a:t> 14 </a:t>
            </a:r>
            <a:r>
              <a:rPr lang="ru-RU" sz="1600" dirty="0" err="1"/>
              <a:t>грудня</a:t>
            </a:r>
            <a:r>
              <a:rPr lang="ru-RU" sz="1600" dirty="0"/>
              <a:t> 1825 року </a:t>
            </a:r>
            <a:r>
              <a:rPr lang="ru-RU" sz="1600" dirty="0" err="1"/>
              <a:t>виросло</a:t>
            </a:r>
            <a:r>
              <a:rPr lang="ru-RU" sz="1600" dirty="0"/>
              <a:t> </a:t>
            </a:r>
            <a:r>
              <a:rPr lang="ru-RU" sz="1600" dirty="0" err="1"/>
              <a:t>декабристське</a:t>
            </a:r>
            <a:r>
              <a:rPr lang="ru-RU" sz="1600" dirty="0"/>
              <a:t> </a:t>
            </a:r>
            <a:r>
              <a:rPr lang="ru-RU" sz="1600" dirty="0" err="1"/>
              <a:t>повстання</a:t>
            </a:r>
            <a:r>
              <a:rPr lang="ru-RU" sz="1600" dirty="0"/>
              <a:t> в </a:t>
            </a:r>
            <a:r>
              <a:rPr lang="ru-RU" sz="1600" dirty="0" err="1"/>
              <a:t>Петербурзі</a:t>
            </a:r>
            <a:r>
              <a:rPr lang="ru-RU" sz="1600" dirty="0"/>
              <a:t>. У таких </a:t>
            </a:r>
            <a:r>
              <a:rPr lang="ru-RU" sz="1600" dirty="0" err="1"/>
              <a:t>умовах</a:t>
            </a:r>
            <a:r>
              <a:rPr lang="ru-RU" sz="1600" dirty="0"/>
              <a:t> </a:t>
            </a:r>
            <a:r>
              <a:rPr lang="ru-RU" sz="1600" dirty="0" err="1"/>
              <a:t>виник</a:t>
            </a:r>
            <a:r>
              <a:rPr lang="ru-RU" sz="1600" dirty="0"/>
              <a:t> так званий </a:t>
            </a:r>
            <a:r>
              <a:rPr lang="ru-RU" sz="1600" dirty="0" err="1"/>
              <a:t>романтичний</a:t>
            </a:r>
            <a:r>
              <a:rPr lang="ru-RU" sz="1600" dirty="0"/>
              <a:t> </a:t>
            </a:r>
            <a:r>
              <a:rPr lang="ru-RU" sz="1600" dirty="0" err="1"/>
              <a:t>напрям</a:t>
            </a:r>
            <a:r>
              <a:rPr lang="ru-RU" sz="1600" dirty="0"/>
              <a:t> </a:t>
            </a:r>
            <a:r>
              <a:rPr lang="ru-RU" sz="1600" dirty="0" err="1"/>
              <a:t>української</a:t>
            </a:r>
            <a:r>
              <a:rPr lang="ru-RU" sz="1600" dirty="0"/>
              <a:t> </a:t>
            </a:r>
            <a:r>
              <a:rPr lang="ru-RU" sz="1600" dirty="0" err="1"/>
              <a:t>літератури</a:t>
            </a:r>
            <a:r>
              <a:rPr lang="ru-RU" sz="1600" dirty="0"/>
              <a:t> </a:t>
            </a:r>
            <a:r>
              <a:rPr lang="ru-RU" sz="1600" dirty="0" err="1"/>
              <a:t>дошевченківського</a:t>
            </a:r>
            <a:r>
              <a:rPr lang="ru-RU" sz="1600" dirty="0"/>
              <a:t> </a:t>
            </a:r>
            <a:r>
              <a:rPr lang="ru-RU" sz="1600" dirty="0" err="1"/>
              <a:t>періоду</a:t>
            </a:r>
            <a:r>
              <a:rPr lang="ru-RU" sz="1600" dirty="0"/>
              <a:t>, яка </a:t>
            </a:r>
            <a:r>
              <a:rPr lang="ru-RU" sz="1600" dirty="0" err="1"/>
              <a:t>живилася</a:t>
            </a:r>
            <a:r>
              <a:rPr lang="ru-RU" sz="1600" dirty="0"/>
              <a:t> </a:t>
            </a:r>
            <a:r>
              <a:rPr lang="ru-RU" sz="1600" dirty="0" err="1"/>
              <a:t>подіями</a:t>
            </a:r>
            <a:r>
              <a:rPr lang="ru-RU" sz="1600" dirty="0"/>
              <a:t> народного </a:t>
            </a:r>
            <a:r>
              <a:rPr lang="ru-RU" sz="1600" dirty="0" err="1"/>
              <a:t>життя</a:t>
            </a:r>
            <a:r>
              <a:rPr lang="ru-RU" sz="1600" dirty="0"/>
              <a:t> й </a:t>
            </a:r>
            <a:r>
              <a:rPr lang="ru-RU" sz="1600" dirty="0" err="1"/>
              <a:t>надихалася</a:t>
            </a:r>
            <a:r>
              <a:rPr lang="ru-RU" sz="1600" dirty="0"/>
              <a:t> </a:t>
            </a:r>
            <a:r>
              <a:rPr lang="ru-RU" sz="1600" dirty="0" err="1"/>
              <a:t>ідеями</a:t>
            </a:r>
            <a:r>
              <a:rPr lang="ru-RU" sz="1600" dirty="0"/>
              <a:t> </a:t>
            </a:r>
            <a:r>
              <a:rPr lang="ru-RU" sz="1600" dirty="0" err="1"/>
              <a:t>національного</a:t>
            </a:r>
            <a:r>
              <a:rPr lang="ru-RU" sz="1600" dirty="0"/>
              <a:t> </a:t>
            </a:r>
            <a:r>
              <a:rPr lang="ru-RU" sz="1600" dirty="0" err="1"/>
              <a:t>відродження</a:t>
            </a:r>
            <a:r>
              <a:rPr lang="ru-RU" sz="1600" dirty="0" smtClean="0"/>
              <a:t>.</a:t>
            </a:r>
            <a:r>
              <a:rPr lang="ru-RU" sz="1600" dirty="0"/>
              <a:t> У байках </a:t>
            </a:r>
            <a:r>
              <a:rPr lang="ru-RU" sz="1600" dirty="0" err="1"/>
              <a:t>Гребінки</a:t>
            </a:r>
            <a:r>
              <a:rPr lang="ru-RU" sz="1600" dirty="0"/>
              <a:t> </a:t>
            </a:r>
            <a:r>
              <a:rPr lang="ru-RU" sz="1600" dirty="0" err="1"/>
              <a:t>відбито</a:t>
            </a:r>
            <a:r>
              <a:rPr lang="ru-RU" sz="1600" dirty="0"/>
              <a:t> </a:t>
            </a:r>
            <a:r>
              <a:rPr lang="ru-RU" sz="1600" dirty="0" err="1"/>
              <a:t>соціальні</a:t>
            </a:r>
            <a:r>
              <a:rPr lang="ru-RU" sz="1600" dirty="0"/>
              <a:t> </a:t>
            </a:r>
            <a:r>
              <a:rPr lang="ru-RU" sz="1600" dirty="0" err="1"/>
              <a:t>суперечності</a:t>
            </a:r>
            <a:r>
              <a:rPr lang="ru-RU" sz="1600" dirty="0"/>
              <a:t> </a:t>
            </a:r>
            <a:r>
              <a:rPr lang="ru-RU" sz="1600" dirty="0" err="1"/>
              <a:t>тогочасної</a:t>
            </a:r>
            <a:r>
              <a:rPr lang="ru-RU" sz="1600" dirty="0"/>
              <a:t> </a:t>
            </a:r>
            <a:r>
              <a:rPr lang="ru-RU" sz="1600" dirty="0" err="1"/>
              <a:t>дійсності</a:t>
            </a:r>
            <a:r>
              <a:rPr lang="ru-RU" sz="1600" dirty="0"/>
              <a:t>. </a:t>
            </a:r>
            <a:r>
              <a:rPr lang="ru-RU" sz="1600" dirty="0" err="1"/>
              <a:t>Езопівською</a:t>
            </a:r>
            <a:r>
              <a:rPr lang="ru-RU" sz="1600" dirty="0"/>
              <a:t>, </a:t>
            </a:r>
            <a:r>
              <a:rPr lang="ru-RU" sz="1600" dirty="0" err="1"/>
              <a:t>сповненою</a:t>
            </a:r>
            <a:r>
              <a:rPr lang="ru-RU" sz="1600" dirty="0"/>
              <a:t> </a:t>
            </a:r>
            <a:r>
              <a:rPr lang="ru-RU" sz="1600" dirty="0" err="1"/>
              <a:t>алегорій</a:t>
            </a:r>
            <a:r>
              <a:rPr lang="ru-RU" sz="1600" dirty="0"/>
              <a:t> </a:t>
            </a:r>
            <a:r>
              <a:rPr lang="ru-RU" sz="1600" dirty="0" err="1"/>
              <a:t>мовою</a:t>
            </a:r>
            <a:r>
              <a:rPr lang="ru-RU" sz="1600" dirty="0"/>
              <a:t>, </a:t>
            </a:r>
            <a:r>
              <a:rPr lang="ru-RU" sz="1600" dirty="0" err="1"/>
              <a:t>він</a:t>
            </a:r>
            <a:r>
              <a:rPr lang="ru-RU" sz="1600" dirty="0"/>
              <a:t>, </a:t>
            </a:r>
            <a:r>
              <a:rPr lang="ru-RU" sz="1600" dirty="0" err="1"/>
              <a:t>бачачи</a:t>
            </a:r>
            <a:r>
              <a:rPr lang="ru-RU" sz="1600" dirty="0"/>
              <a:t> </a:t>
            </a:r>
            <a:r>
              <a:rPr lang="ru-RU" sz="1600" dirty="0" err="1"/>
              <a:t>соціальну</a:t>
            </a:r>
            <a:r>
              <a:rPr lang="ru-RU" sz="1600" dirty="0"/>
              <a:t> й </a:t>
            </a:r>
            <a:r>
              <a:rPr lang="ru-RU" sz="1600" dirty="0" err="1"/>
              <a:t>національну</a:t>
            </a:r>
            <a:r>
              <a:rPr lang="ru-RU" sz="1600" dirty="0"/>
              <a:t> </a:t>
            </a:r>
            <a:r>
              <a:rPr lang="ru-RU" sz="1600" dirty="0" err="1"/>
              <a:t>несправедливість</a:t>
            </a:r>
            <a:r>
              <a:rPr lang="ru-RU" sz="1600" dirty="0"/>
              <a:t> </a:t>
            </a:r>
            <a:r>
              <a:rPr lang="ru-RU" sz="1600" dirty="0" err="1"/>
              <a:t>тогочасної</a:t>
            </a:r>
            <a:r>
              <a:rPr lang="ru-RU" sz="1600" dirty="0"/>
              <a:t> </a:t>
            </a:r>
            <a:r>
              <a:rPr lang="ru-RU" sz="1600" dirty="0" err="1"/>
              <a:t>царської</a:t>
            </a:r>
            <a:r>
              <a:rPr lang="ru-RU" sz="1600" dirty="0"/>
              <a:t> </a:t>
            </a:r>
            <a:r>
              <a:rPr lang="ru-RU" sz="1600" dirty="0" err="1"/>
              <a:t>Росії</a:t>
            </a:r>
            <a:r>
              <a:rPr lang="ru-RU" sz="1600" dirty="0"/>
              <a:t>, </a:t>
            </a:r>
            <a:r>
              <a:rPr lang="ru-RU" sz="1600" dirty="0" err="1"/>
              <a:t>наважувався</a:t>
            </a:r>
            <a:r>
              <a:rPr lang="ru-RU" sz="1600" dirty="0"/>
              <a:t> </a:t>
            </a:r>
            <a:r>
              <a:rPr lang="ru-RU" sz="1600" dirty="0" err="1"/>
              <a:t>говорити</a:t>
            </a:r>
            <a:r>
              <a:rPr lang="ru-RU" sz="1600" dirty="0"/>
              <a:t> </a:t>
            </a:r>
            <a:r>
              <a:rPr lang="ru-RU" sz="1600" dirty="0" err="1"/>
              <a:t>сувору</a:t>
            </a:r>
            <a:r>
              <a:rPr lang="ru-RU" sz="1600" dirty="0"/>
              <a:t> і </a:t>
            </a:r>
            <a:r>
              <a:rPr lang="ru-RU" sz="1600" dirty="0" err="1"/>
              <a:t>сміливу</a:t>
            </a:r>
            <a:r>
              <a:rPr lang="ru-RU" sz="1600" dirty="0"/>
              <a:t> правду. </a:t>
            </a:r>
            <a:r>
              <a:rPr lang="ru-RU" sz="1600" dirty="0" err="1"/>
              <a:t>Майже</a:t>
            </a:r>
            <a:r>
              <a:rPr lang="ru-RU" sz="1600" dirty="0"/>
              <a:t> в </a:t>
            </a:r>
            <a:r>
              <a:rPr lang="ru-RU" sz="1600" dirty="0" err="1"/>
              <a:t>усіх</a:t>
            </a:r>
            <a:r>
              <a:rPr lang="ru-RU" sz="1600" dirty="0"/>
              <a:t> </a:t>
            </a:r>
            <a:r>
              <a:rPr lang="ru-RU" sz="1600" dirty="0" err="1"/>
              <a:t>його</a:t>
            </a:r>
            <a:r>
              <a:rPr lang="ru-RU" sz="1600" dirty="0"/>
              <a:t> байках </a:t>
            </a:r>
            <a:r>
              <a:rPr lang="ru-RU" sz="1600" dirty="0" err="1"/>
              <a:t>хижакам</a:t>
            </a:r>
            <a:r>
              <a:rPr lang="ru-RU" sz="1600" dirty="0"/>
              <a:t> і </a:t>
            </a:r>
            <a:r>
              <a:rPr lang="ru-RU" sz="1600" dirty="0" err="1"/>
              <a:t>гнобителям</a:t>
            </a:r>
            <a:r>
              <a:rPr lang="ru-RU" sz="1600" dirty="0"/>
              <a:t> </a:t>
            </a:r>
            <a:r>
              <a:rPr lang="ru-RU" sz="1600" dirty="0" err="1"/>
              <a:t>протистоїть</a:t>
            </a:r>
            <a:r>
              <a:rPr lang="ru-RU" sz="1600" dirty="0"/>
              <a:t> </a:t>
            </a:r>
            <a:r>
              <a:rPr lang="ru-RU" sz="1600" dirty="0" err="1"/>
              <a:t>простий</a:t>
            </a:r>
            <a:r>
              <a:rPr lang="ru-RU" sz="1600" dirty="0"/>
              <a:t> </a:t>
            </a:r>
            <a:r>
              <a:rPr lang="ru-RU" sz="1600" dirty="0" err="1"/>
              <a:t>чоловік</a:t>
            </a:r>
            <a:r>
              <a:rPr lang="ru-RU" sz="1600" dirty="0"/>
              <a:t>, </a:t>
            </a:r>
            <a:r>
              <a:rPr lang="ru-RU" sz="1600" dirty="0" err="1"/>
              <a:t>який</a:t>
            </a:r>
            <a:r>
              <a:rPr lang="ru-RU" sz="1600" dirty="0"/>
              <a:t> </a:t>
            </a:r>
            <a:r>
              <a:rPr lang="ru-RU" sz="1600" dirty="0" err="1"/>
              <a:t>має</a:t>
            </a:r>
            <a:r>
              <a:rPr lang="ru-RU" sz="1600" dirty="0"/>
              <a:t> здоровий </a:t>
            </a:r>
            <a:r>
              <a:rPr lang="ru-RU" sz="1600" dirty="0" err="1"/>
              <a:t>глузд</a:t>
            </a:r>
            <a:r>
              <a:rPr lang="ru-RU" sz="1600" dirty="0"/>
              <a:t> і мораль, і </a:t>
            </a:r>
            <a:r>
              <a:rPr lang="ru-RU" sz="1600" dirty="0" err="1"/>
              <a:t>цим</a:t>
            </a:r>
            <a:r>
              <a:rPr lang="ru-RU" sz="1600" dirty="0"/>
              <a:t> </a:t>
            </a:r>
            <a:r>
              <a:rPr lang="ru-RU" sz="1600" dirty="0" err="1"/>
              <a:t>протиставляється</a:t>
            </a:r>
            <a:r>
              <a:rPr lang="ru-RU" sz="1600" dirty="0"/>
              <a:t> автором </a:t>
            </a:r>
            <a:r>
              <a:rPr lang="ru-RU" sz="1600" dirty="0" err="1"/>
              <a:t>багатим</a:t>
            </a:r>
            <a:r>
              <a:rPr lang="ru-RU" sz="1600" dirty="0"/>
              <a:t>, </a:t>
            </a:r>
            <a:r>
              <a:rPr lang="ru-RU" sz="1600" dirty="0" err="1"/>
              <a:t>крутіям</a:t>
            </a:r>
            <a:r>
              <a:rPr lang="ru-RU" sz="1600" dirty="0"/>
              <a:t>, </a:t>
            </a:r>
            <a:r>
              <a:rPr lang="ru-RU" sz="1600" dirty="0" err="1"/>
              <a:t>здирникам</a:t>
            </a:r>
            <a:r>
              <a:rPr lang="ru-RU" sz="1600" dirty="0"/>
              <a:t>, чинодралам. </a:t>
            </a:r>
            <a:endParaRPr lang="ru-RU" sz="1600" dirty="0"/>
          </a:p>
        </p:txBody>
      </p:sp>
      <p:pic>
        <p:nvPicPr>
          <p:cNvPr id="1027" name="Picture 3" descr="C:\Users\Оксана\Desktop\Jevgen_Grebinka_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8794" y="0"/>
            <a:ext cx="2705206" cy="2705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45207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332656"/>
            <a:ext cx="7498080" cy="6248400"/>
          </a:xfrm>
        </p:spPr>
        <p:txBody>
          <a:bodyPr>
            <a:normAutofit fontScale="62500" lnSpcReduction="20000"/>
          </a:bodyPr>
          <a:lstStyle/>
          <a:p>
            <a:r>
              <a:rPr lang="ru-RU" dirty="0" err="1"/>
              <a:t>Наприклад</a:t>
            </a:r>
            <a:r>
              <a:rPr lang="ru-RU" dirty="0"/>
              <a:t>, у </a:t>
            </a:r>
            <a:r>
              <a:rPr lang="ru-RU" dirty="0" err="1"/>
              <a:t>байці</a:t>
            </a:r>
            <a:r>
              <a:rPr lang="ru-RU" dirty="0"/>
              <a:t> «</a:t>
            </a:r>
            <a:r>
              <a:rPr lang="ru-RU" dirty="0" err="1"/>
              <a:t>Ведмежий</a:t>
            </a:r>
            <a:r>
              <a:rPr lang="ru-RU" dirty="0"/>
              <a:t> суд»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викриває</a:t>
            </a:r>
            <a:r>
              <a:rPr lang="ru-RU" dirty="0"/>
              <a:t> </a:t>
            </a:r>
            <a:r>
              <a:rPr lang="ru-RU" dirty="0" err="1"/>
              <a:t>тогочасні</a:t>
            </a:r>
            <a:r>
              <a:rPr lang="ru-RU" dirty="0"/>
              <a:t> порядки, </a:t>
            </a:r>
            <a:r>
              <a:rPr lang="ru-RU" dirty="0" err="1"/>
              <a:t>продажність</a:t>
            </a:r>
            <a:r>
              <a:rPr lang="ru-RU" dirty="0"/>
              <a:t> і </a:t>
            </a:r>
            <a:r>
              <a:rPr lang="ru-RU" dirty="0" err="1"/>
              <a:t>корупцію</a:t>
            </a:r>
            <a:r>
              <a:rPr lang="ru-RU" dirty="0"/>
              <a:t> в </a:t>
            </a:r>
            <a:r>
              <a:rPr lang="ru-RU" dirty="0" err="1"/>
              <a:t>судових</a:t>
            </a:r>
            <a:r>
              <a:rPr lang="ru-RU" dirty="0"/>
              <a:t> </a:t>
            </a:r>
            <a:r>
              <a:rPr lang="ru-RU" dirty="0" err="1"/>
              <a:t>установах</a:t>
            </a:r>
            <a:r>
              <a:rPr lang="ru-RU" dirty="0"/>
              <a:t> </a:t>
            </a:r>
            <a:r>
              <a:rPr lang="ru-RU" dirty="0" err="1"/>
              <a:t>миколаївської</a:t>
            </a:r>
            <a:r>
              <a:rPr lang="ru-RU" dirty="0"/>
              <a:t> </a:t>
            </a:r>
            <a:r>
              <a:rPr lang="ru-RU" dirty="0" err="1"/>
              <a:t>Росії</a:t>
            </a:r>
            <a:r>
              <a:rPr lang="ru-RU" dirty="0"/>
              <a:t>, де </a:t>
            </a:r>
            <a:r>
              <a:rPr lang="ru-RU" dirty="0" err="1"/>
              <a:t>судді</a:t>
            </a:r>
            <a:r>
              <a:rPr lang="ru-RU" dirty="0"/>
              <a:t>, </a:t>
            </a:r>
            <a:r>
              <a:rPr lang="ru-RU" dirty="0" err="1"/>
              <a:t>Ведмеді</a:t>
            </a:r>
            <a:r>
              <a:rPr lang="ru-RU" dirty="0"/>
              <a:t> та Вовки, за доносом </a:t>
            </a:r>
            <a:r>
              <a:rPr lang="ru-RU" dirty="0" err="1"/>
              <a:t>Лисиці</a:t>
            </a:r>
            <a:r>
              <a:rPr lang="ru-RU" dirty="0"/>
              <a:t> </a:t>
            </a:r>
            <a:r>
              <a:rPr lang="ru-RU" dirty="0" err="1"/>
              <a:t>готові</a:t>
            </a:r>
            <a:r>
              <a:rPr lang="ru-RU" dirty="0"/>
              <a:t> </a:t>
            </a:r>
            <a:r>
              <a:rPr lang="ru-RU" dirty="0" err="1"/>
              <a:t>розтерзати</a:t>
            </a:r>
            <a:r>
              <a:rPr lang="ru-RU" dirty="0"/>
              <a:t> жертву, </a:t>
            </a:r>
            <a:r>
              <a:rPr lang="ru-RU" dirty="0" err="1"/>
              <a:t>бідолашного</a:t>
            </a:r>
            <a:r>
              <a:rPr lang="ru-RU" dirty="0"/>
              <a:t> Вола, за те, </a:t>
            </a:r>
            <a:r>
              <a:rPr lang="ru-RU" dirty="0" err="1"/>
              <a:t>що</a:t>
            </a:r>
            <a:r>
              <a:rPr lang="ru-RU" dirty="0"/>
              <a:t> той </a:t>
            </a:r>
            <a:r>
              <a:rPr lang="ru-RU" dirty="0" err="1"/>
              <a:t>лиш</a:t>
            </a:r>
            <a:r>
              <a:rPr lang="ru-RU" dirty="0"/>
              <a:t> «</a:t>
            </a:r>
            <a:r>
              <a:rPr lang="ru-RU" dirty="0" err="1"/>
              <a:t>їв</a:t>
            </a:r>
            <a:r>
              <a:rPr lang="ru-RU" dirty="0"/>
              <a:t> </a:t>
            </a:r>
            <a:r>
              <a:rPr lang="ru-RU" dirty="0" err="1"/>
              <a:t>сіно</a:t>
            </a:r>
            <a:r>
              <a:rPr lang="ru-RU" dirty="0"/>
              <a:t>, і овес, і </a:t>
            </a:r>
            <a:r>
              <a:rPr lang="ru-RU" dirty="0" err="1"/>
              <a:t>сіль</a:t>
            </a:r>
            <a:r>
              <a:rPr lang="ru-RU" dirty="0"/>
              <a:t>». Вола за </a:t>
            </a:r>
            <a:r>
              <a:rPr lang="ru-RU" dirty="0" err="1"/>
              <a:t>скоєні</a:t>
            </a:r>
            <a:r>
              <a:rPr lang="ru-RU" dirty="0"/>
              <a:t> </a:t>
            </a:r>
            <a:r>
              <a:rPr lang="ru-RU" dirty="0" err="1"/>
              <a:t>злочини</a:t>
            </a:r>
            <a:r>
              <a:rPr lang="ru-RU" dirty="0"/>
              <a:t> «</a:t>
            </a:r>
            <a:r>
              <a:rPr lang="ru-RU" dirty="0" err="1"/>
              <a:t>справедливий</a:t>
            </a:r>
            <a:r>
              <a:rPr lang="ru-RU" dirty="0"/>
              <a:t>» суд постановив</a:t>
            </a:r>
          </a:p>
          <a:p>
            <a:r>
              <a:rPr lang="ru-RU" i="1" dirty="0"/>
              <a:t>…</a:t>
            </a:r>
            <a:r>
              <a:rPr lang="ru-RU" i="1" dirty="0" err="1"/>
              <a:t>четвертувать</a:t>
            </a:r>
            <a:r>
              <a:rPr lang="ru-RU" i="1" dirty="0"/>
              <a:t> І </a:t>
            </a:r>
            <a:r>
              <a:rPr lang="ru-RU" i="1" dirty="0" err="1"/>
              <a:t>м'ясо</a:t>
            </a:r>
            <a:r>
              <a:rPr lang="ru-RU" i="1" dirty="0"/>
              <a:t> </a:t>
            </a:r>
            <a:r>
              <a:rPr lang="ru-RU" i="1" dirty="0" err="1"/>
              <a:t>розідрать</a:t>
            </a:r>
            <a:r>
              <a:rPr lang="ru-RU" i="1" dirty="0"/>
              <a:t> </a:t>
            </a:r>
            <a:r>
              <a:rPr lang="ru-RU" i="1" dirty="0" err="1"/>
              <a:t>суддям</a:t>
            </a:r>
            <a:r>
              <a:rPr lang="ru-RU" i="1" dirty="0"/>
              <a:t> на </a:t>
            </a:r>
            <a:r>
              <a:rPr lang="ru-RU" i="1" dirty="0" err="1"/>
              <a:t>рівні</a:t>
            </a:r>
            <a:r>
              <a:rPr lang="ru-RU" i="1" dirty="0"/>
              <a:t> </a:t>
            </a:r>
            <a:r>
              <a:rPr lang="ru-RU" i="1" dirty="0" err="1"/>
              <a:t>часті</a:t>
            </a:r>
            <a:r>
              <a:rPr lang="ru-RU" i="1" dirty="0"/>
              <a:t>, </a:t>
            </a:r>
            <a:r>
              <a:rPr lang="ru-RU" i="1" dirty="0" err="1"/>
              <a:t>Лисичці</a:t>
            </a:r>
            <a:r>
              <a:rPr lang="ru-RU" i="1" dirty="0"/>
              <a:t> ж </a:t>
            </a:r>
            <a:r>
              <a:rPr lang="ru-RU" i="1" dirty="0" err="1"/>
              <a:t>ратиці</a:t>
            </a:r>
            <a:r>
              <a:rPr lang="ru-RU" i="1" dirty="0"/>
              <a:t> </a:t>
            </a:r>
            <a:r>
              <a:rPr lang="ru-RU" i="1" dirty="0" err="1"/>
              <a:t>оддать</a:t>
            </a:r>
            <a:r>
              <a:rPr lang="ru-RU" i="1" dirty="0"/>
              <a:t>.</a:t>
            </a:r>
            <a:endParaRPr lang="ru-RU" dirty="0"/>
          </a:p>
          <a:p>
            <a:r>
              <a:rPr lang="ru-RU" dirty="0" err="1"/>
              <a:t>Більшість</a:t>
            </a:r>
            <a:r>
              <a:rPr lang="ru-RU" dirty="0"/>
              <a:t> </a:t>
            </a:r>
            <a:r>
              <a:rPr lang="ru-RU" dirty="0" err="1"/>
              <a:t>байок</a:t>
            </a:r>
            <a:r>
              <a:rPr lang="ru-RU" dirty="0"/>
              <a:t> </a:t>
            </a:r>
            <a:r>
              <a:rPr lang="ru-RU" dirty="0" err="1"/>
              <a:t>Гребінки</a:t>
            </a:r>
            <a:r>
              <a:rPr lang="ru-RU" dirty="0"/>
              <a:t> — «Зозуля та </a:t>
            </a:r>
            <a:r>
              <a:rPr lang="ru-RU" dirty="0" err="1"/>
              <a:t>Снігир</a:t>
            </a:r>
            <a:r>
              <a:rPr lang="ru-RU" dirty="0"/>
              <a:t>», «</a:t>
            </a:r>
            <a:r>
              <a:rPr lang="ru-RU" dirty="0" err="1"/>
              <a:t>Сонце</a:t>
            </a:r>
            <a:r>
              <a:rPr lang="ru-RU" dirty="0"/>
              <a:t> та Хмари», «Рожа та </a:t>
            </a:r>
            <a:r>
              <a:rPr lang="ru-RU" dirty="0" err="1"/>
              <a:t>Хміль</a:t>
            </a:r>
            <a:r>
              <a:rPr lang="ru-RU" dirty="0"/>
              <a:t>», «Школяр Денис», «</a:t>
            </a:r>
            <a:r>
              <a:rPr lang="ru-RU" dirty="0" err="1"/>
              <a:t>Грішник</a:t>
            </a:r>
            <a:r>
              <a:rPr lang="ru-RU" dirty="0"/>
              <a:t>», «Ворона і </a:t>
            </a:r>
            <a:r>
              <a:rPr lang="ru-RU" dirty="0" err="1"/>
              <a:t>Ягня</a:t>
            </a:r>
            <a:r>
              <a:rPr lang="ru-RU" dirty="0"/>
              <a:t>», «Вовк і Огонь» та </a:t>
            </a:r>
            <a:r>
              <a:rPr lang="ru-RU" dirty="0" err="1"/>
              <a:t>інші</a:t>
            </a:r>
            <a:r>
              <a:rPr lang="ru-RU" dirty="0"/>
              <a:t> — </a:t>
            </a:r>
            <a:r>
              <a:rPr lang="ru-RU" dirty="0" err="1"/>
              <a:t>своїм</a:t>
            </a:r>
            <a:r>
              <a:rPr lang="ru-RU" dirty="0"/>
              <a:t> </a:t>
            </a:r>
            <a:r>
              <a:rPr lang="ru-RU" dirty="0" err="1"/>
              <a:t>корінням</a:t>
            </a:r>
            <a:r>
              <a:rPr lang="ru-RU" dirty="0"/>
              <a:t> </a:t>
            </a:r>
            <a:r>
              <a:rPr lang="ru-RU" dirty="0" err="1"/>
              <a:t>сягають</a:t>
            </a:r>
            <a:r>
              <a:rPr lang="ru-RU" dirty="0"/>
              <a:t> у </a:t>
            </a:r>
            <a:r>
              <a:rPr lang="ru-RU" dirty="0" err="1"/>
              <a:t>народну</a:t>
            </a:r>
            <a:r>
              <a:rPr lang="ru-RU" dirty="0"/>
              <a:t> </a:t>
            </a:r>
            <a:r>
              <a:rPr lang="ru-RU" dirty="0" err="1"/>
              <a:t>творчість</a:t>
            </a:r>
            <a:r>
              <a:rPr lang="ru-RU" dirty="0"/>
              <a:t> і </a:t>
            </a:r>
            <a:r>
              <a:rPr lang="ru-RU" dirty="0" err="1"/>
              <a:t>побудовані</a:t>
            </a:r>
            <a:r>
              <a:rPr lang="ru-RU" dirty="0"/>
              <a:t> на </a:t>
            </a:r>
            <a:r>
              <a:rPr lang="ru-RU" dirty="0" err="1"/>
              <a:t>зіставленні</a:t>
            </a:r>
            <a:r>
              <a:rPr lang="ru-RU" dirty="0"/>
              <a:t> </a:t>
            </a:r>
            <a:r>
              <a:rPr lang="ru-RU" dirty="0" err="1"/>
              <a:t>двох</a:t>
            </a:r>
            <a:r>
              <a:rPr lang="ru-RU" dirty="0"/>
              <a:t> моралей — </a:t>
            </a:r>
            <a:r>
              <a:rPr lang="ru-RU" dirty="0" err="1"/>
              <a:t>панської</a:t>
            </a:r>
            <a:r>
              <a:rPr lang="ru-RU" dirty="0"/>
              <a:t> і </a:t>
            </a:r>
            <a:r>
              <a:rPr lang="ru-RU" dirty="0" err="1"/>
              <a:t>народної</a:t>
            </a:r>
            <a:r>
              <a:rPr lang="ru-RU" dirty="0"/>
              <a:t>, </a:t>
            </a:r>
            <a:r>
              <a:rPr lang="ru-RU" dirty="0" err="1"/>
              <a:t>хижацької</a:t>
            </a:r>
            <a:r>
              <a:rPr lang="ru-RU" dirty="0"/>
              <a:t> і </a:t>
            </a:r>
            <a:r>
              <a:rPr lang="ru-RU" dirty="0" err="1"/>
              <a:t>гуманної</a:t>
            </a:r>
            <a:r>
              <a:rPr lang="ru-RU" dirty="0"/>
              <a:t>. Для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байок</a:t>
            </a:r>
            <a:r>
              <a:rPr lang="ru-RU" dirty="0"/>
              <a:t> </a:t>
            </a:r>
            <a:r>
              <a:rPr lang="ru-RU" dirty="0" err="1"/>
              <a:t>Гребінка</a:t>
            </a:r>
            <a:r>
              <a:rPr lang="ru-RU" dirty="0"/>
              <a:t> </a:t>
            </a:r>
            <a:r>
              <a:rPr lang="ru-RU" dirty="0" err="1"/>
              <a:t>використовує</a:t>
            </a:r>
            <a:r>
              <a:rPr lang="ru-RU" dirty="0"/>
              <a:t> </a:t>
            </a:r>
            <a:r>
              <a:rPr lang="ru-RU" dirty="0" err="1"/>
              <a:t>традиційні</a:t>
            </a:r>
            <a:r>
              <a:rPr lang="ru-RU" dirty="0"/>
              <a:t> в </a:t>
            </a:r>
            <a:r>
              <a:rPr lang="ru-RU" dirty="0" err="1"/>
              <a:t>народній</a:t>
            </a:r>
            <a:r>
              <a:rPr lang="ru-RU" dirty="0"/>
              <a:t> </a:t>
            </a:r>
            <a:r>
              <a:rPr lang="ru-RU" dirty="0" err="1"/>
              <a:t>творчості</a:t>
            </a:r>
            <a:r>
              <a:rPr lang="ru-RU" dirty="0"/>
              <a:t> </a:t>
            </a:r>
            <a:r>
              <a:rPr lang="ru-RU" dirty="0" err="1"/>
              <a:t>персонажі</a:t>
            </a:r>
            <a:r>
              <a:rPr lang="ru-RU" dirty="0"/>
              <a:t> </a:t>
            </a:r>
            <a:r>
              <a:rPr lang="ru-RU" dirty="0" err="1"/>
              <a:t>Ведмедя</a:t>
            </a:r>
            <a:r>
              <a:rPr lang="ru-RU" dirty="0"/>
              <a:t>, Вовка, </a:t>
            </a:r>
            <a:r>
              <a:rPr lang="ru-RU" dirty="0" err="1"/>
              <a:t>Лисиці</a:t>
            </a:r>
            <a:r>
              <a:rPr lang="ru-RU" dirty="0"/>
              <a:t>, Орла, а з другого боку </a:t>
            </a:r>
            <a:r>
              <a:rPr lang="ru-RU" dirty="0" err="1"/>
              <a:t>постають</a:t>
            </a:r>
            <a:r>
              <a:rPr lang="ru-RU" dirty="0"/>
              <a:t> </a:t>
            </a:r>
            <a:r>
              <a:rPr lang="ru-RU" dirty="0" err="1"/>
              <a:t>Віл</a:t>
            </a:r>
            <a:r>
              <a:rPr lang="ru-RU" dirty="0"/>
              <a:t>, Зозуля, </a:t>
            </a:r>
            <a:r>
              <a:rPr lang="ru-RU" dirty="0" err="1"/>
              <a:t>Снігур</a:t>
            </a:r>
            <a:r>
              <a:rPr lang="ru-RU" dirty="0"/>
              <a:t>, </a:t>
            </a:r>
            <a:r>
              <a:rPr lang="ru-RU" dirty="0" err="1"/>
              <a:t>Ягня</a:t>
            </a:r>
            <a:r>
              <a:rPr lang="ru-RU" dirty="0"/>
              <a:t>, </a:t>
            </a:r>
            <a:r>
              <a:rPr lang="ru-RU" dirty="0" err="1"/>
              <a:t>Конопляночка</a:t>
            </a:r>
            <a:r>
              <a:rPr lang="ru-RU" dirty="0"/>
              <a:t>. </a:t>
            </a:r>
            <a:r>
              <a:rPr lang="ru-RU" dirty="0" err="1"/>
              <a:t>Завдяки</a:t>
            </a:r>
            <a:r>
              <a:rPr lang="ru-RU" dirty="0"/>
              <a:t>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образи</a:t>
            </a:r>
            <a:r>
              <a:rPr lang="ru-RU" dirty="0"/>
              <a:t> й </a:t>
            </a:r>
            <a:r>
              <a:rPr lang="ru-RU" dirty="0" err="1"/>
              <a:t>ідеї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творів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зрозумілими</a:t>
            </a:r>
            <a:r>
              <a:rPr lang="ru-RU" dirty="0"/>
              <a:t> для народу й </a:t>
            </a:r>
            <a:r>
              <a:rPr lang="ru-RU" dirty="0" err="1"/>
              <a:t>виконували</a:t>
            </a:r>
            <a:r>
              <a:rPr lang="ru-RU" dirty="0"/>
              <a:t> свою </a:t>
            </a:r>
            <a:r>
              <a:rPr lang="ru-RU" dirty="0" err="1"/>
              <a:t>моралізаторську</a:t>
            </a:r>
            <a:r>
              <a:rPr lang="ru-RU" dirty="0"/>
              <a:t> та </a:t>
            </a:r>
            <a:r>
              <a:rPr lang="ru-RU" dirty="0" err="1"/>
              <a:t>повчальну</a:t>
            </a:r>
            <a:r>
              <a:rPr lang="ru-RU" dirty="0"/>
              <a:t> роль. В </a:t>
            </a:r>
            <a:r>
              <a:rPr lang="ru-RU" dirty="0" err="1"/>
              <a:t>одній</a:t>
            </a:r>
            <a:r>
              <a:rPr lang="ru-RU" dirty="0"/>
              <a:t> з </a:t>
            </a:r>
            <a:r>
              <a:rPr lang="ru-RU" dirty="0" err="1"/>
              <a:t>найкращих</a:t>
            </a:r>
            <a:r>
              <a:rPr lang="ru-RU" dirty="0"/>
              <a:t>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байок</a:t>
            </a:r>
            <a:r>
              <a:rPr lang="ru-RU" dirty="0"/>
              <a:t> — «Вовк і Огонь» </a:t>
            </a:r>
            <a:r>
              <a:rPr lang="ru-RU" dirty="0" err="1"/>
              <a:t>Гребінка</a:t>
            </a:r>
            <a:r>
              <a:rPr lang="ru-RU" dirty="0"/>
              <a:t> у </a:t>
            </a:r>
            <a:r>
              <a:rPr lang="ru-RU" dirty="0" err="1"/>
              <a:t>досить</a:t>
            </a:r>
            <a:r>
              <a:rPr lang="ru-RU" dirty="0"/>
              <a:t> </a:t>
            </a:r>
            <a:r>
              <a:rPr lang="ru-RU" dirty="0" err="1"/>
              <a:t>сміливій</a:t>
            </a:r>
            <a:r>
              <a:rPr lang="ru-RU" dirty="0"/>
              <a:t> </a:t>
            </a:r>
            <a:r>
              <a:rPr lang="ru-RU" dirty="0" err="1"/>
              <a:t>критичній</a:t>
            </a:r>
            <a:r>
              <a:rPr lang="ru-RU" dirty="0"/>
              <a:t> </a:t>
            </a:r>
            <a:r>
              <a:rPr lang="ru-RU" dirty="0" err="1"/>
              <a:t>формі</a:t>
            </a:r>
            <a:r>
              <a:rPr lang="ru-RU" dirty="0"/>
              <a:t> так </a:t>
            </a:r>
            <a:r>
              <a:rPr lang="ru-RU" dirty="0" err="1"/>
              <a:t>висловлює</a:t>
            </a:r>
            <a:r>
              <a:rPr lang="ru-RU" dirty="0"/>
              <a:t> характер </a:t>
            </a:r>
            <a:r>
              <a:rPr lang="ru-RU" dirty="0" err="1"/>
              <a:t>взаємовідносин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багатими</a:t>
            </a:r>
            <a:r>
              <a:rPr lang="ru-RU" dirty="0"/>
              <a:t> і </a:t>
            </a:r>
            <a:r>
              <a:rPr lang="ru-RU" dirty="0" err="1"/>
              <a:t>бідними</a:t>
            </a:r>
            <a:r>
              <a:rPr lang="ru-RU" dirty="0"/>
              <a:t>:</a:t>
            </a:r>
          </a:p>
          <a:p>
            <a:r>
              <a:rPr lang="ru-RU" i="1" dirty="0"/>
              <a:t>З панами добре жить, Водиться з ними хай </a:t>
            </a:r>
            <a:r>
              <a:rPr lang="ru-RU" i="1" dirty="0" err="1"/>
              <a:t>тобі</a:t>
            </a:r>
            <a:r>
              <a:rPr lang="ru-RU" i="1" dirty="0"/>
              <a:t> господь </a:t>
            </a:r>
            <a:r>
              <a:rPr lang="ru-RU" i="1" dirty="0" err="1"/>
              <a:t>поможе</a:t>
            </a:r>
            <a:r>
              <a:rPr lang="ru-RU" i="1" dirty="0"/>
              <a:t>, </a:t>
            </a:r>
            <a:r>
              <a:rPr lang="ru-RU" i="1" dirty="0" err="1"/>
              <a:t>Із</a:t>
            </a:r>
            <a:r>
              <a:rPr lang="ru-RU" i="1" dirty="0"/>
              <a:t> ними </a:t>
            </a:r>
            <a:r>
              <a:rPr lang="ru-RU" i="1" dirty="0" err="1"/>
              <a:t>можна</a:t>
            </a:r>
            <a:r>
              <a:rPr lang="ru-RU" i="1" dirty="0"/>
              <a:t> </a:t>
            </a:r>
            <a:r>
              <a:rPr lang="ru-RU" i="1" dirty="0" err="1"/>
              <a:t>їсти</a:t>
            </a:r>
            <a:r>
              <a:rPr lang="ru-RU" i="1" dirty="0"/>
              <a:t> й пить, А </a:t>
            </a:r>
            <a:r>
              <a:rPr lang="ru-RU" i="1" dirty="0" err="1"/>
              <a:t>цілувать</a:t>
            </a:r>
            <a:r>
              <a:rPr lang="ru-RU" i="1" dirty="0"/>
              <a:t> </a:t>
            </a:r>
            <a:r>
              <a:rPr lang="ru-RU" i="1" dirty="0" err="1"/>
              <a:t>їх</a:t>
            </a:r>
            <a:r>
              <a:rPr lang="ru-RU" i="1" dirty="0"/>
              <a:t> — </a:t>
            </a:r>
            <a:r>
              <a:rPr lang="ru-RU" i="1" dirty="0" err="1"/>
              <a:t>крий</a:t>
            </a:r>
            <a:r>
              <a:rPr lang="ru-RU" i="1" dirty="0"/>
              <a:t> нас боже!</a:t>
            </a:r>
            <a:endParaRPr lang="ru-RU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9618040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0"/>
            <a:ext cx="7890080" cy="6858000"/>
          </a:xfrm>
        </p:spPr>
        <p:txBody>
          <a:bodyPr>
            <a:normAutofit fontScale="55000" lnSpcReduction="20000"/>
          </a:bodyPr>
          <a:lstStyle/>
          <a:p>
            <a:r>
              <a:rPr lang="ru-RU" dirty="0"/>
              <a:t>У </a:t>
            </a:r>
            <a:r>
              <a:rPr lang="ru-RU" dirty="0" err="1"/>
              <a:t>своїх</a:t>
            </a:r>
            <a:r>
              <a:rPr lang="ru-RU" dirty="0"/>
              <a:t> байках, коротких </a:t>
            </a:r>
            <a:r>
              <a:rPr lang="ru-RU" dirty="0" err="1"/>
              <a:t>мініатюрах</a:t>
            </a:r>
            <a:r>
              <a:rPr lang="ru-RU" dirty="0"/>
              <a:t>, </a:t>
            </a:r>
            <a:r>
              <a:rPr lang="ru-RU" dirty="0" err="1"/>
              <a:t>побудованих</a:t>
            </a:r>
            <a:r>
              <a:rPr lang="ru-RU" dirty="0"/>
              <a:t>, як у </a:t>
            </a:r>
            <a:r>
              <a:rPr lang="ru-RU" dirty="0" err="1"/>
              <a:t>драматичних</a:t>
            </a:r>
            <a:r>
              <a:rPr lang="ru-RU" dirty="0"/>
              <a:t> </a:t>
            </a:r>
            <a:r>
              <a:rPr lang="ru-RU" dirty="0" err="1"/>
              <a:t>творах</a:t>
            </a:r>
            <a:r>
              <a:rPr lang="ru-RU" dirty="0"/>
              <a:t>, на </a:t>
            </a:r>
            <a:r>
              <a:rPr lang="ru-RU" dirty="0" err="1"/>
              <a:t>протиставленні</a:t>
            </a:r>
            <a:r>
              <a:rPr lang="ru-RU" dirty="0"/>
              <a:t> й </a:t>
            </a:r>
            <a:r>
              <a:rPr lang="ru-RU" dirty="0" err="1"/>
              <a:t>зіткненні</a:t>
            </a:r>
            <a:r>
              <a:rPr lang="ru-RU" dirty="0"/>
              <a:t> </a:t>
            </a:r>
            <a:r>
              <a:rPr lang="ru-RU" dirty="0" err="1"/>
              <a:t>характерів</a:t>
            </a:r>
            <a:r>
              <a:rPr lang="ru-RU" dirty="0"/>
              <a:t>, добра і зла, </a:t>
            </a:r>
            <a:r>
              <a:rPr lang="ru-RU" dirty="0" err="1"/>
              <a:t>Гребінка</a:t>
            </a:r>
            <a:r>
              <a:rPr lang="ru-RU" dirty="0"/>
              <a:t> </a:t>
            </a:r>
            <a:r>
              <a:rPr lang="ru-RU" dirty="0" err="1"/>
              <a:t>досяг</a:t>
            </a:r>
            <a:r>
              <a:rPr lang="ru-RU" dirty="0"/>
              <a:t> </a:t>
            </a:r>
            <a:r>
              <a:rPr lang="ru-RU" dirty="0" err="1"/>
              <a:t>простоти</a:t>
            </a:r>
            <a:r>
              <a:rPr lang="ru-RU" dirty="0"/>
              <a:t> й </a:t>
            </a:r>
            <a:r>
              <a:rPr lang="ru-RU" dirty="0" err="1"/>
              <a:t>легкості</a:t>
            </a:r>
            <a:r>
              <a:rPr lang="ru-RU" dirty="0"/>
              <a:t> стилю, </a:t>
            </a:r>
            <a:r>
              <a:rPr lang="ru-RU" dirty="0" err="1"/>
              <a:t>влучності</a:t>
            </a:r>
            <a:r>
              <a:rPr lang="ru-RU" dirty="0"/>
              <a:t> характеристики </a:t>
            </a:r>
            <a:r>
              <a:rPr lang="ru-RU" dirty="0" err="1"/>
              <a:t>персонажів</a:t>
            </a:r>
            <a:r>
              <a:rPr lang="ru-RU" dirty="0"/>
              <a:t>, </a:t>
            </a:r>
            <a:r>
              <a:rPr lang="ru-RU" dirty="0" err="1"/>
              <a:t>завдяки</a:t>
            </a:r>
            <a:r>
              <a:rPr lang="ru-RU" dirty="0"/>
              <a:t> </a:t>
            </a:r>
            <a:r>
              <a:rPr lang="ru-RU" dirty="0" err="1"/>
              <a:t>чому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твори стали </a:t>
            </a:r>
            <a:r>
              <a:rPr lang="ru-RU" dirty="0" err="1"/>
              <a:t>явищем</a:t>
            </a:r>
            <a:r>
              <a:rPr lang="ru-RU" dirty="0"/>
              <a:t> в </a:t>
            </a:r>
            <a:r>
              <a:rPr lang="ru-RU" dirty="0" err="1"/>
              <a:t>українській</a:t>
            </a:r>
            <a:r>
              <a:rPr lang="ru-RU" dirty="0"/>
              <a:t> </a:t>
            </a:r>
            <a:r>
              <a:rPr lang="ru-RU" dirty="0" err="1"/>
              <a:t>літературі</a:t>
            </a:r>
            <a:r>
              <a:rPr lang="ru-RU" dirty="0"/>
              <a:t> того часу. </a:t>
            </a:r>
            <a:r>
              <a:rPr lang="ru-RU" dirty="0" err="1"/>
              <a:t>Євген</a:t>
            </a:r>
            <a:r>
              <a:rPr lang="ru-RU" dirty="0"/>
              <a:t> </a:t>
            </a:r>
            <a:r>
              <a:rPr lang="ru-RU" dirty="0" err="1"/>
              <a:t>Гребінка</a:t>
            </a:r>
            <a:r>
              <a:rPr lang="ru-RU" dirty="0"/>
              <a:t> </a:t>
            </a:r>
            <a:r>
              <a:rPr lang="ru-RU" dirty="0" err="1"/>
              <a:t>успішно</a:t>
            </a:r>
            <a:r>
              <a:rPr lang="ru-RU" dirty="0"/>
              <a:t> </a:t>
            </a:r>
            <a:r>
              <a:rPr lang="ru-RU" dirty="0" err="1"/>
              <a:t>виступав</a:t>
            </a:r>
            <a:r>
              <a:rPr lang="ru-RU" dirty="0"/>
              <a:t> і як </a:t>
            </a:r>
            <a:r>
              <a:rPr lang="ru-RU" dirty="0" err="1"/>
              <a:t>прозаїк</a:t>
            </a:r>
            <a:r>
              <a:rPr lang="ru-RU" dirty="0"/>
              <a:t>, автор </a:t>
            </a:r>
            <a:r>
              <a:rPr lang="ru-RU" dirty="0" err="1"/>
              <a:t>історичних</a:t>
            </a:r>
            <a:r>
              <a:rPr lang="ru-RU" dirty="0"/>
              <a:t> </a:t>
            </a:r>
            <a:r>
              <a:rPr lang="ru-RU" dirty="0" err="1"/>
              <a:t>повістей</a:t>
            </a:r>
            <a:r>
              <a:rPr lang="ru-RU" dirty="0"/>
              <a:t>, </a:t>
            </a:r>
            <a:r>
              <a:rPr lang="ru-RU" dirty="0" err="1"/>
              <a:t>нарисів</a:t>
            </a:r>
            <a:r>
              <a:rPr lang="ru-RU" dirty="0"/>
              <a:t> та роману «</a:t>
            </a:r>
            <a:r>
              <a:rPr lang="ru-RU" dirty="0" err="1"/>
              <a:t>Чайковський</a:t>
            </a:r>
            <a:r>
              <a:rPr lang="ru-RU" dirty="0"/>
              <a:t>», </a:t>
            </a:r>
            <a:r>
              <a:rPr lang="ru-RU" dirty="0" err="1"/>
              <a:t>присвяченого</a:t>
            </a:r>
            <a:r>
              <a:rPr lang="ru-RU" dirty="0"/>
              <a:t> </a:t>
            </a:r>
            <a:r>
              <a:rPr lang="ru-RU" dirty="0" err="1"/>
              <a:t>подіям</a:t>
            </a:r>
            <a:r>
              <a:rPr lang="ru-RU" dirty="0"/>
              <a:t> </a:t>
            </a:r>
            <a:r>
              <a:rPr lang="ru-RU" dirty="0" err="1"/>
              <a:t>визвольної</a:t>
            </a:r>
            <a:r>
              <a:rPr lang="ru-RU" dirty="0"/>
              <a:t> </a:t>
            </a:r>
            <a:r>
              <a:rPr lang="ru-RU" dirty="0" err="1"/>
              <a:t>війни</a:t>
            </a:r>
            <a:r>
              <a:rPr lang="ru-RU" dirty="0"/>
              <a:t> 1648–1654 </a:t>
            </a:r>
            <a:r>
              <a:rPr lang="ru-RU" dirty="0" err="1"/>
              <a:t>років</a:t>
            </a:r>
            <a:r>
              <a:rPr lang="ru-RU" dirty="0"/>
              <a:t>. </a:t>
            </a:r>
            <a:r>
              <a:rPr lang="ru-RU" dirty="0" err="1"/>
              <a:t>Цей</a:t>
            </a:r>
            <a:r>
              <a:rPr lang="ru-RU" dirty="0"/>
              <a:t> роман </a:t>
            </a:r>
            <a:r>
              <a:rPr lang="ru-RU" dirty="0" err="1"/>
              <a:t>Іван</a:t>
            </a:r>
            <a:r>
              <a:rPr lang="ru-RU" dirty="0"/>
              <a:t> Франко </a:t>
            </a:r>
            <a:r>
              <a:rPr lang="ru-RU" dirty="0" err="1"/>
              <a:t>називав</a:t>
            </a:r>
            <a:r>
              <a:rPr lang="ru-RU" dirty="0"/>
              <a:t> </a:t>
            </a:r>
            <a:r>
              <a:rPr lang="ru-RU" dirty="0" err="1"/>
              <a:t>улюбленим</a:t>
            </a:r>
            <a:r>
              <a:rPr lang="ru-RU" dirty="0"/>
              <a:t> </a:t>
            </a:r>
            <a:r>
              <a:rPr lang="ru-RU" dirty="0" err="1"/>
              <a:t>твором</a:t>
            </a:r>
            <a:r>
              <a:rPr lang="ru-RU" dirty="0"/>
              <a:t> </a:t>
            </a:r>
            <a:r>
              <a:rPr lang="ru-RU" dirty="0" err="1"/>
              <a:t>галицько-руської</a:t>
            </a:r>
            <a:r>
              <a:rPr lang="ru-RU" dirty="0"/>
              <a:t> </a:t>
            </a:r>
            <a:r>
              <a:rPr lang="ru-RU" dirty="0" err="1"/>
              <a:t>молоді</a:t>
            </a:r>
            <a:r>
              <a:rPr lang="ru-RU" dirty="0"/>
              <a:t> 60—70-х </a:t>
            </a:r>
            <a:r>
              <a:rPr lang="ru-RU" dirty="0" err="1"/>
              <a:t>років</a:t>
            </a:r>
            <a:r>
              <a:rPr lang="ru-RU" dirty="0"/>
              <a:t>. Створено </a:t>
            </a:r>
            <a:r>
              <a:rPr lang="ru-RU" dirty="0" err="1"/>
              <a:t>його</a:t>
            </a:r>
            <a:r>
              <a:rPr lang="ru-RU" dirty="0"/>
              <a:t>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родинних</a:t>
            </a:r>
            <a:r>
              <a:rPr lang="ru-RU" dirty="0"/>
              <a:t> </a:t>
            </a:r>
            <a:r>
              <a:rPr lang="ru-RU" dirty="0" err="1"/>
              <a:t>переказів</a:t>
            </a:r>
            <a:r>
              <a:rPr lang="ru-RU" dirty="0"/>
              <a:t>, </a:t>
            </a:r>
            <a:r>
              <a:rPr lang="ru-RU" dirty="0" err="1"/>
              <a:t>оскільки</a:t>
            </a:r>
            <a:r>
              <a:rPr lang="ru-RU" dirty="0"/>
              <a:t> </a:t>
            </a:r>
            <a:r>
              <a:rPr lang="ru-RU" dirty="0" err="1"/>
              <a:t>мати</a:t>
            </a:r>
            <a:r>
              <a:rPr lang="ru-RU" dirty="0"/>
              <a:t> </a:t>
            </a:r>
            <a:r>
              <a:rPr lang="ru-RU" dirty="0" err="1"/>
              <a:t>Гребінки</a:t>
            </a:r>
            <a:r>
              <a:rPr lang="ru-RU" dirty="0"/>
              <a:t> походила з роду </a:t>
            </a:r>
            <a:r>
              <a:rPr lang="ru-RU" dirty="0" err="1"/>
              <a:t>Чайковських</a:t>
            </a:r>
            <a:r>
              <a:rPr lang="ru-RU" dirty="0"/>
              <a:t>. У «</a:t>
            </a:r>
            <a:r>
              <a:rPr lang="ru-RU" dirty="0" err="1"/>
              <a:t>Чайковському</a:t>
            </a:r>
            <a:r>
              <a:rPr lang="ru-RU" dirty="0"/>
              <a:t>» </a:t>
            </a:r>
            <a:r>
              <a:rPr lang="ru-RU" dirty="0" err="1"/>
              <a:t>Гребінка</a:t>
            </a:r>
            <a:r>
              <a:rPr lang="ru-RU" dirty="0"/>
              <a:t>, </a:t>
            </a:r>
            <a:r>
              <a:rPr lang="ru-RU" dirty="0" err="1"/>
              <a:t>продовжуючи</a:t>
            </a:r>
            <a:r>
              <a:rPr lang="ru-RU" dirty="0"/>
              <a:t> </a:t>
            </a:r>
            <a:r>
              <a:rPr lang="ru-RU" dirty="0" err="1"/>
              <a:t>лінію</a:t>
            </a:r>
            <a:r>
              <a:rPr lang="ru-RU" dirty="0"/>
              <a:t> </a:t>
            </a:r>
            <a:r>
              <a:rPr lang="ru-RU" dirty="0" err="1"/>
              <a:t>М.Гоголя</a:t>
            </a:r>
            <a:r>
              <a:rPr lang="ru-RU" dirty="0"/>
              <a:t>, </a:t>
            </a:r>
            <a:r>
              <a:rPr lang="ru-RU" dirty="0" err="1"/>
              <a:t>творами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тоді</a:t>
            </a:r>
            <a:r>
              <a:rPr lang="ru-RU" dirty="0"/>
              <a:t> </a:t>
            </a:r>
            <a:r>
              <a:rPr lang="ru-RU" dirty="0" err="1"/>
              <a:t>зачитувалися</a:t>
            </a:r>
            <a:r>
              <a:rPr lang="ru-RU" dirty="0"/>
              <a:t> </a:t>
            </a:r>
            <a:r>
              <a:rPr lang="ru-RU" dirty="0" err="1"/>
              <a:t>Росія</a:t>
            </a:r>
            <a:r>
              <a:rPr lang="ru-RU" dirty="0"/>
              <a:t> й </a:t>
            </a:r>
            <a:r>
              <a:rPr lang="ru-RU" dirty="0" err="1"/>
              <a:t>Україна</a:t>
            </a:r>
            <a:r>
              <a:rPr lang="ru-RU" dirty="0"/>
              <a:t>, створив </a:t>
            </a:r>
            <a:r>
              <a:rPr lang="ru-RU" dirty="0" err="1"/>
              <a:t>широке</a:t>
            </a:r>
            <a:r>
              <a:rPr lang="ru-RU" dirty="0"/>
              <a:t> </a:t>
            </a:r>
            <a:r>
              <a:rPr lang="ru-RU" dirty="0" err="1"/>
              <a:t>епічне</a:t>
            </a:r>
            <a:r>
              <a:rPr lang="ru-RU" dirty="0"/>
              <a:t> полотно, </a:t>
            </a:r>
            <a:r>
              <a:rPr lang="ru-RU" dirty="0" err="1"/>
              <a:t>зобразив</a:t>
            </a:r>
            <a:r>
              <a:rPr lang="ru-RU" dirty="0"/>
              <a:t> </a:t>
            </a:r>
            <a:r>
              <a:rPr lang="ru-RU" dirty="0" err="1"/>
              <a:t>суворе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козаків</a:t>
            </a:r>
            <a:r>
              <a:rPr lang="ru-RU" dirty="0"/>
              <a:t>, </a:t>
            </a:r>
            <a:r>
              <a:rPr lang="ru-RU" dirty="0" err="1"/>
              <a:t>їхню</a:t>
            </a:r>
            <a:r>
              <a:rPr lang="ru-RU" dirty="0"/>
              <a:t> </a:t>
            </a:r>
            <a:r>
              <a:rPr lang="ru-RU" dirty="0" err="1"/>
              <a:t>мужність</a:t>
            </a:r>
            <a:r>
              <a:rPr lang="ru-RU" dirty="0"/>
              <a:t> і </a:t>
            </a:r>
            <a:r>
              <a:rPr lang="ru-RU" dirty="0" err="1"/>
              <a:t>вірність</a:t>
            </a:r>
            <a:r>
              <a:rPr lang="ru-RU" dirty="0"/>
              <a:t> у </a:t>
            </a:r>
            <a:r>
              <a:rPr lang="ru-RU" dirty="0" err="1"/>
              <a:t>дружбі</a:t>
            </a:r>
            <a:r>
              <a:rPr lang="ru-RU" dirty="0"/>
              <a:t>. </a:t>
            </a:r>
            <a:r>
              <a:rPr lang="ru-RU" dirty="0" err="1"/>
              <a:t>Гребінка</a:t>
            </a:r>
            <a:r>
              <a:rPr lang="ru-RU" dirty="0"/>
              <a:t> </a:t>
            </a:r>
            <a:r>
              <a:rPr lang="ru-RU" dirty="0" err="1"/>
              <a:t>звертався</a:t>
            </a:r>
            <a:r>
              <a:rPr lang="ru-RU" dirty="0"/>
              <a:t> й до так </a:t>
            </a:r>
            <a:r>
              <a:rPr lang="ru-RU" dirty="0" err="1"/>
              <a:t>званих</a:t>
            </a:r>
            <a:r>
              <a:rPr lang="ru-RU" dirty="0"/>
              <a:t> </a:t>
            </a:r>
            <a:r>
              <a:rPr lang="ru-RU" dirty="0" err="1"/>
              <a:t>злободенних</a:t>
            </a:r>
            <a:r>
              <a:rPr lang="ru-RU" dirty="0"/>
              <a:t> тем,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гостро</a:t>
            </a:r>
            <a:r>
              <a:rPr lang="ru-RU" dirty="0"/>
              <a:t> </a:t>
            </a:r>
            <a:r>
              <a:rPr lang="ru-RU" dirty="0" err="1"/>
              <a:t>вирішуючи</a:t>
            </a:r>
            <a:r>
              <a:rPr lang="ru-RU" dirty="0"/>
              <a:t> тему </a:t>
            </a:r>
            <a:r>
              <a:rPr lang="ru-RU" dirty="0" err="1"/>
              <a:t>маленької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у </a:t>
            </a:r>
            <a:r>
              <a:rPr lang="ru-RU" dirty="0" err="1"/>
              <a:t>жорстокому</a:t>
            </a:r>
            <a:r>
              <a:rPr lang="ru-RU" dirty="0"/>
              <a:t> </a:t>
            </a:r>
            <a:r>
              <a:rPr lang="ru-RU" dirty="0" err="1"/>
              <a:t>суспільстві</a:t>
            </a:r>
            <a:r>
              <a:rPr lang="ru-RU" dirty="0"/>
              <a:t>. </a:t>
            </a:r>
            <a:r>
              <a:rPr lang="ru-RU" dirty="0" err="1"/>
              <a:t>Недарма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роман «Доктор» </a:t>
            </a:r>
            <a:r>
              <a:rPr lang="ru-RU" dirty="0" err="1"/>
              <a:t>майже</a:t>
            </a:r>
            <a:r>
              <a:rPr lang="ru-RU" dirty="0"/>
              <a:t> через </a:t>
            </a:r>
            <a:r>
              <a:rPr lang="ru-RU" dirty="0" err="1"/>
              <a:t>півстоліття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 </a:t>
            </a:r>
            <a:r>
              <a:rPr lang="ru-RU" dirty="0" err="1"/>
              <a:t>Гребінки</a:t>
            </a:r>
            <a:r>
              <a:rPr lang="ru-RU" dirty="0"/>
              <a:t> </a:t>
            </a:r>
            <a:r>
              <a:rPr lang="ru-RU" dirty="0" err="1"/>
              <a:t>А.Чехов</a:t>
            </a:r>
            <a:r>
              <a:rPr lang="ru-RU" dirty="0"/>
              <a:t> </a:t>
            </a:r>
            <a:r>
              <a:rPr lang="ru-RU" dirty="0" err="1"/>
              <a:t>називав</a:t>
            </a:r>
            <a:r>
              <a:rPr lang="ru-RU" dirty="0"/>
              <a:t>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найкращих</a:t>
            </a:r>
            <a:r>
              <a:rPr lang="ru-RU" dirty="0"/>
              <a:t> </a:t>
            </a:r>
            <a:r>
              <a:rPr lang="ru-RU" dirty="0" err="1"/>
              <a:t>творів</a:t>
            </a:r>
            <a:r>
              <a:rPr lang="ru-RU" dirty="0"/>
              <a:t> </a:t>
            </a:r>
            <a:r>
              <a:rPr lang="ru-RU" dirty="0" err="1"/>
              <a:t>тогочасної</a:t>
            </a:r>
            <a:r>
              <a:rPr lang="ru-RU" dirty="0"/>
              <a:t> </a:t>
            </a:r>
            <a:r>
              <a:rPr lang="ru-RU" dirty="0" err="1"/>
              <a:t>літератури</a:t>
            </a:r>
            <a:r>
              <a:rPr lang="ru-RU" dirty="0"/>
              <a:t>, </a:t>
            </a:r>
            <a:r>
              <a:rPr lang="ru-RU" dirty="0" err="1"/>
              <a:t>гідних</a:t>
            </a:r>
            <a:r>
              <a:rPr lang="ru-RU" dirty="0"/>
              <a:t> для </a:t>
            </a:r>
            <a:r>
              <a:rPr lang="ru-RU" dirty="0" err="1"/>
              <a:t>перевидання</a:t>
            </a:r>
            <a:r>
              <a:rPr lang="ru-RU" dirty="0"/>
              <a:t> й народного </a:t>
            </a:r>
            <a:r>
              <a:rPr lang="ru-RU" dirty="0" err="1"/>
              <a:t>читання</a:t>
            </a:r>
            <a:r>
              <a:rPr lang="ru-RU" dirty="0"/>
              <a:t>. </a:t>
            </a:r>
            <a:r>
              <a:rPr lang="ru-RU" dirty="0" err="1"/>
              <a:t>Велику</a:t>
            </a:r>
            <a:r>
              <a:rPr lang="ru-RU" dirty="0"/>
              <a:t> </a:t>
            </a:r>
            <a:r>
              <a:rPr lang="ru-RU" dirty="0" err="1"/>
              <a:t>популярність</a:t>
            </a:r>
            <a:r>
              <a:rPr lang="ru-RU" dirty="0"/>
              <a:t> у </a:t>
            </a:r>
            <a:r>
              <a:rPr lang="ru-RU" dirty="0" err="1"/>
              <a:t>другій</a:t>
            </a:r>
            <a:r>
              <a:rPr lang="ru-RU" dirty="0"/>
              <a:t> </a:t>
            </a:r>
            <a:r>
              <a:rPr lang="ru-RU" dirty="0" err="1"/>
              <a:t>половині</a:t>
            </a:r>
            <a:r>
              <a:rPr lang="ru-RU" dirty="0"/>
              <a:t> </a:t>
            </a:r>
            <a:r>
              <a:rPr lang="en-US" dirty="0"/>
              <a:t>XIX </a:t>
            </a:r>
            <a:r>
              <a:rPr lang="ru-RU" dirty="0" err="1"/>
              <a:t>століття</a:t>
            </a:r>
            <a:r>
              <a:rPr lang="ru-RU" dirty="0"/>
              <a:t> </a:t>
            </a:r>
            <a:r>
              <a:rPr lang="ru-RU" dirty="0" err="1"/>
              <a:t>мали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повісті</a:t>
            </a:r>
            <a:r>
              <a:rPr lang="ru-RU" dirty="0"/>
              <a:t> </a:t>
            </a:r>
            <a:r>
              <a:rPr lang="ru-RU" dirty="0" err="1"/>
              <a:t>Гребінки</a:t>
            </a:r>
            <a:r>
              <a:rPr lang="ru-RU" dirty="0"/>
              <a:t> «Приключения синей ассигнации» та «Кулик», в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у </a:t>
            </a:r>
            <a:r>
              <a:rPr lang="ru-RU" dirty="0" err="1"/>
              <a:t>традиціях</a:t>
            </a:r>
            <a:r>
              <a:rPr lang="ru-RU" dirty="0"/>
              <a:t> </a:t>
            </a:r>
            <a:r>
              <a:rPr lang="ru-RU" dirty="0" err="1"/>
              <a:t>гоголівських</a:t>
            </a:r>
            <a:r>
              <a:rPr lang="ru-RU" dirty="0"/>
              <a:t> </a:t>
            </a:r>
            <a:r>
              <a:rPr lang="ru-RU" dirty="0" err="1"/>
              <a:t>творів</a:t>
            </a:r>
            <a:r>
              <a:rPr lang="ru-RU" dirty="0"/>
              <a:t> показав </a:t>
            </a:r>
            <a:r>
              <a:rPr lang="ru-RU" dirty="0" err="1"/>
              <a:t>жорстоку</a:t>
            </a:r>
            <a:r>
              <a:rPr lang="ru-RU" dirty="0"/>
              <a:t> </a:t>
            </a:r>
            <a:r>
              <a:rPr lang="ru-RU" dirty="0" err="1"/>
              <a:t>владу</a:t>
            </a:r>
            <a:r>
              <a:rPr lang="ru-RU" dirty="0"/>
              <a:t> грошей у </a:t>
            </a:r>
            <a:r>
              <a:rPr lang="ru-RU" dirty="0" err="1"/>
              <a:t>тогочасному</a:t>
            </a:r>
            <a:r>
              <a:rPr lang="ru-RU" dirty="0"/>
              <a:t> </a:t>
            </a:r>
            <a:r>
              <a:rPr lang="ru-RU" dirty="0" err="1"/>
              <a:t>суспільстві</a:t>
            </a:r>
            <a:r>
              <a:rPr lang="ru-RU" dirty="0"/>
              <a:t>. </a:t>
            </a:r>
            <a:r>
              <a:rPr lang="ru-RU" dirty="0" err="1"/>
              <a:t>Окремою</a:t>
            </a:r>
            <a:r>
              <a:rPr lang="ru-RU" dirty="0"/>
              <a:t>, а, </a:t>
            </a:r>
            <a:r>
              <a:rPr lang="ru-RU" dirty="0" err="1"/>
              <a:t>може</a:t>
            </a:r>
            <a:r>
              <a:rPr lang="ru-RU" dirty="0"/>
              <a:t>, з </a:t>
            </a:r>
            <a:r>
              <a:rPr lang="ru-RU" dirty="0" err="1"/>
              <a:t>сьогоднішнього</a:t>
            </a:r>
            <a:r>
              <a:rPr lang="ru-RU" dirty="0"/>
              <a:t> </a:t>
            </a:r>
            <a:r>
              <a:rPr lang="ru-RU" dirty="0" err="1"/>
              <a:t>погляду</a:t>
            </a:r>
            <a:r>
              <a:rPr lang="ru-RU" dirty="0"/>
              <a:t>, </a:t>
            </a:r>
            <a:r>
              <a:rPr lang="ru-RU" dirty="0" err="1"/>
              <a:t>найяскравішою</a:t>
            </a:r>
            <a:r>
              <a:rPr lang="ru-RU" dirty="0"/>
              <a:t> </a:t>
            </a:r>
            <a:r>
              <a:rPr lang="ru-RU" dirty="0" err="1"/>
              <a:t>гранню</a:t>
            </a:r>
            <a:r>
              <a:rPr lang="ru-RU" dirty="0"/>
              <a:t> </a:t>
            </a:r>
            <a:r>
              <a:rPr lang="ru-RU" dirty="0" err="1"/>
              <a:t>творчості</a:t>
            </a:r>
            <a:r>
              <a:rPr lang="ru-RU" dirty="0"/>
              <a:t> </a:t>
            </a:r>
            <a:r>
              <a:rPr lang="ru-RU" dirty="0" err="1"/>
              <a:t>Гребінки</a:t>
            </a:r>
            <a:r>
              <a:rPr lang="ru-RU" dirty="0"/>
              <a:t> є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лірична</a:t>
            </a:r>
            <a:r>
              <a:rPr lang="ru-RU" dirty="0"/>
              <a:t> </a:t>
            </a:r>
            <a:r>
              <a:rPr lang="ru-RU" dirty="0" err="1"/>
              <a:t>поезія</a:t>
            </a:r>
            <a:r>
              <a:rPr lang="ru-RU" dirty="0"/>
              <a:t> </a:t>
            </a:r>
            <a:r>
              <a:rPr lang="ru-RU" dirty="0" err="1"/>
              <a:t>українською</a:t>
            </a:r>
            <a:r>
              <a:rPr lang="ru-RU" dirty="0"/>
              <a:t> та </a:t>
            </a:r>
            <a:r>
              <a:rPr lang="ru-RU" dirty="0" err="1"/>
              <a:t>російською</a:t>
            </a:r>
            <a:r>
              <a:rPr lang="ru-RU" dirty="0"/>
              <a:t> </a:t>
            </a:r>
            <a:r>
              <a:rPr lang="ru-RU" dirty="0" err="1"/>
              <a:t>мовами</a:t>
            </a:r>
            <a:r>
              <a:rPr lang="ru-RU" dirty="0"/>
              <a:t>. </a:t>
            </a:r>
            <a:r>
              <a:rPr lang="ru-RU" dirty="0" err="1"/>
              <a:t>Найкращі</a:t>
            </a:r>
            <a:r>
              <a:rPr lang="ru-RU" dirty="0"/>
              <a:t> з </a:t>
            </a:r>
            <a:r>
              <a:rPr lang="ru-RU" dirty="0" err="1"/>
              <a:t>поміж</a:t>
            </a:r>
            <a:r>
              <a:rPr lang="ru-RU" dirty="0"/>
              <a:t> </a:t>
            </a:r>
            <a:r>
              <a:rPr lang="ru-RU" dirty="0" err="1"/>
              <a:t>українських</a:t>
            </a:r>
            <a:r>
              <a:rPr lang="ru-RU" dirty="0"/>
              <a:t> </a:t>
            </a:r>
            <a:r>
              <a:rPr lang="ru-RU" dirty="0" err="1"/>
              <a:t>поетичних</a:t>
            </a:r>
            <a:r>
              <a:rPr lang="ru-RU" dirty="0"/>
              <a:t> </a:t>
            </a:r>
            <a:r>
              <a:rPr lang="ru-RU" dirty="0" err="1"/>
              <a:t>мініатюр</a:t>
            </a:r>
            <a:r>
              <a:rPr lang="ru-RU" dirty="0"/>
              <a:t> — «</a:t>
            </a:r>
            <a:r>
              <a:rPr lang="ru-RU" dirty="0" err="1"/>
              <a:t>Українська</a:t>
            </a:r>
            <a:r>
              <a:rPr lang="ru-RU" dirty="0"/>
              <a:t> </a:t>
            </a:r>
            <a:r>
              <a:rPr lang="ru-RU" dirty="0" err="1"/>
              <a:t>мелодія</a:t>
            </a:r>
            <a:r>
              <a:rPr lang="ru-RU" dirty="0"/>
              <a:t>» («</a:t>
            </a:r>
            <a:r>
              <a:rPr lang="ru-RU" dirty="0" err="1"/>
              <a:t>Ні</a:t>
            </a:r>
            <a:r>
              <a:rPr lang="ru-RU" dirty="0"/>
              <a:t>, </a:t>
            </a:r>
            <a:r>
              <a:rPr lang="ru-RU" dirty="0" err="1"/>
              <a:t>мамо</a:t>
            </a:r>
            <a:r>
              <a:rPr lang="ru-RU" dirty="0"/>
              <a:t>, не </a:t>
            </a:r>
            <a:r>
              <a:rPr lang="ru-RU" dirty="0" err="1"/>
              <a:t>можна</a:t>
            </a:r>
            <a:r>
              <a:rPr lang="ru-RU" dirty="0"/>
              <a:t> нелюба любить») стала народною </a:t>
            </a:r>
            <a:r>
              <a:rPr lang="ru-RU" dirty="0" err="1"/>
              <a:t>піснею</a:t>
            </a:r>
            <a:r>
              <a:rPr lang="ru-RU" dirty="0"/>
              <a:t>. А </a:t>
            </a:r>
            <a:r>
              <a:rPr lang="ru-RU" dirty="0" err="1"/>
              <a:t>російський</a:t>
            </a:r>
            <a:r>
              <a:rPr lang="ru-RU" dirty="0"/>
              <a:t> романс на слова </a:t>
            </a:r>
            <a:r>
              <a:rPr lang="ru-RU" dirty="0" err="1"/>
              <a:t>Гребінки</a:t>
            </a:r>
            <a:r>
              <a:rPr lang="ru-RU" dirty="0"/>
              <a:t> «Очи черные, очи страстные» </a:t>
            </a:r>
            <a:r>
              <a:rPr lang="ru-RU" dirty="0" err="1"/>
              <a:t>приніс</a:t>
            </a:r>
            <a:r>
              <a:rPr lang="ru-RU" dirty="0"/>
              <a:t> </a:t>
            </a:r>
            <a:r>
              <a:rPr lang="ru-RU" dirty="0" err="1"/>
              <a:t>Гребінці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й </a:t>
            </a:r>
            <a:r>
              <a:rPr lang="ru-RU" dirty="0" err="1"/>
              <a:t>світову</a:t>
            </a:r>
            <a:r>
              <a:rPr lang="ru-RU" dirty="0"/>
              <a:t> славу. В </a:t>
            </a:r>
            <a:r>
              <a:rPr lang="ru-RU" dirty="0" err="1"/>
              <a:t>історії</a:t>
            </a:r>
            <a:r>
              <a:rPr lang="ru-RU" dirty="0"/>
              <a:t> </a:t>
            </a:r>
            <a:r>
              <a:rPr lang="ru-RU" dirty="0" err="1"/>
              <a:t>української</a:t>
            </a:r>
            <a:r>
              <a:rPr lang="ru-RU" dirty="0"/>
              <a:t> </a:t>
            </a:r>
            <a:r>
              <a:rPr lang="ru-RU" dirty="0" err="1"/>
              <a:t>культури</a:t>
            </a:r>
            <a:r>
              <a:rPr lang="ru-RU" dirty="0"/>
              <a:t> </a:t>
            </a:r>
            <a:r>
              <a:rPr lang="ru-RU" dirty="0" err="1"/>
              <a:t>Гребінка</a:t>
            </a:r>
            <a:r>
              <a:rPr lang="ru-RU" dirty="0"/>
              <a:t> </a:t>
            </a:r>
            <a:r>
              <a:rPr lang="ru-RU" dirty="0" err="1"/>
              <a:t>залишився</a:t>
            </a:r>
            <a:r>
              <a:rPr lang="ru-RU" dirty="0"/>
              <a:t> </a:t>
            </a:r>
            <a:r>
              <a:rPr lang="ru-RU" dirty="0" err="1"/>
              <a:t>навічно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й як </a:t>
            </a:r>
            <a:r>
              <a:rPr lang="ru-RU" dirty="0" err="1"/>
              <a:t>щирий</a:t>
            </a:r>
            <a:r>
              <a:rPr lang="ru-RU" dirty="0"/>
              <a:t> </a:t>
            </a:r>
            <a:r>
              <a:rPr lang="ru-RU" dirty="0" err="1"/>
              <a:t>учасник</a:t>
            </a:r>
            <a:r>
              <a:rPr lang="ru-RU" dirty="0"/>
              <a:t> у </a:t>
            </a:r>
            <a:r>
              <a:rPr lang="ru-RU" dirty="0" err="1"/>
              <a:t>вирішенні</a:t>
            </a:r>
            <a:r>
              <a:rPr lang="ru-RU" dirty="0"/>
              <a:t> </a:t>
            </a:r>
            <a:r>
              <a:rPr lang="ru-RU" dirty="0" err="1"/>
              <a:t>Шевченкової</a:t>
            </a:r>
            <a:r>
              <a:rPr lang="ru-RU" dirty="0"/>
              <a:t> </a:t>
            </a:r>
            <a:r>
              <a:rPr lang="ru-RU" dirty="0" err="1"/>
              <a:t>долі</a:t>
            </a:r>
            <a:r>
              <a:rPr lang="ru-RU" dirty="0"/>
              <a:t>, коли брав участь у </a:t>
            </a:r>
            <a:r>
              <a:rPr lang="ru-RU" dirty="0" err="1"/>
              <a:t>викупленні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з </a:t>
            </a:r>
            <a:r>
              <a:rPr lang="ru-RU" dirty="0" err="1"/>
              <a:t>кріпацтва</a:t>
            </a:r>
            <a:r>
              <a:rPr lang="ru-RU" dirty="0"/>
              <a:t> та </a:t>
            </a:r>
            <a:r>
              <a:rPr lang="ru-RU" dirty="0" err="1"/>
              <a:t>допоміг</a:t>
            </a:r>
            <a:r>
              <a:rPr lang="ru-RU" dirty="0"/>
              <a:t> </a:t>
            </a:r>
            <a:r>
              <a:rPr lang="ru-RU" dirty="0" err="1"/>
              <a:t>видати</a:t>
            </a:r>
            <a:r>
              <a:rPr lang="ru-RU" dirty="0"/>
              <a:t> «</a:t>
            </a:r>
            <a:r>
              <a:rPr lang="ru-RU" dirty="0" err="1"/>
              <a:t>Кобзар</a:t>
            </a:r>
            <a:r>
              <a:rPr lang="ru-RU" dirty="0"/>
              <a:t>» 1840 року.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307207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88640"/>
            <a:ext cx="749808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6700" dirty="0">
                <a:effectLst/>
              </a:rPr>
              <a:t>Твори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764704"/>
            <a:ext cx="7498080" cy="4800600"/>
          </a:xfrm>
        </p:spPr>
        <p:txBody>
          <a:bodyPr>
            <a:normAutofit fontScale="55000" lnSpcReduction="20000"/>
          </a:bodyPr>
          <a:lstStyle/>
          <a:p>
            <a:r>
              <a:rPr lang="ru-RU" dirty="0" err="1"/>
              <a:t>Будяк</a:t>
            </a:r>
            <a:r>
              <a:rPr lang="ru-RU" dirty="0"/>
              <a:t> та </a:t>
            </a:r>
            <a:r>
              <a:rPr lang="ru-RU" dirty="0" err="1"/>
              <a:t>коноплиночка</a:t>
            </a:r>
            <a:endParaRPr lang="ru-RU" dirty="0"/>
          </a:p>
          <a:p>
            <a:r>
              <a:rPr lang="ru-RU" dirty="0" err="1"/>
              <a:t>Ведмежий</a:t>
            </a:r>
            <a:r>
              <a:rPr lang="ru-RU" dirty="0"/>
              <a:t> суд</a:t>
            </a:r>
          </a:p>
          <a:p>
            <a:r>
              <a:rPr lang="ru-RU" dirty="0" err="1"/>
              <a:t>Горобці</a:t>
            </a:r>
            <a:r>
              <a:rPr lang="ru-RU" dirty="0"/>
              <a:t> та вишня</a:t>
            </a:r>
          </a:p>
          <a:p>
            <a:r>
              <a:rPr lang="ru-RU" dirty="0" err="1"/>
              <a:t>Дядько</a:t>
            </a:r>
            <a:r>
              <a:rPr lang="ru-RU" dirty="0"/>
              <a:t> на </a:t>
            </a:r>
            <a:r>
              <a:rPr lang="ru-RU" dirty="0" err="1"/>
              <a:t>дзвониці</a:t>
            </a:r>
            <a:endParaRPr lang="ru-RU" dirty="0"/>
          </a:p>
          <a:p>
            <a:r>
              <a:rPr lang="ru-RU" dirty="0"/>
              <a:t>Кулик (1840)</a:t>
            </a:r>
          </a:p>
          <a:p>
            <a:r>
              <a:rPr lang="ru-RU" dirty="0"/>
              <a:t>Лебедь і гуси</a:t>
            </a:r>
          </a:p>
          <a:p>
            <a:r>
              <a:rPr lang="ru-RU" dirty="0" err="1"/>
              <a:t>Пшениця</a:t>
            </a:r>
            <a:endParaRPr lang="ru-RU" dirty="0"/>
          </a:p>
          <a:p>
            <a:r>
              <a:rPr lang="ru-RU" dirty="0" err="1"/>
              <a:t>Рибалка</a:t>
            </a:r>
            <a:endParaRPr lang="ru-RU" dirty="0"/>
          </a:p>
          <a:p>
            <a:r>
              <a:rPr lang="ru-RU" dirty="0" err="1"/>
              <a:t>Українська</a:t>
            </a:r>
            <a:r>
              <a:rPr lang="ru-RU" dirty="0"/>
              <a:t> </a:t>
            </a:r>
            <a:r>
              <a:rPr lang="ru-RU" dirty="0" err="1"/>
              <a:t>мелодія</a:t>
            </a:r>
            <a:endParaRPr lang="ru-RU" dirty="0"/>
          </a:p>
          <a:p>
            <a:r>
              <a:rPr lang="ru-RU" dirty="0" err="1"/>
              <a:t>Чайковський</a:t>
            </a:r>
            <a:r>
              <a:rPr lang="ru-RU" dirty="0"/>
              <a:t> (1843)</a:t>
            </a:r>
          </a:p>
          <a:p>
            <a:r>
              <a:rPr lang="ru-RU" dirty="0" err="1"/>
              <a:t>Човен</a:t>
            </a:r>
            <a:r>
              <a:rPr lang="ru-RU" dirty="0"/>
              <a:t> (1833)</a:t>
            </a:r>
          </a:p>
          <a:p>
            <a:r>
              <a:rPr lang="ru-RU" dirty="0"/>
              <a:t>Записки студента (1841)</a:t>
            </a:r>
          </a:p>
          <a:p>
            <a:r>
              <a:rPr lang="ru-RU" dirty="0" err="1"/>
              <a:t>Нежинский</a:t>
            </a:r>
            <a:r>
              <a:rPr lang="ru-RU" dirty="0"/>
              <a:t> полковник Золотаренко (1842)</a:t>
            </a:r>
          </a:p>
          <a:p>
            <a:r>
              <a:rPr lang="ru-RU" dirty="0"/>
              <a:t>Богдан (1843)</a:t>
            </a:r>
          </a:p>
          <a:p>
            <a:r>
              <a:rPr lang="ru-RU" dirty="0"/>
              <a:t>Приключения синей ассигнации (1847)</a:t>
            </a:r>
          </a:p>
          <a:p>
            <a:endParaRPr lang="ru-RU" dirty="0"/>
          </a:p>
        </p:txBody>
      </p:sp>
      <p:pic>
        <p:nvPicPr>
          <p:cNvPr id="2050" name="Picture 2" descr="C:\Users\Оксана\Desktop\Пам'ятник_Євгену_Гребінці_в_місті_Гребінці_на_Полтавщині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260648"/>
            <a:ext cx="2340705" cy="3120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Оксана\Desktop\DSCN343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3012" y="3646688"/>
            <a:ext cx="3450988" cy="2588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615988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2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158</TotalTime>
  <Words>400</Words>
  <Application>Microsoft Office PowerPoint</Application>
  <PresentationFormat>Экран (4:3)</PresentationFormat>
  <Paragraphs>27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Солнцестояние</vt:lpstr>
      <vt:lpstr>Гребінка Євген Павлович</vt:lpstr>
      <vt:lpstr>Презентация PowerPoint</vt:lpstr>
      <vt:lpstr>Презентация PowerPoint</vt:lpstr>
      <vt:lpstr>Творчість </vt:lpstr>
      <vt:lpstr>Презентация PowerPoint</vt:lpstr>
      <vt:lpstr>Презентация PowerPoint</vt:lpstr>
      <vt:lpstr>Твори 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Гребінка Євген Павлович</dc:title>
  <dc:creator>Оксана</dc:creator>
  <cp:lastModifiedBy>Оксана</cp:lastModifiedBy>
  <cp:revision>7</cp:revision>
  <dcterms:created xsi:type="dcterms:W3CDTF">2014-11-25T16:59:43Z</dcterms:created>
  <dcterms:modified xsi:type="dcterms:W3CDTF">2014-11-27T20:08:28Z</dcterms:modified>
</cp:coreProperties>
</file>