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p:scale>
          <a:sx n="75" d="100"/>
          <a:sy n="75" d="100"/>
        </p:scale>
        <p:origin x="642"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139439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336043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183085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422691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80775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7430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8" name="Нижний колонтитул 7"/>
          <p:cNvSpPr>
            <a:spLocks noGrp="1"/>
          </p:cNvSpPr>
          <p:nvPr>
            <p:ph type="ftr" sz="quarter" idx="11"/>
          </p:nvPr>
        </p:nvSpPr>
        <p:spPr/>
        <p:txBody>
          <a:bodyPr/>
          <a:lstStyle/>
          <a:p>
            <a:endParaRPr lang="uk-UA" dirty="0"/>
          </a:p>
        </p:txBody>
      </p:sp>
      <p:sp>
        <p:nvSpPr>
          <p:cNvPr id="9" name="Номер слайда 8"/>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195056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4" name="Нижний колонтитул 3"/>
          <p:cNvSpPr>
            <a:spLocks noGrp="1"/>
          </p:cNvSpPr>
          <p:nvPr>
            <p:ph type="ftr" sz="quarter" idx="11"/>
          </p:nvPr>
        </p:nvSpPr>
        <p:spPr/>
        <p:txBody>
          <a:bodyPr/>
          <a:lstStyle/>
          <a:p>
            <a:endParaRPr lang="uk-UA" dirty="0"/>
          </a:p>
        </p:txBody>
      </p:sp>
      <p:sp>
        <p:nvSpPr>
          <p:cNvPr id="5" name="Номер слайда 4"/>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3577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3" name="Нижний колонтитул 2"/>
          <p:cNvSpPr>
            <a:spLocks noGrp="1"/>
          </p:cNvSpPr>
          <p:nvPr>
            <p:ph type="ftr" sz="quarter" idx="11"/>
          </p:nvPr>
        </p:nvSpPr>
        <p:spPr/>
        <p:txBody>
          <a:bodyPr/>
          <a:lstStyle/>
          <a:p>
            <a:endParaRPr lang="uk-UA" dirty="0"/>
          </a:p>
        </p:txBody>
      </p:sp>
      <p:sp>
        <p:nvSpPr>
          <p:cNvPr id="4" name="Номер слайда 3"/>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410338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7587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3EC162F-D761-4D47-9317-6503EFA517B4}" type="datetimeFigureOut">
              <a:rPr lang="uk-UA" smtClean="0"/>
              <a:t>01.12.2013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24616C5A-BBD6-4CD1-8EFB-0C9E9A833FA7}" type="slidenum">
              <a:rPr lang="uk-UA" smtClean="0"/>
              <a:t>‹#›</a:t>
            </a:fld>
            <a:endParaRPr lang="uk-UA" dirty="0"/>
          </a:p>
        </p:txBody>
      </p:sp>
    </p:spTree>
    <p:extLst>
      <p:ext uri="{BB962C8B-B14F-4D97-AF65-F5344CB8AC3E}">
        <p14:creationId xmlns:p14="http://schemas.microsoft.com/office/powerpoint/2010/main" val="377341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C162F-D761-4D47-9317-6503EFA517B4}" type="datetimeFigureOut">
              <a:rPr lang="uk-UA" smtClean="0"/>
              <a:t>01.12.2013</a:t>
            </a:fld>
            <a:endParaRPr lang="uk-UA"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16C5A-BBD6-4CD1-8EFB-0C9E9A833FA7}" type="slidenum">
              <a:rPr lang="uk-UA" smtClean="0"/>
              <a:t>‹#›</a:t>
            </a:fld>
            <a:endParaRPr lang="uk-UA" dirty="0"/>
          </a:p>
        </p:txBody>
      </p:sp>
    </p:spTree>
    <p:extLst>
      <p:ext uri="{BB962C8B-B14F-4D97-AF65-F5344CB8AC3E}">
        <p14:creationId xmlns:p14="http://schemas.microsoft.com/office/powerpoint/2010/main" val="2364640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blipFill dpi="0" rotWithShape="1">
            <a:blip r:embed="rId2">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Заголовок 1"/>
          <p:cNvSpPr>
            <a:spLocks noGrp="1"/>
          </p:cNvSpPr>
          <p:nvPr>
            <p:ph type="ctrTitle"/>
          </p:nvPr>
        </p:nvSpPr>
        <p:spPr>
          <a:xfrm>
            <a:off x="0" y="4800600"/>
            <a:ext cx="12192000" cy="2057400"/>
          </a:xfrm>
        </p:spPr>
        <p:txBody>
          <a:bodyPr anchor="ctr">
            <a:noAutofit/>
          </a:bodyPr>
          <a:lstStyle/>
          <a:p>
            <a:r>
              <a:rPr lang="uk-UA" sz="9600" dirty="0" smtClean="0">
                <a:solidFill>
                  <a:srgbClr val="0070C0"/>
                </a:solidFill>
                <a:latin typeface="Comic Sans MS" panose="030F0702030302020204" pitchFamily="66" charset="0"/>
              </a:rPr>
              <a:t>Му</a:t>
            </a:r>
            <a:r>
              <a:rPr lang="uk-UA" sz="9600" dirty="0" smtClean="0">
                <a:solidFill>
                  <a:srgbClr val="C00000"/>
                </a:solidFill>
                <a:latin typeface="Comic Sans MS" panose="030F0702030302020204" pitchFamily="66" charset="0"/>
              </a:rPr>
              <a:t>ль</a:t>
            </a:r>
            <a:r>
              <a:rPr lang="uk-UA" sz="9600" dirty="0" smtClean="0">
                <a:solidFill>
                  <a:srgbClr val="00B050"/>
                </a:solidFill>
                <a:latin typeface="Comic Sans MS" panose="030F0702030302020204" pitchFamily="66" charset="0"/>
              </a:rPr>
              <a:t>ти</a:t>
            </a:r>
            <a:r>
              <a:rPr lang="uk-UA" sz="9600" dirty="0" smtClean="0">
                <a:solidFill>
                  <a:srgbClr val="7030A0"/>
                </a:solidFill>
                <a:latin typeface="Comic Sans MS" panose="030F0702030302020204" pitchFamily="66" charset="0"/>
              </a:rPr>
              <a:t>пл</a:t>
            </a:r>
            <a:r>
              <a:rPr lang="uk-UA" sz="9600" dirty="0" smtClean="0">
                <a:solidFill>
                  <a:schemeClr val="accent1">
                    <a:lumMod val="50000"/>
                  </a:schemeClr>
                </a:solidFill>
                <a:latin typeface="Comic Sans MS" panose="030F0702030302020204" pitchFamily="66" charset="0"/>
              </a:rPr>
              <a:t>ік</a:t>
            </a:r>
            <a:r>
              <a:rPr lang="uk-UA" sz="9600" dirty="0" smtClean="0">
                <a:solidFill>
                  <a:srgbClr val="FFC000"/>
                </a:solidFill>
                <a:latin typeface="Comic Sans MS" panose="030F0702030302020204" pitchFamily="66" charset="0"/>
              </a:rPr>
              <a:t>ац</a:t>
            </a:r>
            <a:r>
              <a:rPr lang="uk-UA" sz="9600" dirty="0" smtClean="0">
                <a:solidFill>
                  <a:srgbClr val="FF0000"/>
                </a:solidFill>
                <a:latin typeface="Comic Sans MS" panose="030F0702030302020204" pitchFamily="66" charset="0"/>
              </a:rPr>
              <a:t>ія</a:t>
            </a:r>
            <a:endParaRPr lang="uk-UA" sz="9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48319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971" y="1219199"/>
            <a:ext cx="7457192" cy="3690927"/>
          </a:xfrm>
        </p:spPr>
        <p:txBody>
          <a:bodyPr>
            <a:normAutofit/>
          </a:bodyPr>
          <a:lstStyle/>
          <a:p>
            <a:pPr algn="ctr">
              <a:lnSpc>
                <a:spcPct val="150000"/>
              </a:lnSpc>
            </a:pPr>
            <a:r>
              <a:rPr lang="uk-UA" sz="6000" dirty="0" smtClean="0">
                <a:solidFill>
                  <a:schemeClr val="accent6">
                    <a:lumMod val="50000"/>
                  </a:schemeClr>
                </a:solidFill>
                <a:latin typeface="Comic Sans MS" panose="030F0702030302020204" pitchFamily="66" charset="0"/>
                <a:ea typeface="+mn-ea"/>
                <a:cs typeface="+mn-cs"/>
              </a:rPr>
              <a:t>Цікаві факти про мультфільми</a:t>
            </a:r>
            <a:endParaRPr lang="uk-UA" sz="6000" dirty="0">
              <a:solidFill>
                <a:schemeClr val="accent6">
                  <a:lumMod val="50000"/>
                </a:schemeClr>
              </a:solidFill>
              <a:latin typeface="Comic Sans MS" panose="030F0702030302020204" pitchFamily="66" charset="0"/>
              <a:ea typeface="+mn-ea"/>
              <a:cs typeface="+mn-cs"/>
            </a:endParaRPr>
          </a:p>
        </p:txBody>
      </p:sp>
      <p:cxnSp>
        <p:nvCxnSpPr>
          <p:cNvPr id="5" name="Прямая соединительная линия 4"/>
          <p:cNvCxnSpPr/>
          <p:nvPr/>
        </p:nvCxnSpPr>
        <p:spPr>
          <a:xfrm>
            <a:off x="605971" y="4910126"/>
            <a:ext cx="7347858" cy="0"/>
          </a:xfrm>
          <a:prstGeom prst="line">
            <a:avLst/>
          </a:prstGeom>
          <a:ln>
            <a:solidFill>
              <a:schemeClr val="accent6">
                <a:lumMod val="50000"/>
              </a:schemeClr>
            </a:solidFill>
          </a:ln>
        </p:spPr>
        <p:style>
          <a:lnRef idx="3">
            <a:schemeClr val="accent1"/>
          </a:lnRef>
          <a:fillRef idx="0">
            <a:schemeClr val="accent1"/>
          </a:fillRef>
          <a:effectRef idx="2">
            <a:schemeClr val="accent1"/>
          </a:effectRef>
          <a:fontRef idx="minor">
            <a:schemeClr val="tx1"/>
          </a:fontRef>
        </p:style>
      </p:cxnSp>
      <p:pic>
        <p:nvPicPr>
          <p:cNvPr id="9218" name="Picture 2" descr="http://illuzi.ru/files/mikki_bear.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961"/>
          <a:stretch/>
        </p:blipFill>
        <p:spPr bwMode="auto">
          <a:xfrm>
            <a:off x="7794171" y="478970"/>
            <a:ext cx="4249122" cy="609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8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fontScale="90000"/>
          </a:bodyPr>
          <a:lstStyle/>
          <a:p>
            <a:r>
              <a:rPr lang="uk-UA" sz="6000" dirty="0" smtClean="0">
                <a:solidFill>
                  <a:schemeClr val="accent6">
                    <a:lumMod val="75000"/>
                  </a:schemeClr>
                </a:solidFill>
                <a:latin typeface="Comic Sans MS" panose="030F0702030302020204" pitchFamily="66" charset="0"/>
                <a:ea typeface="+mn-ea"/>
                <a:cs typeface="+mn-cs"/>
              </a:rPr>
              <a:t>Повернення блудного папуги</a:t>
            </a: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4756150" y="1825625"/>
            <a:ext cx="7016750" cy="4732338"/>
          </a:xfrm>
        </p:spPr>
        <p:txBody>
          <a:bodyPr>
            <a:noAutofit/>
          </a:bodyPr>
          <a:lstStyle/>
          <a:p>
            <a:pPr>
              <a:lnSpc>
                <a:spcPct val="150000"/>
              </a:lnSpc>
            </a:pPr>
            <a:r>
              <a:rPr lang="ru-RU" sz="1800" dirty="0">
                <a:latin typeface="Comic Sans MS" panose="030F0702030302020204" pitchFamily="66" charset="0"/>
              </a:rPr>
              <a:t>Сюжет </a:t>
            </a:r>
            <a:r>
              <a:rPr lang="ru-RU" sz="1800" dirty="0" err="1">
                <a:latin typeface="Comic Sans MS" panose="030F0702030302020204" pitchFamily="66" charset="0"/>
              </a:rPr>
              <a:t>мультфільму</a:t>
            </a:r>
            <a:r>
              <a:rPr lang="ru-RU" sz="1800" dirty="0">
                <a:latin typeface="Comic Sans MS" panose="030F0702030302020204" pitchFamily="66" charset="0"/>
              </a:rPr>
              <a:t> </a:t>
            </a:r>
            <a:r>
              <a:rPr lang="ru-RU" sz="1800" dirty="0" err="1">
                <a:latin typeface="Comic Sans MS" panose="030F0702030302020204" pitchFamily="66" charset="0"/>
              </a:rPr>
              <a:t>дитячі</a:t>
            </a:r>
            <a:r>
              <a:rPr lang="ru-RU" sz="1800" dirty="0">
                <a:latin typeface="Comic Sans MS" panose="030F0702030302020204" pitchFamily="66" charset="0"/>
              </a:rPr>
              <a:t> психологи </a:t>
            </a:r>
            <a:r>
              <a:rPr lang="ru-RU" sz="1800" dirty="0" err="1">
                <a:latin typeface="Comic Sans MS" panose="030F0702030302020204" pitchFamily="66" charset="0"/>
              </a:rPr>
              <a:t>використовують</a:t>
            </a:r>
            <a:r>
              <a:rPr lang="ru-RU" sz="1800" dirty="0">
                <a:latin typeface="Comic Sans MS" panose="030F0702030302020204" pitchFamily="66" charset="0"/>
              </a:rPr>
              <a:t> для </a:t>
            </a:r>
            <a:r>
              <a:rPr lang="ru-RU" sz="1800" dirty="0" err="1">
                <a:latin typeface="Comic Sans MS" panose="030F0702030302020204" pitchFamily="66" charset="0"/>
              </a:rPr>
              <a:t>вирішення</a:t>
            </a:r>
            <a:r>
              <a:rPr lang="ru-RU" sz="1800" dirty="0">
                <a:latin typeface="Comic Sans MS" panose="030F0702030302020204" pitchFamily="66" charset="0"/>
              </a:rPr>
              <a:t> </a:t>
            </a:r>
            <a:r>
              <a:rPr lang="ru-RU" sz="1800" dirty="0" err="1">
                <a:latin typeface="Comic Sans MS" panose="030F0702030302020204" pitchFamily="66" charset="0"/>
              </a:rPr>
              <a:t>конфліктних</a:t>
            </a:r>
            <a:r>
              <a:rPr lang="ru-RU" sz="1800" dirty="0">
                <a:latin typeface="Comic Sans MS" panose="030F0702030302020204" pitchFamily="66" charset="0"/>
              </a:rPr>
              <a:t> </a:t>
            </a:r>
            <a:r>
              <a:rPr lang="ru-RU" sz="1800" dirty="0" err="1">
                <a:latin typeface="Comic Sans MS" panose="030F0702030302020204" pitchFamily="66" charset="0"/>
              </a:rPr>
              <a:t>ситуацій</a:t>
            </a:r>
            <a:r>
              <a:rPr lang="ru-RU" sz="1800" dirty="0">
                <a:latin typeface="Comic Sans MS" panose="030F0702030302020204" pitchFamily="66" charset="0"/>
              </a:rPr>
              <a:t> з </a:t>
            </a:r>
            <a:r>
              <a:rPr lang="ru-RU" sz="1800" dirty="0" err="1">
                <a:latin typeface="Comic Sans MS" panose="030F0702030302020204" pitchFamily="66" charset="0"/>
              </a:rPr>
              <a:t>підлітками</a:t>
            </a:r>
            <a:r>
              <a:rPr lang="ru-RU" sz="1800" dirty="0">
                <a:latin typeface="Comic Sans MS" panose="030F0702030302020204" pitchFamily="66" charset="0"/>
              </a:rPr>
              <a:t>.</a:t>
            </a:r>
          </a:p>
          <a:p>
            <a:pPr>
              <a:lnSpc>
                <a:spcPct val="150000"/>
              </a:lnSpc>
            </a:pPr>
            <a:r>
              <a:rPr lang="ru-RU" sz="1800" dirty="0" err="1">
                <a:latin typeface="Comic Sans MS" panose="030F0702030302020204" pitchFamily="66" charset="0"/>
              </a:rPr>
              <a:t>Папуга</a:t>
            </a:r>
            <a:r>
              <a:rPr lang="ru-RU" sz="1800" dirty="0">
                <a:latin typeface="Comic Sans MS" panose="030F0702030302020204" pitchFamily="66" charset="0"/>
              </a:rPr>
              <a:t> Кеша давно став </a:t>
            </a:r>
            <a:r>
              <a:rPr lang="ru-RU" sz="1800" dirty="0" err="1">
                <a:latin typeface="Comic Sans MS" panose="030F0702030302020204" pitchFamily="66" charset="0"/>
              </a:rPr>
              <a:t>комерційним</a:t>
            </a:r>
            <a:r>
              <a:rPr lang="ru-RU" sz="1800" dirty="0">
                <a:latin typeface="Comic Sans MS" panose="030F0702030302020204" pitchFamily="66" charset="0"/>
              </a:rPr>
              <a:t> брендом, </a:t>
            </a:r>
            <a:r>
              <a:rPr lang="ru-RU" sz="1800" dirty="0" err="1">
                <a:latin typeface="Comic Sans MS" panose="030F0702030302020204" pitchFamily="66" charset="0"/>
              </a:rPr>
              <a:t>який</a:t>
            </a:r>
            <a:r>
              <a:rPr lang="ru-RU" sz="1800" dirty="0">
                <a:latin typeface="Comic Sans MS" panose="030F0702030302020204" pitchFamily="66" charset="0"/>
              </a:rPr>
              <a:t> активно </a:t>
            </a:r>
            <a:r>
              <a:rPr lang="ru-RU" sz="1800" dirty="0" err="1">
                <a:latin typeface="Comic Sans MS" panose="030F0702030302020204" pitchFamily="66" charset="0"/>
              </a:rPr>
              <a:t>розкручується</a:t>
            </a:r>
            <a:r>
              <a:rPr lang="ru-RU" sz="1800" dirty="0">
                <a:latin typeface="Comic Sans MS" panose="030F0702030302020204" pitchFamily="66" charset="0"/>
              </a:rPr>
              <a:t> </a:t>
            </a:r>
            <a:r>
              <a:rPr lang="ru-RU" sz="1800" dirty="0" err="1">
                <a:latin typeface="Comic Sans MS" panose="030F0702030302020204" pitchFamily="66" charset="0"/>
              </a:rPr>
              <a:t>правовласниками</a:t>
            </a:r>
            <a:r>
              <a:rPr lang="ru-RU" sz="1800" dirty="0">
                <a:latin typeface="Comic Sans MS" panose="030F0702030302020204" pitchFamily="66" charset="0"/>
              </a:rPr>
              <a:t> і </a:t>
            </a:r>
            <a:r>
              <a:rPr lang="ru-RU" sz="1800" dirty="0" err="1">
                <a:latin typeface="Comic Sans MS" panose="030F0702030302020204" pitchFamily="66" charset="0"/>
              </a:rPr>
              <a:t>піратами</a:t>
            </a:r>
            <a:r>
              <a:rPr lang="ru-RU" sz="1800" dirty="0">
                <a:latin typeface="Comic Sans MS" panose="030F0702030302020204" pitchFamily="66" charset="0"/>
              </a:rPr>
              <a:t>. Так, </a:t>
            </a:r>
            <a:r>
              <a:rPr lang="ru-RU" sz="1800" dirty="0" err="1">
                <a:latin typeface="Comic Sans MS" panose="030F0702030302020204" pitchFamily="66" charset="0"/>
              </a:rPr>
              <a:t>створені</a:t>
            </a:r>
            <a:r>
              <a:rPr lang="ru-RU" sz="1800" dirty="0">
                <a:latin typeface="Comic Sans MS" panose="030F0702030302020204" pitchFamily="66" charset="0"/>
              </a:rPr>
              <a:t> </a:t>
            </a:r>
            <a:r>
              <a:rPr lang="ru-RU" sz="1800" dirty="0" err="1">
                <a:latin typeface="Comic Sans MS" panose="030F0702030302020204" pitchFamily="66" charset="0"/>
              </a:rPr>
              <a:t>відеоігри</a:t>
            </a:r>
            <a:r>
              <a:rPr lang="ru-RU" sz="1800" dirty="0">
                <a:latin typeface="Comic Sans MS" panose="030F0702030302020204" pitchFamily="66" charset="0"/>
              </a:rPr>
              <a:t> (</a:t>
            </a:r>
            <a:r>
              <a:rPr lang="ru-RU" sz="1800" dirty="0" err="1">
                <a:latin typeface="Comic Sans MS" panose="030F0702030302020204" pitchFamily="66" charset="0"/>
              </a:rPr>
              <a:t>наприклад</a:t>
            </a:r>
            <a:r>
              <a:rPr lang="ru-RU" sz="1800" dirty="0">
                <a:latin typeface="Comic Sans MS" panose="030F0702030302020204" pitchFamily="66" charset="0"/>
              </a:rPr>
              <a:t>, «Свободу </a:t>
            </a:r>
            <a:r>
              <a:rPr lang="ru-RU" sz="1800" dirty="0" err="1">
                <a:latin typeface="Comic Sans MS" panose="030F0702030302020204" pitchFamily="66" charset="0"/>
              </a:rPr>
              <a:t>папугам</a:t>
            </a:r>
            <a:r>
              <a:rPr lang="ru-RU" sz="1800" dirty="0">
                <a:latin typeface="Comic Sans MS" panose="030F0702030302020204" pitchFamily="66" charset="0"/>
              </a:rPr>
              <a:t>!» і «Кеша в </a:t>
            </a:r>
            <a:r>
              <a:rPr lang="ru-RU" sz="1800" dirty="0" err="1">
                <a:latin typeface="Comic Sans MS" panose="030F0702030302020204" pitchFamily="66" charset="0"/>
              </a:rPr>
              <a:t>світі</a:t>
            </a:r>
            <a:r>
              <a:rPr lang="ru-RU" sz="1800" dirty="0">
                <a:latin typeface="Comic Sans MS" panose="030F0702030302020204" pitchFamily="66" charset="0"/>
              </a:rPr>
              <a:t> </a:t>
            </a:r>
            <a:r>
              <a:rPr lang="ru-RU" sz="1800" dirty="0" err="1">
                <a:latin typeface="Comic Sans MS" panose="030F0702030302020204" pitchFamily="66" charset="0"/>
              </a:rPr>
              <a:t>казок</a:t>
            </a:r>
            <a:r>
              <a:rPr lang="ru-RU" sz="1800" dirty="0">
                <a:latin typeface="Comic Sans MS" panose="030F0702030302020204" pitchFamily="66" charset="0"/>
              </a:rPr>
              <a:t>»), </a:t>
            </a:r>
            <a:r>
              <a:rPr lang="ru-RU" sz="1800" dirty="0" err="1">
                <a:latin typeface="Comic Sans MS" panose="030F0702030302020204" pitchFamily="66" charset="0"/>
              </a:rPr>
              <a:t>розмальовки</a:t>
            </a:r>
            <a:r>
              <a:rPr lang="ru-RU" sz="1800" dirty="0">
                <a:latin typeface="Comic Sans MS" panose="030F0702030302020204" pitchFamily="66" charset="0"/>
              </a:rPr>
              <a:t> </a:t>
            </a:r>
            <a:r>
              <a:rPr lang="ru-RU" sz="1800" dirty="0" err="1">
                <a:latin typeface="Comic Sans MS" panose="030F0702030302020204" pitchFamily="66" charset="0"/>
              </a:rPr>
              <a:t>тощо</a:t>
            </a:r>
            <a:r>
              <a:rPr lang="ru-RU" sz="1800" dirty="0">
                <a:latin typeface="Comic Sans MS" panose="030F0702030302020204" pitchFamily="66" charset="0"/>
              </a:rPr>
              <a:t>.</a:t>
            </a:r>
          </a:p>
          <a:p>
            <a:pPr>
              <a:lnSpc>
                <a:spcPct val="150000"/>
              </a:lnSpc>
            </a:pPr>
            <a:r>
              <a:rPr lang="ru-RU" sz="1800" dirty="0" err="1">
                <a:latin typeface="Comic Sans MS" panose="030F0702030302020204" pitchFamily="66" charset="0"/>
              </a:rPr>
              <a:t>Популярність</a:t>
            </a:r>
            <a:r>
              <a:rPr lang="ru-RU" sz="1800" dirty="0">
                <a:latin typeface="Comic Sans MS" panose="030F0702030302020204" pitchFamily="66" charset="0"/>
              </a:rPr>
              <a:t> </a:t>
            </a:r>
            <a:r>
              <a:rPr lang="ru-RU" sz="1800" dirty="0" err="1">
                <a:latin typeface="Comic Sans MS" panose="030F0702030302020204" pitchFamily="66" charset="0"/>
              </a:rPr>
              <a:t>мультфільму</a:t>
            </a:r>
            <a:r>
              <a:rPr lang="ru-RU" sz="1800" dirty="0">
                <a:latin typeface="Comic Sans MS" panose="030F0702030302020204" pitchFamily="66" charset="0"/>
              </a:rPr>
              <a:t> </a:t>
            </a:r>
            <a:r>
              <a:rPr lang="ru-RU" sz="1800" dirty="0" err="1">
                <a:latin typeface="Comic Sans MS" panose="030F0702030302020204" pitchFamily="66" charset="0"/>
              </a:rPr>
              <a:t>спонукала</a:t>
            </a:r>
            <a:r>
              <a:rPr lang="ru-RU" sz="1800" dirty="0">
                <a:latin typeface="Comic Sans MS" panose="030F0702030302020204" pitchFamily="66" charset="0"/>
              </a:rPr>
              <a:t> А. </a:t>
            </a:r>
            <a:r>
              <a:rPr lang="ru-RU" sz="1800" dirty="0" err="1">
                <a:latin typeface="Comic Sans MS" panose="030F0702030302020204" pitchFamily="66" charset="0"/>
              </a:rPr>
              <a:t>Курляндського</a:t>
            </a:r>
            <a:r>
              <a:rPr lang="ru-RU" sz="1800" dirty="0">
                <a:latin typeface="Comic Sans MS" panose="030F0702030302020204" pitchFamily="66" charset="0"/>
              </a:rPr>
              <a:t> на </a:t>
            </a:r>
            <a:r>
              <a:rPr lang="ru-RU" sz="1800" dirty="0" err="1">
                <a:latin typeface="Comic Sans MS" panose="030F0702030302020204" pitchFamily="66" charset="0"/>
              </a:rPr>
              <a:t>написання</a:t>
            </a:r>
            <a:r>
              <a:rPr lang="ru-RU" sz="1800" dirty="0">
                <a:latin typeface="Comic Sans MS" panose="030F0702030302020204" pitchFamily="66" charset="0"/>
              </a:rPr>
              <a:t> книги, до </a:t>
            </a:r>
            <a:r>
              <a:rPr lang="ru-RU" sz="1800" dirty="0" err="1">
                <a:latin typeface="Comic Sans MS" panose="030F0702030302020204" pitchFamily="66" charset="0"/>
              </a:rPr>
              <a:t>якої</a:t>
            </a:r>
            <a:r>
              <a:rPr lang="ru-RU" sz="1800" dirty="0">
                <a:latin typeface="Comic Sans MS" panose="030F0702030302020204" pitchFamily="66" charset="0"/>
              </a:rPr>
              <a:t> </a:t>
            </a:r>
            <a:r>
              <a:rPr lang="ru-RU" sz="1800" dirty="0" err="1">
                <a:latin typeface="Comic Sans MS" panose="030F0702030302020204" pitchFamily="66" charset="0"/>
              </a:rPr>
              <a:t>увійшли</a:t>
            </a:r>
            <a:r>
              <a:rPr lang="ru-RU" sz="1800" dirty="0">
                <a:latin typeface="Comic Sans MS" panose="030F0702030302020204" pitchFamily="66" charset="0"/>
              </a:rPr>
              <a:t> </a:t>
            </a:r>
            <a:r>
              <a:rPr lang="ru-RU" sz="1800" dirty="0" err="1">
                <a:latin typeface="Comic Sans MS" panose="030F0702030302020204" pitchFamily="66" charset="0"/>
              </a:rPr>
              <a:t>повісті</a:t>
            </a:r>
            <a:r>
              <a:rPr lang="ru-RU" sz="1800" dirty="0">
                <a:latin typeface="Comic Sans MS" panose="030F0702030302020204" pitchFamily="66" charset="0"/>
              </a:rPr>
              <a:t> «Ви не были на Таити?», «А нас и тут неплохо кормят!» і «Прелестно!»</a:t>
            </a:r>
            <a:endParaRPr lang="uk-UA" sz="1800" dirty="0">
              <a:latin typeface="Comic Sans MS" panose="030F0702030302020204" pitchFamily="66" charset="0"/>
            </a:endParaRPr>
          </a:p>
        </p:txBody>
      </p:sp>
      <p:pic>
        <p:nvPicPr>
          <p:cNvPr id="8194" name="Picture 2" descr="http://cs317026.vk.me/v317026704/6aa5/l3oi8HCjrU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825625"/>
            <a:ext cx="3734253" cy="456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66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chemeClr val="accent6">
                    <a:lumMod val="75000"/>
                  </a:schemeClr>
                </a:solidFill>
                <a:latin typeface="Comic Sans MS" panose="030F0702030302020204" pitchFamily="66" charset="0"/>
                <a:ea typeface="+mn-ea"/>
                <a:cs typeface="+mn-cs"/>
              </a:rPr>
              <a:t>Мадагаскар</a:t>
            </a: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400050" y="1825625"/>
            <a:ext cx="7016750" cy="4732338"/>
          </a:xfrm>
        </p:spPr>
        <p:txBody>
          <a:bodyPr>
            <a:noAutofit/>
          </a:bodyPr>
          <a:lstStyle/>
          <a:p>
            <a:pPr>
              <a:lnSpc>
                <a:spcPct val="150000"/>
              </a:lnSpc>
            </a:pPr>
            <a:r>
              <a:rPr lang="ru-RU" sz="1800" dirty="0">
                <a:latin typeface="Comic Sans MS" panose="030F0702030302020204" pitchFamily="66" charset="0"/>
              </a:rPr>
              <a:t>Бюджет - 78 млн $</a:t>
            </a:r>
          </a:p>
          <a:p>
            <a:pPr>
              <a:lnSpc>
                <a:spcPct val="150000"/>
              </a:lnSpc>
            </a:pPr>
            <a:r>
              <a:rPr lang="ru-RU" sz="1800" dirty="0">
                <a:latin typeface="Comic Sans MS" panose="030F0702030302020204" pitchFamily="66" charset="0"/>
              </a:rPr>
              <a:t>В </a:t>
            </a:r>
            <a:r>
              <a:rPr lang="ru-RU" sz="1800" dirty="0" err="1">
                <a:latin typeface="Comic Sans MS" panose="030F0702030302020204" pitchFamily="66" charset="0"/>
              </a:rPr>
              <a:t>оригіналі</a:t>
            </a:r>
            <a:r>
              <a:rPr lang="ru-RU" sz="1800" dirty="0">
                <a:latin typeface="Comic Sans MS" panose="030F0702030302020204" pitchFamily="66" charset="0"/>
              </a:rPr>
              <a:t> зебру </a:t>
            </a:r>
            <a:r>
              <a:rPr lang="ru-RU" sz="1800" dirty="0" err="1">
                <a:latin typeface="Comic Sans MS" panose="030F0702030302020204" pitchFamily="66" charset="0"/>
              </a:rPr>
              <a:t>Марті</a:t>
            </a:r>
            <a:r>
              <a:rPr lang="ru-RU" sz="1800" dirty="0">
                <a:latin typeface="Comic Sans MS" panose="030F0702030302020204" pitchFamily="66" charset="0"/>
              </a:rPr>
              <a:t> </a:t>
            </a:r>
            <a:r>
              <a:rPr lang="ru-RU" sz="1800" dirty="0" err="1">
                <a:latin typeface="Comic Sans MS" panose="030F0702030302020204" pitchFamily="66" charset="0"/>
              </a:rPr>
              <a:t>озвучує</a:t>
            </a:r>
            <a:r>
              <a:rPr lang="ru-RU" sz="1800" dirty="0">
                <a:latin typeface="Comic Sans MS" panose="030F0702030302020204" pitchFamily="66" charset="0"/>
              </a:rPr>
              <a:t> </a:t>
            </a:r>
            <a:r>
              <a:rPr lang="ru-RU" sz="1800" dirty="0" err="1">
                <a:latin typeface="Comic Sans MS" panose="030F0702030302020204" pitchFamily="66" charset="0"/>
              </a:rPr>
              <a:t>афроамериканець</a:t>
            </a:r>
            <a:r>
              <a:rPr lang="ru-RU" sz="1800" dirty="0">
                <a:latin typeface="Comic Sans MS" panose="030F0702030302020204" pitchFamily="66" charset="0"/>
              </a:rPr>
              <a:t>, голос </a:t>
            </a:r>
            <a:r>
              <a:rPr lang="ru-RU" sz="1800" dirty="0" err="1">
                <a:latin typeface="Comic Sans MS" panose="030F0702030302020204" pitchFamily="66" charset="0"/>
              </a:rPr>
              <a:t>якого</a:t>
            </a:r>
            <a:r>
              <a:rPr lang="ru-RU" sz="1800" dirty="0">
                <a:latin typeface="Comic Sans MS" panose="030F0702030302020204" pitchFamily="66" charset="0"/>
              </a:rPr>
              <a:t>, за </a:t>
            </a:r>
            <a:r>
              <a:rPr lang="ru-RU" sz="1800" dirty="0" err="1">
                <a:latin typeface="Comic Sans MS" panose="030F0702030302020204" pitchFamily="66" charset="0"/>
              </a:rPr>
              <a:t>задумом</a:t>
            </a:r>
            <a:r>
              <a:rPr lang="ru-RU" sz="1800" dirty="0">
                <a:latin typeface="Comic Sans MS" panose="030F0702030302020204" pitchFamily="66" charset="0"/>
              </a:rPr>
              <a:t> </a:t>
            </a:r>
            <a:r>
              <a:rPr lang="ru-RU" sz="1800" dirty="0" err="1">
                <a:latin typeface="Comic Sans MS" panose="030F0702030302020204" pitchFamily="66" charset="0"/>
              </a:rPr>
              <a:t>режисера</a:t>
            </a:r>
            <a:r>
              <a:rPr lang="ru-RU" sz="1800" dirty="0">
                <a:latin typeface="Comic Sans MS" panose="030F0702030302020204" pitchFamily="66" charset="0"/>
              </a:rPr>
              <a:t>, повинен </a:t>
            </a:r>
            <a:r>
              <a:rPr lang="ru-RU" sz="1800" dirty="0" err="1">
                <a:latin typeface="Comic Sans MS" panose="030F0702030302020204" pitchFamily="66" charset="0"/>
              </a:rPr>
              <a:t>був</a:t>
            </a:r>
            <a:r>
              <a:rPr lang="ru-RU" sz="1800" dirty="0">
                <a:latin typeface="Comic Sans MS" panose="030F0702030302020204" pitchFamily="66" charset="0"/>
              </a:rPr>
              <a:t> </a:t>
            </a:r>
            <a:r>
              <a:rPr lang="ru-RU" sz="1800" dirty="0" err="1">
                <a:latin typeface="Comic Sans MS" panose="030F0702030302020204" pitchFamily="66" charset="0"/>
              </a:rPr>
              <a:t>надати</a:t>
            </a:r>
            <a:r>
              <a:rPr lang="ru-RU" sz="1800" dirty="0">
                <a:latin typeface="Comic Sans MS" panose="030F0702030302020204" pitchFamily="66" charset="0"/>
              </a:rPr>
              <a:t> </a:t>
            </a:r>
            <a:r>
              <a:rPr lang="ru-RU" sz="1800" dirty="0" err="1">
                <a:latin typeface="Comic Sans MS" panose="030F0702030302020204" pitchFamily="66" charset="0"/>
              </a:rPr>
              <a:t>багатьом</a:t>
            </a:r>
            <a:r>
              <a:rPr lang="ru-RU" sz="1800" dirty="0">
                <a:latin typeface="Comic Sans MS" panose="030F0702030302020204" pitchFamily="66" charset="0"/>
              </a:rPr>
              <a:t> </a:t>
            </a:r>
            <a:r>
              <a:rPr lang="ru-RU" sz="1800" dirty="0" err="1">
                <a:latin typeface="Comic Sans MS" panose="030F0702030302020204" pitchFamily="66" charset="0"/>
              </a:rPr>
              <a:t>його</a:t>
            </a:r>
            <a:r>
              <a:rPr lang="ru-RU" sz="1800" dirty="0">
                <a:latin typeface="Comic Sans MS" panose="030F0702030302020204" pitchFamily="66" charset="0"/>
              </a:rPr>
              <a:t> фразам </a:t>
            </a:r>
            <a:r>
              <a:rPr lang="ru-RU" sz="1800" dirty="0" err="1">
                <a:latin typeface="Comic Sans MS" panose="030F0702030302020204" pitchFamily="66" charset="0"/>
              </a:rPr>
              <a:t>певний</a:t>
            </a:r>
            <a:r>
              <a:rPr lang="ru-RU" sz="1800" dirty="0">
                <a:latin typeface="Comic Sans MS" panose="030F0702030302020204" pitchFamily="66" charset="0"/>
              </a:rPr>
              <a:t> «</a:t>
            </a:r>
            <a:r>
              <a:rPr lang="ru-RU" sz="1800" dirty="0" err="1">
                <a:latin typeface="Comic Sans MS" panose="030F0702030302020204" pitchFamily="66" charset="0"/>
              </a:rPr>
              <a:t>негритянський</a:t>
            </a:r>
            <a:r>
              <a:rPr lang="ru-RU" sz="1800" dirty="0">
                <a:latin typeface="Comic Sans MS" panose="030F0702030302020204" pitchFamily="66" charset="0"/>
              </a:rPr>
              <a:t>» </a:t>
            </a:r>
            <a:r>
              <a:rPr lang="ru-RU" sz="1800" dirty="0" err="1">
                <a:latin typeface="Comic Sans MS" panose="030F0702030302020204" pitchFamily="66" charset="0"/>
              </a:rPr>
              <a:t>сенс</a:t>
            </a:r>
            <a:r>
              <a:rPr lang="ru-RU" sz="1800" dirty="0">
                <a:latin typeface="Comic Sans MS" panose="030F0702030302020204" pitchFamily="66" charset="0"/>
              </a:rPr>
              <a:t> і нотки </a:t>
            </a:r>
            <a:r>
              <a:rPr lang="ru-RU" sz="1800" dirty="0" err="1">
                <a:latin typeface="Comic Sans MS" panose="030F0702030302020204" pitchFamily="66" charset="0"/>
              </a:rPr>
              <a:t>американської</a:t>
            </a:r>
            <a:r>
              <a:rPr lang="ru-RU" sz="1800" dirty="0">
                <a:latin typeface="Comic Sans MS" panose="030F0702030302020204" pitchFamily="66" charset="0"/>
              </a:rPr>
              <a:t> </a:t>
            </a:r>
            <a:r>
              <a:rPr lang="ru-RU" sz="1800" dirty="0" err="1">
                <a:latin typeface="Comic Sans MS" panose="030F0702030302020204" pitchFamily="66" charset="0"/>
              </a:rPr>
              <a:t>сатири</a:t>
            </a:r>
            <a:r>
              <a:rPr lang="ru-RU" sz="1800" dirty="0">
                <a:latin typeface="Comic Sans MS" panose="030F0702030302020204" pitchFamily="66" charset="0"/>
              </a:rPr>
              <a:t>, тому у </a:t>
            </a:r>
            <a:r>
              <a:rPr lang="ru-RU" sz="1800" dirty="0" err="1">
                <a:latin typeface="Comic Sans MS" panose="030F0702030302020204" pitchFamily="66" charset="0"/>
              </a:rPr>
              <a:t>перекладній</a:t>
            </a:r>
            <a:r>
              <a:rPr lang="ru-RU" sz="1800" dirty="0">
                <a:latin typeface="Comic Sans MS" panose="030F0702030302020204" pitchFamily="66" charset="0"/>
              </a:rPr>
              <a:t> </a:t>
            </a:r>
            <a:r>
              <a:rPr lang="ru-RU" sz="1800" dirty="0" err="1">
                <a:latin typeface="Comic Sans MS" panose="030F0702030302020204" pitchFamily="66" charset="0"/>
              </a:rPr>
              <a:t>версії</a:t>
            </a:r>
            <a:r>
              <a:rPr lang="ru-RU" sz="1800" dirty="0">
                <a:latin typeface="Comic Sans MS" panose="030F0702030302020204" pitchFamily="66" charset="0"/>
              </a:rPr>
              <a:t> </a:t>
            </a:r>
            <a:r>
              <a:rPr lang="ru-RU" sz="1800" dirty="0" err="1">
                <a:latin typeface="Comic Sans MS" panose="030F0702030302020204" pitchFamily="66" charset="0"/>
              </a:rPr>
              <a:t>деякі</a:t>
            </a:r>
            <a:r>
              <a:rPr lang="ru-RU" sz="1800" dirty="0">
                <a:latin typeface="Comic Sans MS" panose="030F0702030302020204" pitchFamily="66" charset="0"/>
              </a:rPr>
              <a:t> </a:t>
            </a:r>
            <a:r>
              <a:rPr lang="ru-RU" sz="1800" dirty="0" err="1">
                <a:latin typeface="Comic Sans MS" panose="030F0702030302020204" pitchFamily="66" charset="0"/>
              </a:rPr>
              <a:t>жарти</a:t>
            </a:r>
            <a:r>
              <a:rPr lang="ru-RU" sz="1800" dirty="0">
                <a:latin typeface="Comic Sans MS" panose="030F0702030302020204" pitchFamily="66" charset="0"/>
              </a:rPr>
              <a:t> </a:t>
            </a:r>
            <a:r>
              <a:rPr lang="ru-RU" sz="1800" dirty="0" err="1">
                <a:latin typeface="Comic Sans MS" panose="030F0702030302020204" pitchFamily="66" charset="0"/>
              </a:rPr>
              <a:t>Марті</a:t>
            </a:r>
            <a:r>
              <a:rPr lang="ru-RU" sz="1800" dirty="0">
                <a:latin typeface="Comic Sans MS" panose="030F0702030302020204" pitchFamily="66" charset="0"/>
              </a:rPr>
              <a:t> </a:t>
            </a:r>
            <a:r>
              <a:rPr lang="ru-RU" sz="1800" dirty="0" err="1">
                <a:latin typeface="Comic Sans MS" panose="030F0702030302020204" pitchFamily="66" charset="0"/>
              </a:rPr>
              <a:t>спочатку</a:t>
            </a:r>
            <a:r>
              <a:rPr lang="ru-RU" sz="1800" dirty="0">
                <a:latin typeface="Comic Sans MS" panose="030F0702030302020204" pitchFamily="66" charset="0"/>
              </a:rPr>
              <a:t> </a:t>
            </a:r>
            <a:r>
              <a:rPr lang="ru-RU" sz="1800" dirty="0" err="1">
                <a:latin typeface="Comic Sans MS" panose="030F0702030302020204" pitchFamily="66" charset="0"/>
              </a:rPr>
              <a:t>виявилися</a:t>
            </a:r>
            <a:r>
              <a:rPr lang="ru-RU" sz="1800" dirty="0">
                <a:latin typeface="Comic Sans MS" panose="030F0702030302020204" pitchFamily="66" charset="0"/>
              </a:rPr>
              <a:t> </a:t>
            </a:r>
            <a:r>
              <a:rPr lang="ru-RU" sz="1800" dirty="0" err="1">
                <a:latin typeface="Comic Sans MS" panose="030F0702030302020204" pitchFamily="66" charset="0"/>
              </a:rPr>
              <a:t>незрозумілими</a:t>
            </a:r>
            <a:r>
              <a:rPr lang="ru-RU" sz="1800" dirty="0">
                <a:latin typeface="Comic Sans MS" panose="030F0702030302020204" pitchFamily="66" charset="0"/>
              </a:rPr>
              <a:t> для </a:t>
            </a:r>
            <a:r>
              <a:rPr lang="ru-RU" sz="1800" dirty="0" err="1" smtClean="0">
                <a:latin typeface="Comic Sans MS" panose="030F0702030302020204" pitchFamily="66" charset="0"/>
              </a:rPr>
              <a:t>глядачів</a:t>
            </a:r>
            <a:endParaRPr lang="uk-UA" sz="1800" dirty="0">
              <a:latin typeface="Comic Sans MS" panose="030F0702030302020204" pitchFamily="66" charset="0"/>
            </a:endParaRPr>
          </a:p>
        </p:txBody>
      </p:sp>
      <p:pic>
        <p:nvPicPr>
          <p:cNvPr id="1026" name="Picture 2" descr="http://2.bp.blogspot.com/-j2_FmnvL3JQ/TwqO-u73MvI/AAAAAAAAASE/3tR35GRTqRQ/s320/computer-animation.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399" r="17924"/>
          <a:stretch/>
        </p:blipFill>
        <p:spPr bwMode="auto">
          <a:xfrm>
            <a:off x="7250654" y="2046143"/>
            <a:ext cx="3700631" cy="429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94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ru-RU" sz="5400" dirty="0">
                <a:solidFill>
                  <a:schemeClr val="accent6">
                    <a:lumMod val="75000"/>
                  </a:schemeClr>
                </a:solidFill>
                <a:latin typeface="Comic Sans MS" panose="030F0702030302020204" pitchFamily="66" charset="0"/>
                <a:ea typeface="+mn-ea"/>
                <a:cs typeface="+mn-cs"/>
              </a:rPr>
              <a:t>Шрек</a:t>
            </a:r>
            <a:endParaRPr lang="uk-UA" sz="5400" dirty="0">
              <a:solidFill>
                <a:schemeClr val="accent6">
                  <a:lumMod val="75000"/>
                </a:schemeClr>
              </a:solidFill>
              <a:latin typeface="Comic Sans MS" panose="030F0702030302020204" pitchFamily="66" charset="0"/>
              <a:ea typeface="+mn-ea"/>
              <a:cs typeface="+mn-cs"/>
            </a:endParaRP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4756150" y="1825625"/>
            <a:ext cx="7016750" cy="4732338"/>
          </a:xfrm>
        </p:spPr>
        <p:txBody>
          <a:bodyPr>
            <a:noAutofit/>
          </a:bodyPr>
          <a:lstStyle/>
          <a:p>
            <a:pPr fontAlgn="base">
              <a:lnSpc>
                <a:spcPct val="150000"/>
              </a:lnSpc>
            </a:pPr>
            <a:r>
              <a:rPr lang="ru-RU" sz="1800" dirty="0">
                <a:latin typeface="Comic Sans MS" panose="030F0702030302020204" pitchFamily="66" charset="0"/>
              </a:rPr>
              <a:t>При </a:t>
            </a:r>
            <a:r>
              <a:rPr lang="ru-RU" sz="1800" dirty="0" err="1">
                <a:latin typeface="Comic Sans MS" panose="030F0702030302020204" pitchFamily="66" charset="0"/>
              </a:rPr>
              <a:t>записі</a:t>
            </a:r>
            <a:r>
              <a:rPr lang="ru-RU" sz="1800" dirty="0">
                <a:latin typeface="Comic Sans MS" panose="030F0702030302020204" pitchFamily="66" charset="0"/>
              </a:rPr>
              <a:t> </a:t>
            </a:r>
            <a:r>
              <a:rPr lang="ru-RU" sz="1800" dirty="0" err="1">
                <a:latin typeface="Comic Sans MS" panose="030F0702030302020204" pitchFamily="66" charset="0"/>
              </a:rPr>
              <a:t>реплік</a:t>
            </a:r>
            <a:r>
              <a:rPr lang="ru-RU" sz="1800" dirty="0">
                <a:latin typeface="Comic Sans MS" panose="030F0702030302020204" pitchFamily="66" charset="0"/>
              </a:rPr>
              <a:t> </a:t>
            </a:r>
            <a:r>
              <a:rPr lang="ru-RU" sz="1800" dirty="0" err="1">
                <a:latin typeface="Comic Sans MS" panose="030F0702030302020204" pitchFamily="66" charset="0"/>
              </a:rPr>
              <a:t>персонажів</a:t>
            </a:r>
            <a:r>
              <a:rPr lang="ru-RU" sz="1800" dirty="0">
                <a:latin typeface="Comic Sans MS" panose="030F0702030302020204" pitchFamily="66" charset="0"/>
              </a:rPr>
              <a:t> </a:t>
            </a:r>
            <a:r>
              <a:rPr lang="ru-RU" sz="1800" dirty="0" err="1">
                <a:latin typeface="Comic Sans MS" panose="030F0702030302020204" pitchFamily="66" charset="0"/>
              </a:rPr>
              <a:t>актори</a:t>
            </a:r>
            <a:r>
              <a:rPr lang="ru-RU" sz="1800" dirty="0">
                <a:latin typeface="Comic Sans MS" panose="030F0702030302020204" pitchFamily="66" charset="0"/>
              </a:rPr>
              <a:t> </a:t>
            </a:r>
            <a:r>
              <a:rPr lang="ru-RU" sz="1800" dirty="0" err="1">
                <a:latin typeface="Comic Sans MS" panose="030F0702030302020204" pitchFamily="66" charset="0"/>
              </a:rPr>
              <a:t>ніколи</a:t>
            </a:r>
            <a:r>
              <a:rPr lang="ru-RU" sz="1800" dirty="0">
                <a:latin typeface="Comic Sans MS" panose="030F0702030302020204" pitchFamily="66" charset="0"/>
              </a:rPr>
              <a:t> не </a:t>
            </a:r>
            <a:r>
              <a:rPr lang="ru-RU" sz="1800" dirty="0" err="1">
                <a:latin typeface="Comic Sans MS" panose="030F0702030302020204" pitchFamily="66" charset="0"/>
              </a:rPr>
              <a:t>зустрічалися</a:t>
            </a:r>
            <a:r>
              <a:rPr lang="ru-RU" sz="1800" dirty="0">
                <a:latin typeface="Comic Sans MS" panose="030F0702030302020204" pitchFamily="66" charset="0"/>
              </a:rPr>
              <a:t> - </a:t>
            </a:r>
            <a:r>
              <a:rPr lang="ru-RU" sz="1800" dirty="0" err="1">
                <a:latin typeface="Comic Sans MS" panose="030F0702030302020204" pitchFamily="66" charset="0"/>
              </a:rPr>
              <a:t>кожен</a:t>
            </a:r>
            <a:r>
              <a:rPr lang="ru-RU" sz="1800" dirty="0">
                <a:latin typeface="Comic Sans MS" panose="030F0702030302020204" pitchFamily="66" charset="0"/>
              </a:rPr>
              <a:t> з них </a:t>
            </a:r>
            <a:r>
              <a:rPr lang="ru-RU" sz="1800" dirty="0" err="1">
                <a:latin typeface="Comic Sans MS" panose="030F0702030302020204" pitchFamily="66" charset="0"/>
              </a:rPr>
              <a:t>працював</a:t>
            </a:r>
            <a:r>
              <a:rPr lang="ru-RU" sz="1800" dirty="0">
                <a:latin typeface="Comic Sans MS" panose="030F0702030302020204" pitchFamily="66" charset="0"/>
              </a:rPr>
              <a:t> </a:t>
            </a:r>
            <a:r>
              <a:rPr lang="ru-RU" sz="1800" dirty="0" err="1">
                <a:latin typeface="Comic Sans MS" panose="030F0702030302020204" pitchFamily="66" charset="0"/>
              </a:rPr>
              <a:t>окремо</a:t>
            </a:r>
            <a:r>
              <a:rPr lang="ru-RU" sz="1800" dirty="0">
                <a:latin typeface="Comic Sans MS" panose="030F0702030302020204" pitchFamily="66" charset="0"/>
              </a:rPr>
              <a:t>, а </a:t>
            </a:r>
            <a:r>
              <a:rPr lang="ru-RU" sz="1800" dirty="0" err="1">
                <a:latin typeface="Comic Sans MS" panose="030F0702030302020204" pitchFamily="66" charset="0"/>
              </a:rPr>
              <a:t>репліки</a:t>
            </a:r>
            <a:r>
              <a:rPr lang="ru-RU" sz="1800" dirty="0">
                <a:latin typeface="Comic Sans MS" panose="030F0702030302020204" pitchFamily="66" charset="0"/>
              </a:rPr>
              <a:t> </a:t>
            </a:r>
            <a:r>
              <a:rPr lang="ru-RU" sz="1800" dirty="0" err="1">
                <a:latin typeface="Comic Sans MS" panose="030F0702030302020204" pitchFamily="66" charset="0"/>
              </a:rPr>
              <a:t>їх</a:t>
            </a:r>
            <a:r>
              <a:rPr lang="ru-RU" sz="1800" dirty="0">
                <a:latin typeface="Comic Sans MS" panose="030F0702030302020204" pitchFamily="66" charset="0"/>
              </a:rPr>
              <a:t> </a:t>
            </a:r>
            <a:r>
              <a:rPr lang="ru-RU" sz="1800" dirty="0" err="1">
                <a:latin typeface="Comic Sans MS" panose="030F0702030302020204" pitchFamily="66" charset="0"/>
              </a:rPr>
              <a:t>партнерів</a:t>
            </a:r>
            <a:r>
              <a:rPr lang="ru-RU" sz="1800" dirty="0">
                <a:latin typeface="Comic Sans MS" panose="030F0702030302020204" pitchFamily="66" charset="0"/>
              </a:rPr>
              <a:t> </a:t>
            </a:r>
            <a:r>
              <a:rPr lang="ru-RU" sz="1800" dirty="0" err="1">
                <a:latin typeface="Comic Sans MS" panose="030F0702030302020204" pitchFamily="66" charset="0"/>
              </a:rPr>
              <a:t>вимовляв</a:t>
            </a:r>
            <a:r>
              <a:rPr lang="ru-RU" sz="1800" dirty="0">
                <a:latin typeface="Comic Sans MS" panose="030F0702030302020204" pitchFamily="66" charset="0"/>
              </a:rPr>
              <a:t> </a:t>
            </a:r>
            <a:r>
              <a:rPr lang="ru-RU" sz="1800" dirty="0" err="1">
                <a:latin typeface="Comic Sans MS" panose="030F0702030302020204" pitchFamily="66" charset="0"/>
              </a:rPr>
              <a:t>асистент</a:t>
            </a:r>
            <a:r>
              <a:rPr lang="ru-RU" sz="1800" dirty="0">
                <a:latin typeface="Comic Sans MS" panose="030F0702030302020204" pitchFamily="66" charset="0"/>
              </a:rPr>
              <a:t>.</a:t>
            </a:r>
          </a:p>
          <a:p>
            <a:pPr fontAlgn="base">
              <a:lnSpc>
                <a:spcPct val="150000"/>
              </a:lnSpc>
            </a:pPr>
            <a:r>
              <a:rPr lang="ru-RU" sz="1800" dirty="0" err="1">
                <a:latin typeface="Comic Sans MS" panose="030F0702030302020204" pitchFamily="66" charset="0"/>
              </a:rPr>
              <a:t>Рухи</a:t>
            </a:r>
            <a:r>
              <a:rPr lang="ru-RU" sz="1800" dirty="0">
                <a:latin typeface="Comic Sans MS" panose="030F0702030302020204" pitchFamily="66" charset="0"/>
              </a:rPr>
              <a:t> </a:t>
            </a:r>
            <a:r>
              <a:rPr lang="ru-RU" sz="1800" dirty="0" err="1">
                <a:latin typeface="Comic Sans MS" panose="030F0702030302020204" pitchFamily="66" charset="0"/>
              </a:rPr>
              <a:t>Віслюка</a:t>
            </a:r>
            <a:r>
              <a:rPr lang="ru-RU" sz="1800" dirty="0">
                <a:latin typeface="Comic Sans MS" panose="030F0702030302020204" pitchFamily="66" charset="0"/>
              </a:rPr>
              <a:t> у </a:t>
            </a:r>
            <a:r>
              <a:rPr lang="ru-RU" sz="1800" dirty="0" err="1">
                <a:latin typeface="Comic Sans MS" panose="030F0702030302020204" pitchFamily="66" charset="0"/>
              </a:rPr>
              <a:t>фільмі</a:t>
            </a:r>
            <a:r>
              <a:rPr lang="ru-RU" sz="1800" dirty="0">
                <a:latin typeface="Comic Sans MS" panose="030F0702030302020204" pitchFamily="66" charset="0"/>
              </a:rPr>
              <a:t> </a:t>
            </a:r>
            <a:r>
              <a:rPr lang="ru-RU" sz="1800" dirty="0" err="1">
                <a:latin typeface="Comic Sans MS" panose="030F0702030302020204" pitchFamily="66" charset="0"/>
              </a:rPr>
              <a:t>були</a:t>
            </a:r>
            <a:r>
              <a:rPr lang="ru-RU" sz="1800" dirty="0">
                <a:latin typeface="Comic Sans MS" panose="030F0702030302020204" pitchFamily="66" charset="0"/>
              </a:rPr>
              <a:t> </a:t>
            </a:r>
            <a:r>
              <a:rPr lang="ru-RU" sz="1800" dirty="0" err="1">
                <a:latin typeface="Comic Sans MS" panose="030F0702030302020204" pitchFamily="66" charset="0"/>
              </a:rPr>
              <a:t>змодельовані</a:t>
            </a:r>
            <a:r>
              <a:rPr lang="ru-RU" sz="1800" dirty="0">
                <a:latin typeface="Comic Sans MS" panose="030F0702030302020204" pitchFamily="66" charset="0"/>
              </a:rPr>
              <a:t> </a:t>
            </a:r>
            <a:r>
              <a:rPr lang="ru-RU" sz="1800" dirty="0" err="1">
                <a:latin typeface="Comic Sans MS" panose="030F0702030302020204" pitchFamily="66" charset="0"/>
              </a:rPr>
              <a:t>аніматорами</a:t>
            </a:r>
            <a:r>
              <a:rPr lang="ru-RU" sz="1800" dirty="0">
                <a:latin typeface="Comic Sans MS" panose="030F0702030302020204" pitchFamily="66" charset="0"/>
              </a:rPr>
              <a:t> на </a:t>
            </a:r>
            <a:r>
              <a:rPr lang="ru-RU" sz="1800" dirty="0" err="1">
                <a:latin typeface="Comic Sans MS" panose="030F0702030302020204" pitchFamily="66" charset="0"/>
              </a:rPr>
              <a:t>основі</a:t>
            </a:r>
            <a:r>
              <a:rPr lang="ru-RU" sz="1800" dirty="0">
                <a:latin typeface="Comic Sans MS" panose="030F0702030302020204" pitchFamily="66" charset="0"/>
              </a:rPr>
              <a:t> </a:t>
            </a:r>
            <a:r>
              <a:rPr lang="ru-RU" sz="1800" dirty="0" err="1">
                <a:latin typeface="Comic Sans MS" panose="030F0702030302020204" pitchFamily="66" charset="0"/>
              </a:rPr>
              <a:t>рухів</a:t>
            </a:r>
            <a:r>
              <a:rPr lang="ru-RU" sz="1800" dirty="0">
                <a:latin typeface="Comic Sans MS" panose="030F0702030302020204" pitchFamily="66" charset="0"/>
              </a:rPr>
              <a:t> собаки - за </a:t>
            </a:r>
            <a:r>
              <a:rPr lang="ru-RU" sz="1800" dirty="0" err="1">
                <a:latin typeface="Comic Sans MS" panose="030F0702030302020204" pitchFamily="66" charset="0"/>
              </a:rPr>
              <a:t>винятком</a:t>
            </a:r>
            <a:r>
              <a:rPr lang="ru-RU" sz="1800" dirty="0">
                <a:latin typeface="Comic Sans MS" panose="030F0702030302020204" pitchFamily="66" charset="0"/>
              </a:rPr>
              <a:t> </a:t>
            </a:r>
            <a:r>
              <a:rPr lang="ru-RU" sz="1800" dirty="0" err="1">
                <a:latin typeface="Comic Sans MS" panose="030F0702030302020204" pitchFamily="66" charset="0"/>
              </a:rPr>
              <a:t>сцени</a:t>
            </a:r>
            <a:r>
              <a:rPr lang="ru-RU" sz="1800" dirty="0">
                <a:latin typeface="Comic Sans MS" panose="030F0702030302020204" pitchFamily="66" charset="0"/>
              </a:rPr>
              <a:t> </a:t>
            </a:r>
            <a:r>
              <a:rPr lang="ru-RU" sz="1800" dirty="0" err="1">
                <a:latin typeface="Comic Sans MS" panose="030F0702030302020204" pitchFamily="66" charset="0"/>
              </a:rPr>
              <a:t>погоні</a:t>
            </a:r>
            <a:r>
              <a:rPr lang="ru-RU" sz="1800" dirty="0">
                <a:latin typeface="Comic Sans MS" panose="030F0702030302020204" pitchFamily="66" charset="0"/>
              </a:rPr>
              <a:t> на початку </a:t>
            </a:r>
            <a:r>
              <a:rPr lang="ru-RU" sz="1800" dirty="0" err="1">
                <a:latin typeface="Comic Sans MS" panose="030F0702030302020204" pitchFamily="66" charset="0"/>
              </a:rPr>
              <a:t>фільму</a:t>
            </a:r>
            <a:r>
              <a:rPr lang="ru-RU" sz="1800" dirty="0">
                <a:latin typeface="Comic Sans MS" panose="030F0702030302020204" pitchFamily="66" charset="0"/>
              </a:rPr>
              <a:t>, в </a:t>
            </a:r>
            <a:r>
              <a:rPr lang="ru-RU" sz="1800" dirty="0" err="1">
                <a:latin typeface="Comic Sans MS" panose="030F0702030302020204" pitchFamily="66" charset="0"/>
              </a:rPr>
              <a:t>якій</a:t>
            </a:r>
            <a:r>
              <a:rPr lang="ru-RU" sz="1800" dirty="0">
                <a:latin typeface="Comic Sans MS" panose="030F0702030302020204" pitchFamily="66" charset="0"/>
              </a:rPr>
              <a:t> </a:t>
            </a:r>
            <a:r>
              <a:rPr lang="ru-RU" sz="1800" dirty="0" err="1">
                <a:latin typeface="Comic Sans MS" panose="030F0702030302020204" pitchFamily="66" charset="0"/>
              </a:rPr>
              <a:t>рухи</a:t>
            </a:r>
            <a:r>
              <a:rPr lang="ru-RU" sz="1800" dirty="0">
                <a:latin typeface="Comic Sans MS" panose="030F0702030302020204" pitchFamily="66" charset="0"/>
              </a:rPr>
              <a:t> </a:t>
            </a:r>
            <a:r>
              <a:rPr lang="ru-RU" sz="1800" dirty="0" err="1">
                <a:latin typeface="Comic Sans MS" panose="030F0702030302020204" pitchFamily="66" charset="0"/>
              </a:rPr>
              <a:t>Віслюка</a:t>
            </a:r>
            <a:r>
              <a:rPr lang="ru-RU" sz="1800" dirty="0">
                <a:latin typeface="Comic Sans MS" panose="030F0702030302020204" pitchFamily="66" charset="0"/>
              </a:rPr>
              <a:t> </a:t>
            </a:r>
            <a:r>
              <a:rPr lang="ru-RU" sz="1800" dirty="0" err="1">
                <a:latin typeface="Comic Sans MS" panose="030F0702030302020204" pitchFamily="66" charset="0"/>
              </a:rPr>
              <a:t>були</a:t>
            </a:r>
            <a:r>
              <a:rPr lang="ru-RU" sz="1800" dirty="0">
                <a:latin typeface="Comic Sans MS" panose="030F0702030302020204" pitchFamily="66" charset="0"/>
              </a:rPr>
              <a:t> </a:t>
            </a:r>
            <a:r>
              <a:rPr lang="ru-RU" sz="1800" dirty="0" err="1">
                <a:latin typeface="Comic Sans MS" panose="030F0702030302020204" pitchFamily="66" charset="0"/>
              </a:rPr>
              <a:t>змодельовані</a:t>
            </a:r>
            <a:r>
              <a:rPr lang="ru-RU" sz="1800" dirty="0">
                <a:latin typeface="Comic Sans MS" panose="030F0702030302020204" pitchFamily="66" charset="0"/>
              </a:rPr>
              <a:t> на </a:t>
            </a:r>
            <a:r>
              <a:rPr lang="ru-RU" sz="1800" dirty="0" err="1">
                <a:latin typeface="Comic Sans MS" panose="030F0702030302020204" pitchFamily="66" charset="0"/>
              </a:rPr>
              <a:t>основі</a:t>
            </a:r>
            <a:r>
              <a:rPr lang="ru-RU" sz="1800" dirty="0">
                <a:latin typeface="Comic Sans MS" panose="030F0702030302020204" pitchFamily="66" charset="0"/>
              </a:rPr>
              <a:t> </a:t>
            </a:r>
            <a:r>
              <a:rPr lang="ru-RU" sz="1800" dirty="0" err="1">
                <a:latin typeface="Comic Sans MS" panose="030F0702030302020204" pitchFamily="66" charset="0"/>
              </a:rPr>
              <a:t>рухів</a:t>
            </a:r>
            <a:r>
              <a:rPr lang="ru-RU" sz="1800" dirty="0">
                <a:latin typeface="Comic Sans MS" panose="030F0702030302020204" pitchFamily="66" charset="0"/>
              </a:rPr>
              <a:t> кролика.</a:t>
            </a:r>
          </a:p>
          <a:p>
            <a:pPr fontAlgn="base">
              <a:lnSpc>
                <a:spcPct val="150000"/>
              </a:lnSpc>
            </a:pPr>
            <a:r>
              <a:rPr lang="ru-RU" sz="1800" dirty="0">
                <a:latin typeface="Comic Sans MS" panose="030F0702030302020204" pitchFamily="66" charset="0"/>
              </a:rPr>
              <a:t>Перед </a:t>
            </a:r>
            <a:r>
              <a:rPr lang="ru-RU" sz="1800" dirty="0" err="1">
                <a:latin typeface="Comic Sans MS" panose="030F0702030302020204" pitchFamily="66" charset="0"/>
              </a:rPr>
              <a:t>випуском</a:t>
            </a:r>
            <a:r>
              <a:rPr lang="ru-RU" sz="1800" dirty="0">
                <a:latin typeface="Comic Sans MS" panose="030F0702030302020204" pitchFamily="66" charset="0"/>
              </a:rPr>
              <a:t> на </a:t>
            </a:r>
            <a:r>
              <a:rPr lang="ru-RU" sz="1800" dirty="0" err="1">
                <a:latin typeface="Comic Sans MS" panose="030F0702030302020204" pitchFamily="66" charset="0"/>
              </a:rPr>
              <a:t>екрани</a:t>
            </a:r>
            <a:r>
              <a:rPr lang="ru-RU" sz="1800" dirty="0">
                <a:latin typeface="Comic Sans MS" panose="030F0702030302020204" pitchFamily="66" charset="0"/>
              </a:rPr>
              <a:t> картину показали </a:t>
            </a:r>
            <a:r>
              <a:rPr lang="ru-RU" sz="1800" dirty="0" err="1">
                <a:latin typeface="Comic Sans MS" panose="030F0702030302020204" pitchFamily="66" charset="0"/>
              </a:rPr>
              <a:t>групі</a:t>
            </a:r>
            <a:r>
              <a:rPr lang="ru-RU" sz="1800" dirty="0">
                <a:latin typeface="Comic Sans MS" panose="030F0702030302020204" pitchFamily="66" charset="0"/>
              </a:rPr>
              <a:t> </a:t>
            </a:r>
            <a:r>
              <a:rPr lang="ru-RU" sz="1800" dirty="0" err="1">
                <a:latin typeface="Comic Sans MS" panose="030F0702030302020204" pitchFamily="66" charset="0"/>
              </a:rPr>
              <a:t>юристів</a:t>
            </a:r>
            <a:r>
              <a:rPr lang="ru-RU" sz="1800" dirty="0">
                <a:latin typeface="Comic Sans MS" panose="030F0702030302020204" pitchFamily="66" charset="0"/>
              </a:rPr>
              <a:t>, </a:t>
            </a:r>
            <a:r>
              <a:rPr lang="ru-RU" sz="1800" dirty="0" err="1">
                <a:latin typeface="Comic Sans MS" panose="030F0702030302020204" pitchFamily="66" charset="0"/>
              </a:rPr>
              <a:t>які</a:t>
            </a:r>
            <a:r>
              <a:rPr lang="ru-RU" sz="1800" dirty="0">
                <a:latin typeface="Comic Sans MS" panose="030F0702030302020204" pitchFamily="66" charset="0"/>
              </a:rPr>
              <a:t> </a:t>
            </a:r>
            <a:r>
              <a:rPr lang="ru-RU" sz="1800" dirty="0" err="1">
                <a:latin typeface="Comic Sans MS" panose="030F0702030302020204" pitchFamily="66" charset="0"/>
              </a:rPr>
              <a:t>повинні</a:t>
            </a:r>
            <a:r>
              <a:rPr lang="ru-RU" sz="1800" dirty="0">
                <a:latin typeface="Comic Sans MS" panose="030F0702030302020204" pitchFamily="66" charset="0"/>
              </a:rPr>
              <a:t> </a:t>
            </a:r>
            <a:r>
              <a:rPr lang="ru-RU" sz="1800" dirty="0" err="1">
                <a:latin typeface="Comic Sans MS" panose="030F0702030302020204" pitchFamily="66" charset="0"/>
              </a:rPr>
              <a:t>були</a:t>
            </a:r>
            <a:r>
              <a:rPr lang="ru-RU" sz="1800" dirty="0">
                <a:latin typeface="Comic Sans MS" panose="030F0702030302020204" pitchFamily="66" charset="0"/>
              </a:rPr>
              <a:t> </a:t>
            </a:r>
            <a:r>
              <a:rPr lang="ru-RU" sz="1800" dirty="0" err="1">
                <a:latin typeface="Comic Sans MS" panose="030F0702030302020204" pitchFamily="66" charset="0"/>
              </a:rPr>
              <a:t>визначити</a:t>
            </a:r>
            <a:r>
              <a:rPr lang="ru-RU" sz="1800" dirty="0">
                <a:latin typeface="Comic Sans MS" panose="030F0702030302020204" pitchFamily="66" charset="0"/>
              </a:rPr>
              <a:t>, </a:t>
            </a:r>
            <a:r>
              <a:rPr lang="ru-RU" sz="1800" dirty="0" err="1">
                <a:latin typeface="Comic Sans MS" panose="030F0702030302020204" pitchFamily="66" charset="0"/>
              </a:rPr>
              <a:t>чи</a:t>
            </a:r>
            <a:r>
              <a:rPr lang="ru-RU" sz="1800" dirty="0">
                <a:latin typeface="Comic Sans MS" panose="030F0702030302020204" pitchFamily="66" charset="0"/>
              </a:rPr>
              <a:t> </a:t>
            </a:r>
            <a:r>
              <a:rPr lang="ru-RU" sz="1800" dirty="0" err="1">
                <a:latin typeface="Comic Sans MS" panose="030F0702030302020204" pitchFamily="66" charset="0"/>
              </a:rPr>
              <a:t>зможе</a:t>
            </a:r>
            <a:r>
              <a:rPr lang="ru-RU" sz="1800" dirty="0">
                <a:latin typeface="Comic Sans MS" panose="030F0702030302020204" pitchFamily="66" charset="0"/>
              </a:rPr>
              <a:t> </a:t>
            </a:r>
            <a:r>
              <a:rPr lang="ru-RU" sz="1800" dirty="0" err="1">
                <a:latin typeface="Comic Sans MS" panose="030F0702030302020204" pitchFamily="66" charset="0"/>
              </a:rPr>
              <a:t>компанія</a:t>
            </a:r>
            <a:r>
              <a:rPr lang="ru-RU" sz="1800" dirty="0">
                <a:latin typeface="Comic Sans MS" panose="030F0702030302020204" pitchFamily="66" charset="0"/>
              </a:rPr>
              <a:t> Уолта </a:t>
            </a:r>
            <a:r>
              <a:rPr lang="ru-RU" sz="1800" dirty="0" err="1">
                <a:latin typeface="Comic Sans MS" panose="030F0702030302020204" pitchFamily="66" charset="0"/>
              </a:rPr>
              <a:t>Діснея</a:t>
            </a:r>
            <a:r>
              <a:rPr lang="ru-RU" sz="1800" dirty="0">
                <a:latin typeface="Comic Sans MS" panose="030F0702030302020204" pitchFamily="66" charset="0"/>
              </a:rPr>
              <a:t> подати до суду за </a:t>
            </a:r>
            <a:r>
              <a:rPr lang="ru-RU" sz="1800" dirty="0" err="1">
                <a:latin typeface="Comic Sans MS" panose="030F0702030302020204" pitchFamily="66" charset="0"/>
              </a:rPr>
              <a:t>нетрадиційне</a:t>
            </a:r>
            <a:r>
              <a:rPr lang="ru-RU" sz="1800" dirty="0">
                <a:latin typeface="Comic Sans MS" panose="030F0702030302020204" pitchFamily="66" charset="0"/>
              </a:rPr>
              <a:t> </a:t>
            </a:r>
            <a:r>
              <a:rPr lang="ru-RU" sz="1800" dirty="0" err="1">
                <a:latin typeface="Comic Sans MS" panose="030F0702030302020204" pitchFamily="66" charset="0"/>
              </a:rPr>
              <a:t>використання</a:t>
            </a:r>
            <a:r>
              <a:rPr lang="ru-RU" sz="1800" dirty="0">
                <a:latin typeface="Comic Sans MS" panose="030F0702030302020204" pitchFamily="66" charset="0"/>
              </a:rPr>
              <a:t> </a:t>
            </a:r>
            <a:r>
              <a:rPr lang="ru-RU" sz="1800" dirty="0" err="1">
                <a:latin typeface="Comic Sans MS" panose="030F0702030302020204" pitchFamily="66" charset="0"/>
              </a:rPr>
              <a:t>образів</a:t>
            </a:r>
            <a:r>
              <a:rPr lang="ru-RU" sz="1800" dirty="0">
                <a:latin typeface="Comic Sans MS" panose="030F0702030302020204" pitchFamily="66" charset="0"/>
              </a:rPr>
              <a:t> з </a:t>
            </a:r>
            <a:r>
              <a:rPr lang="ru-RU" sz="1800" dirty="0" err="1">
                <a:latin typeface="Comic Sans MS" panose="030F0702030302020204" pitchFamily="66" charset="0"/>
              </a:rPr>
              <a:t>їх</a:t>
            </a:r>
            <a:r>
              <a:rPr lang="ru-RU" sz="1800" dirty="0">
                <a:latin typeface="Comic Sans MS" panose="030F0702030302020204" pitchFamily="66" charset="0"/>
              </a:rPr>
              <a:t> </a:t>
            </a:r>
            <a:r>
              <a:rPr lang="ru-RU" sz="1800" dirty="0" err="1">
                <a:latin typeface="Comic Sans MS" panose="030F0702030302020204" pitchFamily="66" charset="0"/>
              </a:rPr>
              <a:t>мультфільмів</a:t>
            </a:r>
            <a:r>
              <a:rPr lang="ru-RU" sz="1800" dirty="0">
                <a:latin typeface="Comic Sans MS" panose="030F0702030302020204" pitchFamily="66" charset="0"/>
              </a:rPr>
              <a:t>.</a:t>
            </a:r>
          </a:p>
        </p:txBody>
      </p:sp>
      <p:pic>
        <p:nvPicPr>
          <p:cNvPr id="2050" name="Picture 2" descr="http://www.cizgifilmresimleri.com/wp-content/uploads/917-300x282.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0050" y="2198014"/>
            <a:ext cx="4322271" cy="406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02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chemeClr val="accent6">
                    <a:lumMod val="75000"/>
                  </a:schemeClr>
                </a:solidFill>
                <a:latin typeface="Comic Sans MS" panose="030F0702030302020204" pitchFamily="66" charset="0"/>
                <a:ea typeface="+mn-ea"/>
                <a:cs typeface="+mn-cs"/>
              </a:rPr>
              <a:t>Вольт</a:t>
            </a:r>
            <a:endParaRPr lang="uk-UA" sz="6000" dirty="0" smtClean="0">
              <a:solidFill>
                <a:schemeClr val="accent6">
                  <a:lumMod val="75000"/>
                </a:schemeClr>
              </a:solidFill>
              <a:latin typeface="Comic Sans MS" panose="030F0702030302020204" pitchFamily="66" charset="0"/>
              <a:ea typeface="+mn-ea"/>
              <a:cs typeface="+mn-cs"/>
            </a:endParaRP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400050" y="1825625"/>
            <a:ext cx="7016750" cy="4732338"/>
          </a:xfrm>
        </p:spPr>
        <p:txBody>
          <a:bodyPr>
            <a:noAutofit/>
          </a:bodyPr>
          <a:lstStyle/>
          <a:p>
            <a:pPr>
              <a:lnSpc>
                <a:spcPct val="150000"/>
              </a:lnSpc>
            </a:pPr>
            <a:r>
              <a:rPr lang="ru-RU" sz="1800" dirty="0">
                <a:latin typeface="Comic Sans MS" panose="030F0702030302020204" pitchFamily="66" charset="0"/>
              </a:rPr>
              <a:t>Для </a:t>
            </a:r>
            <a:r>
              <a:rPr lang="ru-RU" sz="1800" dirty="0" err="1">
                <a:latin typeface="Comic Sans MS" panose="030F0702030302020204" pitchFamily="66" charset="0"/>
              </a:rPr>
              <a:t>створення</a:t>
            </a:r>
            <a:r>
              <a:rPr lang="ru-RU" sz="1800" dirty="0">
                <a:latin typeface="Comic Sans MS" panose="030F0702030302020204" pitchFamily="66" charset="0"/>
              </a:rPr>
              <a:t> </a:t>
            </a:r>
            <a:r>
              <a:rPr lang="ru-RU" sz="1800" dirty="0" err="1">
                <a:latin typeface="Comic Sans MS" panose="030F0702030302020204" pitchFamily="66" charset="0"/>
              </a:rPr>
              <a:t>зовнішнього</a:t>
            </a:r>
            <a:r>
              <a:rPr lang="ru-RU" sz="1800" dirty="0">
                <a:latin typeface="Comic Sans MS" panose="030F0702030302020204" pitchFamily="66" charset="0"/>
              </a:rPr>
              <a:t> </a:t>
            </a:r>
            <a:r>
              <a:rPr lang="ru-RU" sz="1800" dirty="0" err="1">
                <a:latin typeface="Comic Sans MS" panose="030F0702030302020204" pitchFamily="66" charset="0"/>
              </a:rPr>
              <a:t>вигляду</a:t>
            </a:r>
            <a:r>
              <a:rPr lang="ru-RU" sz="1800" dirty="0">
                <a:latin typeface="Comic Sans MS" panose="030F0702030302020204" pitchFamily="66" charset="0"/>
              </a:rPr>
              <a:t> Вольта </a:t>
            </a:r>
            <a:r>
              <a:rPr lang="ru-RU" sz="1800" dirty="0" err="1">
                <a:latin typeface="Comic Sans MS" panose="030F0702030302020204" pitchFamily="66" charset="0"/>
              </a:rPr>
              <a:t>використовувалися</a:t>
            </a:r>
            <a:r>
              <a:rPr lang="ru-RU" sz="1800" dirty="0">
                <a:latin typeface="Comic Sans MS" panose="030F0702030302020204" pitchFamily="66" charset="0"/>
              </a:rPr>
              <a:t> </a:t>
            </a:r>
            <a:r>
              <a:rPr lang="ru-RU" sz="1800" dirty="0" err="1">
                <a:latin typeface="Comic Sans MS" panose="030F0702030302020204" pitchFamily="66" charset="0"/>
              </a:rPr>
              <a:t>образи</a:t>
            </a:r>
            <a:r>
              <a:rPr lang="ru-RU" sz="1800" dirty="0">
                <a:latin typeface="Comic Sans MS" panose="030F0702030302020204" pitchFamily="66" charset="0"/>
              </a:rPr>
              <a:t> </a:t>
            </a:r>
            <a:r>
              <a:rPr lang="ru-RU" sz="1800" dirty="0" err="1">
                <a:latin typeface="Comic Sans MS" panose="030F0702030302020204" pitchFamily="66" charset="0"/>
              </a:rPr>
              <a:t>різних</a:t>
            </a:r>
            <a:r>
              <a:rPr lang="ru-RU" sz="1800" dirty="0">
                <a:latin typeface="Comic Sans MS" panose="030F0702030302020204" pitchFamily="66" charset="0"/>
              </a:rPr>
              <a:t> </a:t>
            </a:r>
            <a:r>
              <a:rPr lang="ru-RU" sz="1800" dirty="0" err="1">
                <a:latin typeface="Comic Sans MS" panose="030F0702030302020204" pitchFamily="66" charset="0"/>
              </a:rPr>
              <a:t>порід</a:t>
            </a:r>
            <a:r>
              <a:rPr lang="ru-RU" sz="1800" dirty="0">
                <a:latin typeface="Comic Sans MS" panose="030F0702030302020204" pitchFamily="66" charset="0"/>
              </a:rPr>
              <a:t> собак, але за основу дизайнерами </a:t>
            </a:r>
            <a:r>
              <a:rPr lang="ru-RU" sz="1800" dirty="0" err="1">
                <a:latin typeface="Comic Sans MS" panose="030F0702030302020204" pitchFamily="66" charset="0"/>
              </a:rPr>
              <a:t>була</a:t>
            </a:r>
            <a:r>
              <a:rPr lang="ru-RU" sz="1800" dirty="0">
                <a:latin typeface="Comic Sans MS" panose="030F0702030302020204" pitchFamily="66" charset="0"/>
              </a:rPr>
              <a:t> взята </a:t>
            </a:r>
            <a:r>
              <a:rPr lang="ru-RU" sz="1800" dirty="0" err="1">
                <a:latin typeface="Comic Sans MS" panose="030F0702030302020204" pitchFamily="66" charset="0"/>
              </a:rPr>
              <a:t>американська</a:t>
            </a:r>
            <a:r>
              <a:rPr lang="ru-RU" sz="1800" dirty="0">
                <a:latin typeface="Comic Sans MS" panose="030F0702030302020204" pitchFamily="66" charset="0"/>
              </a:rPr>
              <a:t> </a:t>
            </a:r>
            <a:r>
              <a:rPr lang="ru-RU" sz="1800" dirty="0" err="1">
                <a:latin typeface="Comic Sans MS" panose="030F0702030302020204" pitchFamily="66" charset="0"/>
              </a:rPr>
              <a:t>біла</a:t>
            </a:r>
            <a:r>
              <a:rPr lang="ru-RU" sz="1800" dirty="0">
                <a:latin typeface="Comic Sans MS" panose="030F0702030302020204" pitchFamily="66" charset="0"/>
              </a:rPr>
              <a:t> </a:t>
            </a:r>
            <a:r>
              <a:rPr lang="ru-RU" sz="1800" dirty="0" err="1">
                <a:latin typeface="Comic Sans MS" panose="030F0702030302020204" pitchFamily="66" charset="0"/>
              </a:rPr>
              <a:t>вівчарка</a:t>
            </a:r>
            <a:r>
              <a:rPr lang="ru-RU" sz="1800" dirty="0">
                <a:latin typeface="Comic Sans MS" panose="030F0702030302020204" pitchFamily="66" charset="0"/>
              </a:rPr>
              <a:t>.</a:t>
            </a:r>
          </a:p>
          <a:p>
            <a:pPr>
              <a:lnSpc>
                <a:spcPct val="150000"/>
              </a:lnSpc>
            </a:pPr>
            <a:r>
              <a:rPr lang="ru-RU" sz="1800" dirty="0" err="1">
                <a:latin typeface="Comic Sans MS" panose="030F0702030302020204" pitchFamily="66" charset="0"/>
              </a:rPr>
              <a:t>Десь</a:t>
            </a:r>
            <a:r>
              <a:rPr lang="ru-RU" sz="1800" dirty="0">
                <a:latin typeface="Comic Sans MS" panose="030F0702030302020204" pitchFamily="66" charset="0"/>
              </a:rPr>
              <a:t> за два-три </a:t>
            </a:r>
            <a:r>
              <a:rPr lang="ru-RU" sz="1800" dirty="0" err="1">
                <a:latin typeface="Comic Sans MS" panose="030F0702030302020204" pitchFamily="66" charset="0"/>
              </a:rPr>
              <a:t>місяці</a:t>
            </a:r>
            <a:r>
              <a:rPr lang="ru-RU" sz="1800" dirty="0">
                <a:latin typeface="Comic Sans MS" panose="030F0702030302020204" pitchFamily="66" charset="0"/>
              </a:rPr>
              <a:t> до </a:t>
            </a:r>
            <a:r>
              <a:rPr lang="ru-RU" sz="1800" dirty="0" err="1">
                <a:latin typeface="Comic Sans MS" panose="030F0702030302020204" pitchFamily="66" charset="0"/>
              </a:rPr>
              <a:t>закінчення</a:t>
            </a:r>
            <a:r>
              <a:rPr lang="ru-RU" sz="1800" dirty="0">
                <a:latin typeface="Comic Sans MS" panose="030F0702030302020204" pitchFamily="66" charset="0"/>
              </a:rPr>
              <a:t> </a:t>
            </a:r>
            <a:r>
              <a:rPr lang="ru-RU" sz="1800" dirty="0" err="1">
                <a:latin typeface="Comic Sans MS" panose="030F0702030302020204" pitchFamily="66" charset="0"/>
              </a:rPr>
              <a:t>робіт</a:t>
            </a:r>
            <a:r>
              <a:rPr lang="ru-RU" sz="1800" dirty="0">
                <a:latin typeface="Comic Sans MS" panose="030F0702030302020204" pitchFamily="66" charset="0"/>
              </a:rPr>
              <a:t> над </a:t>
            </a:r>
            <a:r>
              <a:rPr lang="ru-RU" sz="1800" dirty="0" err="1">
                <a:latin typeface="Comic Sans MS" panose="030F0702030302020204" pitchFamily="66" charset="0"/>
              </a:rPr>
              <a:t>мультфільмом</a:t>
            </a:r>
            <a:r>
              <a:rPr lang="ru-RU" sz="1800" dirty="0">
                <a:latin typeface="Comic Sans MS" panose="030F0702030302020204" pitchFamily="66" charset="0"/>
              </a:rPr>
              <a:t> </a:t>
            </a:r>
            <a:r>
              <a:rPr lang="ru-RU" sz="1800" dirty="0" err="1">
                <a:latin typeface="Comic Sans MS" panose="030F0702030302020204" pitchFamily="66" charset="0"/>
              </a:rPr>
              <a:t>кілька</a:t>
            </a:r>
            <a:r>
              <a:rPr lang="ru-RU" sz="1800" dirty="0">
                <a:latin typeface="Comic Sans MS" panose="030F0702030302020204" pitchFamily="66" charset="0"/>
              </a:rPr>
              <a:t> </a:t>
            </a:r>
            <a:r>
              <a:rPr lang="ru-RU" sz="1800" dirty="0" err="1">
                <a:latin typeface="Comic Sans MS" panose="030F0702030302020204" pitchFamily="66" charset="0"/>
              </a:rPr>
              <a:t>аніматорів-чоловіків</a:t>
            </a:r>
            <a:r>
              <a:rPr lang="ru-RU" sz="1800" dirty="0">
                <a:latin typeface="Comic Sans MS" panose="030F0702030302020204" pitchFamily="66" charset="0"/>
              </a:rPr>
              <a:t> </a:t>
            </a:r>
            <a:r>
              <a:rPr lang="ru-RU" sz="1800" dirty="0" err="1">
                <a:latin typeface="Comic Sans MS" panose="030F0702030302020204" pitchFamily="66" charset="0"/>
              </a:rPr>
              <a:t>вирішили</a:t>
            </a:r>
            <a:r>
              <a:rPr lang="ru-RU" sz="1800" dirty="0">
                <a:latin typeface="Comic Sans MS" panose="030F0702030302020204" pitchFamily="66" charset="0"/>
              </a:rPr>
              <a:t> не </a:t>
            </a:r>
            <a:r>
              <a:rPr lang="ru-RU" sz="1800" dirty="0" err="1">
                <a:latin typeface="Comic Sans MS" panose="030F0702030302020204" pitchFamily="66" charset="0"/>
              </a:rPr>
              <a:t>голитися</a:t>
            </a:r>
            <a:r>
              <a:rPr lang="ru-RU" sz="1800" dirty="0">
                <a:latin typeface="Comic Sans MS" panose="030F0702030302020204" pitchFamily="66" charset="0"/>
              </a:rPr>
              <a:t>, </a:t>
            </a:r>
            <a:r>
              <a:rPr lang="ru-RU" sz="1800" dirty="0" err="1">
                <a:latin typeface="Comic Sans MS" panose="030F0702030302020204" pitchFamily="66" charset="0"/>
              </a:rPr>
              <a:t>поки</a:t>
            </a:r>
            <a:r>
              <a:rPr lang="ru-RU" sz="1800" dirty="0">
                <a:latin typeface="Comic Sans MS" panose="030F0702030302020204" pitchFamily="66" charset="0"/>
              </a:rPr>
              <a:t> все не </a:t>
            </a:r>
            <a:r>
              <a:rPr lang="ru-RU" sz="1800" dirty="0" err="1">
                <a:latin typeface="Comic Sans MS" panose="030F0702030302020204" pitchFamily="66" charset="0"/>
              </a:rPr>
              <a:t>закінчать</a:t>
            </a:r>
            <a:r>
              <a:rPr lang="ru-RU" sz="1800" dirty="0">
                <a:latin typeface="Comic Sans MS" panose="030F0702030302020204" pitchFamily="66" charset="0"/>
              </a:rPr>
              <a:t>. </a:t>
            </a:r>
            <a:r>
              <a:rPr lang="ru-RU" sz="1800" dirty="0" err="1">
                <a:latin typeface="Comic Sans MS" panose="030F0702030302020204" pitchFamily="66" charset="0"/>
              </a:rPr>
              <a:t>Із</a:t>
            </a:r>
            <a:r>
              <a:rPr lang="ru-RU" sz="1800" dirty="0">
                <a:latin typeface="Comic Sans MS" panose="030F0702030302020204" pitchFamily="66" charset="0"/>
              </a:rPr>
              <a:t> </a:t>
            </a:r>
            <a:r>
              <a:rPr lang="ru-RU" sz="1800" dirty="0" err="1">
                <a:latin typeface="Comic Sans MS" panose="030F0702030302020204" pitchFamily="66" charset="0"/>
              </a:rPr>
              <a:t>солідарності</a:t>
            </a:r>
            <a:r>
              <a:rPr lang="ru-RU" sz="1800" dirty="0">
                <a:latin typeface="Comic Sans MS" panose="030F0702030302020204" pitchFamily="66" charset="0"/>
              </a:rPr>
              <a:t> </a:t>
            </a:r>
            <a:r>
              <a:rPr lang="ru-RU" sz="1800" dirty="0" err="1">
                <a:latin typeface="Comic Sans MS" panose="030F0702030302020204" pitchFamily="66" charset="0"/>
              </a:rPr>
              <a:t>ідею</a:t>
            </a:r>
            <a:r>
              <a:rPr lang="ru-RU" sz="1800" dirty="0">
                <a:latin typeface="Comic Sans MS" panose="030F0702030302020204" pitchFamily="66" charset="0"/>
              </a:rPr>
              <a:t> </a:t>
            </a:r>
            <a:r>
              <a:rPr lang="ru-RU" sz="1800" dirty="0" err="1">
                <a:latin typeface="Comic Sans MS" panose="030F0702030302020204" pitchFamily="66" charset="0"/>
              </a:rPr>
              <a:t>підтримали</a:t>
            </a:r>
            <a:r>
              <a:rPr lang="ru-RU" sz="1800" dirty="0">
                <a:latin typeface="Comic Sans MS" panose="030F0702030302020204" pitchFamily="66" charset="0"/>
              </a:rPr>
              <a:t> </a:t>
            </a:r>
            <a:r>
              <a:rPr lang="ru-RU" sz="1800" dirty="0" err="1">
                <a:latin typeface="Comic Sans MS" panose="030F0702030302020204" pitchFamily="66" charset="0"/>
              </a:rPr>
              <a:t>всі</a:t>
            </a:r>
            <a:r>
              <a:rPr lang="ru-RU" sz="1800" dirty="0">
                <a:latin typeface="Comic Sans MS" panose="030F0702030302020204" pitchFamily="66" charset="0"/>
              </a:rPr>
              <a:t> </a:t>
            </a:r>
            <a:r>
              <a:rPr lang="ru-RU" sz="1800" dirty="0" err="1">
                <a:latin typeface="Comic Sans MS" panose="030F0702030302020204" pitchFamily="66" charset="0"/>
              </a:rPr>
              <a:t>чоловіки</a:t>
            </a:r>
            <a:r>
              <a:rPr lang="ru-RU" sz="1800" dirty="0">
                <a:latin typeface="Comic Sans MS" panose="030F0702030302020204" pitchFamily="66" charset="0"/>
              </a:rPr>
              <a:t>, </a:t>
            </a:r>
            <a:r>
              <a:rPr lang="ru-RU" sz="1800" dirty="0" err="1">
                <a:latin typeface="Comic Sans MS" panose="030F0702030302020204" pitchFamily="66" charset="0"/>
              </a:rPr>
              <a:t>які</a:t>
            </a:r>
            <a:r>
              <a:rPr lang="ru-RU" sz="1800" dirty="0">
                <a:latin typeface="Comic Sans MS" panose="030F0702030302020204" pitchFamily="66" charset="0"/>
              </a:rPr>
              <a:t> </a:t>
            </a:r>
            <a:r>
              <a:rPr lang="ru-RU" sz="1800" dirty="0" err="1">
                <a:latin typeface="Comic Sans MS" panose="030F0702030302020204" pitchFamily="66" charset="0"/>
              </a:rPr>
              <a:t>працювали</a:t>
            </a:r>
            <a:r>
              <a:rPr lang="ru-RU" sz="1800" dirty="0">
                <a:latin typeface="Comic Sans MS" panose="030F0702030302020204" pitchFamily="66" charset="0"/>
              </a:rPr>
              <a:t> над </a:t>
            </a:r>
            <a:r>
              <a:rPr lang="ru-RU" sz="1800" dirty="0" err="1">
                <a:latin typeface="Comic Sans MS" panose="030F0702030302020204" pitchFamily="66" charset="0"/>
              </a:rPr>
              <a:t>мультфільмом</a:t>
            </a:r>
            <a:r>
              <a:rPr lang="ru-RU" sz="1800" dirty="0">
                <a:latin typeface="Comic Sans MS" panose="030F0702030302020204" pitchFamily="66" charset="0"/>
              </a:rPr>
              <a:t>, </a:t>
            </a:r>
            <a:r>
              <a:rPr lang="ru-RU" sz="1800" dirty="0" err="1">
                <a:latin typeface="Comic Sans MS" panose="030F0702030302020204" pitchFamily="66" charset="0"/>
              </a:rPr>
              <a:t>включаючи</a:t>
            </a:r>
            <a:r>
              <a:rPr lang="ru-RU" sz="1800" dirty="0">
                <a:latin typeface="Comic Sans MS" panose="030F0702030302020204" pitchFamily="66" charset="0"/>
              </a:rPr>
              <a:t> </a:t>
            </a:r>
            <a:r>
              <a:rPr lang="ru-RU" sz="1800" dirty="0" err="1">
                <a:latin typeface="Comic Sans MS" panose="030F0702030302020204" pitchFamily="66" charset="0"/>
              </a:rPr>
              <a:t>режисерів</a:t>
            </a:r>
            <a:r>
              <a:rPr lang="ru-RU" sz="1800" dirty="0">
                <a:latin typeface="Comic Sans MS" panose="030F0702030302020204" pitchFamily="66" charset="0"/>
              </a:rPr>
              <a:t>. До </a:t>
            </a:r>
            <a:r>
              <a:rPr lang="ru-RU" sz="1800" dirty="0" err="1">
                <a:latin typeface="Comic Sans MS" panose="030F0702030302020204" pitchFamily="66" charset="0"/>
              </a:rPr>
              <a:t>кінця</a:t>
            </a:r>
            <a:r>
              <a:rPr lang="ru-RU" sz="1800" dirty="0">
                <a:latin typeface="Comic Sans MS" panose="030F0702030302020204" pitchFamily="66" charset="0"/>
              </a:rPr>
              <a:t> </a:t>
            </a:r>
            <a:r>
              <a:rPr lang="ru-RU" sz="1800" dirty="0" err="1">
                <a:latin typeface="Comic Sans MS" panose="030F0702030302020204" pitchFamily="66" charset="0"/>
              </a:rPr>
              <a:t>цієї</a:t>
            </a:r>
            <a:r>
              <a:rPr lang="ru-RU" sz="1800" dirty="0">
                <a:latin typeface="Comic Sans MS" panose="030F0702030302020204" pitchFamily="66" charset="0"/>
              </a:rPr>
              <a:t> «</a:t>
            </a:r>
            <a:r>
              <a:rPr lang="ru-RU" sz="1800" dirty="0" err="1">
                <a:latin typeface="Comic Sans MS" panose="030F0702030302020204" pitchFamily="66" charset="0"/>
              </a:rPr>
              <a:t>акції</a:t>
            </a:r>
            <a:r>
              <a:rPr lang="ru-RU" sz="1800" dirty="0">
                <a:latin typeface="Comic Sans MS" panose="030F0702030302020204" pitchFamily="66" charset="0"/>
              </a:rPr>
              <a:t>» </a:t>
            </a:r>
            <a:r>
              <a:rPr lang="ru-RU" sz="1800" dirty="0" err="1">
                <a:latin typeface="Comic Sans MS" panose="030F0702030302020204" pitchFamily="66" charset="0"/>
              </a:rPr>
              <a:t>багато</a:t>
            </a:r>
            <a:r>
              <a:rPr lang="ru-RU" sz="1800" dirty="0">
                <a:latin typeface="Comic Sans MS" panose="030F0702030302020204" pitchFamily="66" charset="0"/>
              </a:rPr>
              <a:t> </a:t>
            </a:r>
            <a:r>
              <a:rPr lang="ru-RU" sz="1800" dirty="0" err="1">
                <a:latin typeface="Comic Sans MS" panose="030F0702030302020204" pitchFamily="66" charset="0"/>
              </a:rPr>
              <a:t>чоловіків</a:t>
            </a:r>
            <a:r>
              <a:rPr lang="ru-RU" sz="1800" dirty="0">
                <a:latin typeface="Comic Sans MS" panose="030F0702030302020204" pitchFamily="66" charset="0"/>
              </a:rPr>
              <a:t> </a:t>
            </a:r>
            <a:r>
              <a:rPr lang="ru-RU" sz="1800" dirty="0" err="1">
                <a:latin typeface="Comic Sans MS" panose="030F0702030302020204" pitchFamily="66" charset="0"/>
              </a:rPr>
              <a:t>обзавелися</a:t>
            </a:r>
            <a:r>
              <a:rPr lang="ru-RU" sz="1800" dirty="0">
                <a:latin typeface="Comic Sans MS" panose="030F0702030302020204" pitchFamily="66" charset="0"/>
              </a:rPr>
              <a:t> </a:t>
            </a:r>
            <a:r>
              <a:rPr lang="ru-RU" sz="1800" dirty="0" err="1">
                <a:latin typeface="Comic Sans MS" panose="030F0702030302020204" pitchFamily="66" charset="0"/>
              </a:rPr>
              <a:t>солідними</a:t>
            </a:r>
            <a:r>
              <a:rPr lang="ru-RU" sz="1800" dirty="0">
                <a:latin typeface="Comic Sans MS" panose="030F0702030302020204" pitchFamily="66" charset="0"/>
              </a:rPr>
              <a:t> бородами</a:t>
            </a:r>
            <a:r>
              <a:rPr lang="ru-RU" sz="1800" dirty="0" smtClean="0">
                <a:latin typeface="Comic Sans MS" panose="030F0702030302020204" pitchFamily="66" charset="0"/>
              </a:rPr>
              <a:t>.</a:t>
            </a:r>
            <a:endParaRPr lang="ru-RU" sz="1800" dirty="0">
              <a:latin typeface="Comic Sans MS" panose="030F0702030302020204" pitchFamily="66" charset="0"/>
            </a:endParaRPr>
          </a:p>
        </p:txBody>
      </p:sp>
      <p:pic>
        <p:nvPicPr>
          <p:cNvPr id="3074" name="Picture 2" descr="http://2.bp.blogspot.com/_Y9jlk7KvkBA/TBbqckTDBWI/AAAAAAAAB90/3gTFr3ys6kY/s400/Pictures+Bolt+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8281" y="2334410"/>
            <a:ext cx="5043719" cy="378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76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ru-RU" sz="5400" dirty="0" err="1" smtClean="0">
                <a:solidFill>
                  <a:schemeClr val="accent6">
                    <a:lumMod val="75000"/>
                  </a:schemeClr>
                </a:solidFill>
                <a:latin typeface="Comic Sans MS" panose="030F0702030302020204" pitchFamily="66" charset="0"/>
                <a:ea typeface="+mn-ea"/>
                <a:cs typeface="+mn-cs"/>
              </a:rPr>
              <a:t>Рататуй</a:t>
            </a:r>
            <a:endParaRPr lang="uk-UA" sz="5400" dirty="0">
              <a:solidFill>
                <a:schemeClr val="accent6">
                  <a:lumMod val="75000"/>
                </a:schemeClr>
              </a:solidFill>
              <a:latin typeface="Comic Sans MS" panose="030F0702030302020204" pitchFamily="66" charset="0"/>
              <a:ea typeface="+mn-ea"/>
              <a:cs typeface="+mn-cs"/>
            </a:endParaRP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4337050" y="1825625"/>
            <a:ext cx="7016750" cy="4732338"/>
          </a:xfrm>
        </p:spPr>
        <p:txBody>
          <a:bodyPr>
            <a:noAutofit/>
          </a:bodyPr>
          <a:lstStyle/>
          <a:p>
            <a:pPr fontAlgn="base">
              <a:lnSpc>
                <a:spcPct val="150000"/>
              </a:lnSpc>
            </a:pPr>
            <a:r>
              <a:rPr lang="ru-RU" sz="1600" dirty="0">
                <a:latin typeface="Comic Sans MS" panose="030F0702030302020204" pitchFamily="66" charset="0"/>
              </a:rPr>
              <a:t>У </a:t>
            </a:r>
            <a:r>
              <a:rPr lang="ru-RU" sz="1600" dirty="0" err="1">
                <a:latin typeface="Comic Sans MS" panose="030F0702030302020204" pitchFamily="66" charset="0"/>
              </a:rPr>
              <a:t>Ремі</a:t>
            </a:r>
            <a:r>
              <a:rPr lang="ru-RU" sz="1600" dirty="0">
                <a:latin typeface="Comic Sans MS" panose="030F0702030302020204" pitchFamily="66" charset="0"/>
              </a:rPr>
              <a:t> </a:t>
            </a:r>
            <a:r>
              <a:rPr lang="ru-RU" sz="1600" dirty="0" err="1">
                <a:latin typeface="Comic Sans MS" panose="030F0702030302020204" pitchFamily="66" charset="0"/>
              </a:rPr>
              <a:t>промальовано</a:t>
            </a:r>
            <a:r>
              <a:rPr lang="ru-RU" sz="1600" dirty="0">
                <a:latin typeface="Comic Sans MS" panose="030F0702030302020204" pitchFamily="66" charset="0"/>
              </a:rPr>
              <a:t> 1,15 </a:t>
            </a:r>
            <a:r>
              <a:rPr lang="ru-RU" sz="1600" dirty="0" err="1">
                <a:latin typeface="Comic Sans MS" panose="030F0702030302020204" pitchFamily="66" charset="0"/>
              </a:rPr>
              <a:t>мільйона</a:t>
            </a:r>
            <a:r>
              <a:rPr lang="ru-RU" sz="1600" dirty="0">
                <a:latin typeface="Comic Sans MS" panose="030F0702030302020204" pitchFamily="66" charset="0"/>
              </a:rPr>
              <a:t> </a:t>
            </a:r>
            <a:r>
              <a:rPr lang="ru-RU" sz="1600" dirty="0" err="1">
                <a:latin typeface="Comic Sans MS" panose="030F0702030302020204" pitchFamily="66" charset="0"/>
              </a:rPr>
              <a:t>волосків</a:t>
            </a:r>
            <a:r>
              <a:rPr lang="ru-RU" sz="1600" dirty="0">
                <a:latin typeface="Comic Sans MS" panose="030F0702030302020204" pitchFamily="66" charset="0"/>
              </a:rPr>
              <a:t>, у той час як у </a:t>
            </a:r>
            <a:r>
              <a:rPr lang="ru-RU" sz="1600" dirty="0" err="1">
                <a:latin typeface="Comic Sans MS" panose="030F0702030302020204" pitchFamily="66" charset="0"/>
              </a:rPr>
              <a:t>Колетт</a:t>
            </a:r>
            <a:r>
              <a:rPr lang="ru-RU" sz="1600" dirty="0">
                <a:latin typeface="Comic Sans MS" panose="030F0702030302020204" pitchFamily="66" charset="0"/>
              </a:rPr>
              <a:t> 115 </a:t>
            </a:r>
            <a:r>
              <a:rPr lang="ru-RU" sz="1600" dirty="0" err="1">
                <a:latin typeface="Comic Sans MS" panose="030F0702030302020204" pitchFamily="66" charset="0"/>
              </a:rPr>
              <a:t>тисяч</a:t>
            </a:r>
            <a:r>
              <a:rPr lang="ru-RU" sz="1600" dirty="0">
                <a:latin typeface="Comic Sans MS" panose="030F0702030302020204" pitchFamily="66" charset="0"/>
              </a:rPr>
              <a:t> </a:t>
            </a:r>
            <a:r>
              <a:rPr lang="ru-RU" sz="1600" dirty="0" err="1">
                <a:latin typeface="Comic Sans MS" panose="030F0702030302020204" pitchFamily="66" charset="0"/>
              </a:rPr>
              <a:t>волосся</a:t>
            </a:r>
            <a:r>
              <a:rPr lang="ru-RU" sz="1600" dirty="0">
                <a:latin typeface="Comic Sans MS" panose="030F0702030302020204" pitchFamily="66" charset="0"/>
              </a:rPr>
              <a:t>. </a:t>
            </a:r>
            <a:r>
              <a:rPr lang="ru-RU" sz="1600" dirty="0" err="1">
                <a:latin typeface="Comic Sans MS" panose="030F0702030302020204" pitchFamily="66" charset="0"/>
              </a:rPr>
              <a:t>Середньостатистична</a:t>
            </a:r>
            <a:r>
              <a:rPr lang="ru-RU" sz="1600" dirty="0">
                <a:latin typeface="Comic Sans MS" panose="030F0702030302020204" pitchFamily="66" charset="0"/>
              </a:rPr>
              <a:t> </a:t>
            </a:r>
            <a:r>
              <a:rPr lang="ru-RU" sz="1600" dirty="0" err="1">
                <a:latin typeface="Comic Sans MS" panose="030F0702030302020204" pitchFamily="66" charset="0"/>
              </a:rPr>
              <a:t>людина</a:t>
            </a:r>
            <a:r>
              <a:rPr lang="ru-RU" sz="1600" dirty="0">
                <a:latin typeface="Comic Sans MS" panose="030F0702030302020204" pitchFamily="66" charset="0"/>
              </a:rPr>
              <a:t> </a:t>
            </a:r>
            <a:r>
              <a:rPr lang="ru-RU" sz="1600" dirty="0" err="1">
                <a:latin typeface="Comic Sans MS" panose="030F0702030302020204" pitchFamily="66" charset="0"/>
              </a:rPr>
              <a:t>має</a:t>
            </a:r>
            <a:r>
              <a:rPr lang="ru-RU" sz="1600" dirty="0">
                <a:latin typeface="Comic Sans MS" panose="030F0702030302020204" pitchFamily="66" charset="0"/>
              </a:rPr>
              <a:t> </a:t>
            </a:r>
            <a:r>
              <a:rPr lang="ru-RU" sz="1600" dirty="0" err="1">
                <a:latin typeface="Comic Sans MS" panose="030F0702030302020204" pitchFamily="66" charset="0"/>
              </a:rPr>
              <a:t>близько</a:t>
            </a:r>
            <a:r>
              <a:rPr lang="ru-RU" sz="1600" dirty="0">
                <a:latin typeface="Comic Sans MS" panose="030F0702030302020204" pitchFamily="66" charset="0"/>
              </a:rPr>
              <a:t> 110 </a:t>
            </a:r>
            <a:r>
              <a:rPr lang="ru-RU" sz="1600" dirty="0" err="1">
                <a:latin typeface="Comic Sans MS" panose="030F0702030302020204" pitchFamily="66" charset="0"/>
              </a:rPr>
              <a:t>тисяч</a:t>
            </a:r>
            <a:r>
              <a:rPr lang="ru-RU" sz="1600" dirty="0">
                <a:latin typeface="Comic Sans MS" panose="030F0702030302020204" pitchFamily="66" charset="0"/>
              </a:rPr>
              <a:t> </a:t>
            </a:r>
            <a:r>
              <a:rPr lang="ru-RU" sz="1600" dirty="0" err="1">
                <a:latin typeface="Comic Sans MS" panose="030F0702030302020204" pitchFamily="66" charset="0"/>
              </a:rPr>
              <a:t>волосся</a:t>
            </a:r>
            <a:r>
              <a:rPr lang="ru-RU" sz="1600" dirty="0">
                <a:latin typeface="Comic Sans MS" panose="030F0702030302020204" pitchFamily="66" charset="0"/>
              </a:rPr>
              <a:t>.</a:t>
            </a:r>
          </a:p>
          <a:p>
            <a:pPr fontAlgn="base">
              <a:lnSpc>
                <a:spcPct val="150000"/>
              </a:lnSpc>
            </a:pPr>
            <a:r>
              <a:rPr lang="ru-RU" sz="1600" dirty="0" err="1">
                <a:latin typeface="Comic Sans MS" panose="030F0702030302020204" pitchFamily="66" charset="0"/>
              </a:rPr>
              <a:t>Щоб</a:t>
            </a:r>
            <a:r>
              <a:rPr lang="ru-RU" sz="1600" dirty="0">
                <a:latin typeface="Comic Sans MS" panose="030F0702030302020204" pitchFamily="66" charset="0"/>
              </a:rPr>
              <a:t> </a:t>
            </a:r>
            <a:r>
              <a:rPr lang="ru-RU" sz="1600" dirty="0" err="1">
                <a:latin typeface="Comic Sans MS" panose="030F0702030302020204" pitchFamily="66" charset="0"/>
              </a:rPr>
              <a:t>створити</a:t>
            </a:r>
            <a:r>
              <a:rPr lang="ru-RU" sz="1600" dirty="0">
                <a:latin typeface="Comic Sans MS" panose="030F0702030302020204" pitchFamily="66" charset="0"/>
              </a:rPr>
              <a:t> </a:t>
            </a:r>
            <a:r>
              <a:rPr lang="ru-RU" sz="1600" dirty="0" err="1">
                <a:latin typeface="Comic Sans MS" panose="030F0702030302020204" pitchFamily="66" charset="0"/>
              </a:rPr>
              <a:t>реалістичний</a:t>
            </a:r>
            <a:r>
              <a:rPr lang="ru-RU" sz="1600" dirty="0">
                <a:latin typeface="Comic Sans MS" panose="030F0702030302020204" pitchFamily="66" charset="0"/>
              </a:rPr>
              <a:t> </a:t>
            </a:r>
            <a:r>
              <a:rPr lang="ru-RU" sz="1600" dirty="0" err="1">
                <a:latin typeface="Comic Sans MS" panose="030F0702030302020204" pitchFamily="66" charset="0"/>
              </a:rPr>
              <a:t>вигляд</a:t>
            </a:r>
            <a:r>
              <a:rPr lang="ru-RU" sz="1600" dirty="0">
                <a:latin typeface="Comic Sans MS" panose="030F0702030302020204" pitchFamily="66" charset="0"/>
              </a:rPr>
              <a:t> </a:t>
            </a:r>
            <a:r>
              <a:rPr lang="ru-RU" sz="1600" dirty="0" err="1">
                <a:latin typeface="Comic Sans MS" panose="030F0702030302020204" pitchFamily="66" charset="0"/>
              </a:rPr>
              <a:t>смітника</a:t>
            </a:r>
            <a:r>
              <a:rPr lang="ru-RU" sz="1600" dirty="0">
                <a:latin typeface="Comic Sans MS" panose="030F0702030302020204" pitchFamily="66" charset="0"/>
              </a:rPr>
              <a:t>, художники </a:t>
            </a:r>
            <a:r>
              <a:rPr lang="ru-RU" sz="1600" dirty="0" err="1">
                <a:latin typeface="Comic Sans MS" panose="030F0702030302020204" pitchFamily="66" charset="0"/>
              </a:rPr>
              <a:t>сфотографували</a:t>
            </a:r>
            <a:r>
              <a:rPr lang="ru-RU" sz="1600" dirty="0">
                <a:latin typeface="Comic Sans MS" panose="030F0702030302020204" pitchFamily="66" charset="0"/>
              </a:rPr>
              <a:t> і </a:t>
            </a:r>
            <a:r>
              <a:rPr lang="ru-RU" sz="1600" dirty="0" err="1">
                <a:latin typeface="Comic Sans MS" panose="030F0702030302020204" pitchFamily="66" charset="0"/>
              </a:rPr>
              <a:t>дослідили</a:t>
            </a:r>
            <a:r>
              <a:rPr lang="ru-RU" sz="1600" dirty="0">
                <a:latin typeface="Comic Sans MS" panose="030F0702030302020204" pitchFamily="66" charset="0"/>
              </a:rPr>
              <a:t> </a:t>
            </a:r>
            <a:r>
              <a:rPr lang="ru-RU" sz="1600" dirty="0" err="1">
                <a:latin typeface="Comic Sans MS" panose="030F0702030302020204" pitchFamily="66" charset="0"/>
              </a:rPr>
              <a:t>реальні</a:t>
            </a:r>
            <a:r>
              <a:rPr lang="ru-RU" sz="1600" dirty="0">
                <a:latin typeface="Comic Sans MS" panose="030F0702030302020204" pitchFamily="66" charset="0"/>
              </a:rPr>
              <a:t> </a:t>
            </a:r>
            <a:r>
              <a:rPr lang="ru-RU" sz="1600" dirty="0" err="1">
                <a:latin typeface="Comic Sans MS" panose="030F0702030302020204" pitchFamily="66" charset="0"/>
              </a:rPr>
              <a:t>продукти</a:t>
            </a:r>
            <a:r>
              <a:rPr lang="ru-RU" sz="1600" dirty="0">
                <a:latin typeface="Comic Sans MS" panose="030F0702030302020204" pitchFamily="66" charset="0"/>
              </a:rPr>
              <a:t> </a:t>
            </a:r>
            <a:r>
              <a:rPr lang="ru-RU" sz="1600" dirty="0" err="1">
                <a:latin typeface="Comic Sans MS" panose="030F0702030302020204" pitchFamily="66" charset="0"/>
              </a:rPr>
              <a:t>гниття</a:t>
            </a:r>
            <a:r>
              <a:rPr lang="ru-RU" sz="1600" dirty="0">
                <a:latin typeface="Comic Sans MS" panose="030F0702030302020204" pitchFamily="66" charset="0"/>
              </a:rPr>
              <a:t>. </a:t>
            </a:r>
            <a:r>
              <a:rPr lang="ru-RU" sz="1600" dirty="0" err="1">
                <a:latin typeface="Comic Sans MS" panose="030F0702030302020204" pitchFamily="66" charset="0"/>
              </a:rPr>
              <a:t>П'ятнадцять</a:t>
            </a:r>
            <a:r>
              <a:rPr lang="ru-RU" sz="1600" dirty="0">
                <a:latin typeface="Comic Sans MS" panose="030F0702030302020204" pitchFamily="66" charset="0"/>
              </a:rPr>
              <a:t> </a:t>
            </a:r>
            <a:r>
              <a:rPr lang="ru-RU" sz="1600" dirty="0" err="1">
                <a:latin typeface="Comic Sans MS" panose="030F0702030302020204" pitchFamily="66" charset="0"/>
              </a:rPr>
              <a:t>різних</a:t>
            </a:r>
            <a:r>
              <a:rPr lang="ru-RU" sz="1600" dirty="0">
                <a:latin typeface="Comic Sans MS" panose="030F0702030302020204" pitchFamily="66" charset="0"/>
              </a:rPr>
              <a:t> </a:t>
            </a:r>
            <a:r>
              <a:rPr lang="ru-RU" sz="1600" dirty="0" err="1">
                <a:latin typeface="Comic Sans MS" panose="030F0702030302020204" pitchFamily="66" charset="0"/>
              </a:rPr>
              <a:t>видів</a:t>
            </a:r>
            <a:r>
              <a:rPr lang="ru-RU" sz="1600" dirty="0">
                <a:latin typeface="Comic Sans MS" panose="030F0702030302020204" pitchFamily="66" charset="0"/>
              </a:rPr>
              <a:t> </a:t>
            </a:r>
            <a:r>
              <a:rPr lang="ru-RU" sz="1600" dirty="0" err="1">
                <a:latin typeface="Comic Sans MS" panose="030F0702030302020204" pitchFamily="66" charset="0"/>
              </a:rPr>
              <a:t>продуктів</a:t>
            </a:r>
            <a:r>
              <a:rPr lang="ru-RU" sz="1600" dirty="0">
                <a:latin typeface="Comic Sans MS" panose="030F0702030302020204" pitchFamily="66" charset="0"/>
              </a:rPr>
              <a:t>, таких, </a:t>
            </a:r>
            <a:r>
              <a:rPr lang="ru-RU" sz="1600" dirty="0" err="1">
                <a:latin typeface="Comic Sans MS" panose="030F0702030302020204" pitchFamily="66" charset="0"/>
              </a:rPr>
              <a:t>наприклад</a:t>
            </a:r>
            <a:r>
              <a:rPr lang="ru-RU" sz="1600" dirty="0">
                <a:latin typeface="Comic Sans MS" panose="030F0702030302020204" pitchFamily="66" charset="0"/>
              </a:rPr>
              <a:t>, як </a:t>
            </a:r>
            <a:r>
              <a:rPr lang="ru-RU" sz="1600" dirty="0" err="1">
                <a:latin typeface="Comic Sans MS" panose="030F0702030302020204" pitchFamily="66" charset="0"/>
              </a:rPr>
              <a:t>яблука</a:t>
            </a:r>
            <a:r>
              <a:rPr lang="ru-RU" sz="1600" dirty="0">
                <a:latin typeface="Comic Sans MS" panose="030F0702030302020204" pitchFamily="66" charset="0"/>
              </a:rPr>
              <a:t>, </a:t>
            </a:r>
            <a:r>
              <a:rPr lang="ru-RU" sz="1600" dirty="0" err="1">
                <a:latin typeface="Comic Sans MS" panose="030F0702030302020204" pitchFamily="66" charset="0"/>
              </a:rPr>
              <a:t>ягоди</a:t>
            </a:r>
            <a:r>
              <a:rPr lang="ru-RU" sz="1600" dirty="0">
                <a:latin typeface="Comic Sans MS" panose="030F0702030302020204" pitchFamily="66" charset="0"/>
              </a:rPr>
              <a:t>, </a:t>
            </a:r>
            <a:r>
              <a:rPr lang="ru-RU" sz="1600" dirty="0" err="1">
                <a:latin typeface="Comic Sans MS" panose="030F0702030302020204" pitchFamily="66" charset="0"/>
              </a:rPr>
              <a:t>банани</a:t>
            </a:r>
            <a:r>
              <a:rPr lang="ru-RU" sz="1600" dirty="0">
                <a:latin typeface="Comic Sans MS" panose="030F0702030302020204" pitchFamily="66" charset="0"/>
              </a:rPr>
              <a:t>, </a:t>
            </a:r>
            <a:r>
              <a:rPr lang="ru-RU" sz="1600" dirty="0" err="1">
                <a:latin typeface="Comic Sans MS" panose="030F0702030302020204" pitchFamily="66" charset="0"/>
              </a:rPr>
              <a:t>гриби</a:t>
            </a:r>
            <a:r>
              <a:rPr lang="ru-RU" sz="1600" dirty="0">
                <a:latin typeface="Comic Sans MS" panose="030F0702030302020204" pitchFamily="66" charset="0"/>
              </a:rPr>
              <a:t>, </a:t>
            </a:r>
            <a:r>
              <a:rPr lang="ru-RU" sz="1600" dirty="0" err="1">
                <a:latin typeface="Comic Sans MS" panose="030F0702030302020204" pitchFamily="66" charset="0"/>
              </a:rPr>
              <a:t>апельсини</a:t>
            </a:r>
            <a:r>
              <a:rPr lang="ru-RU" sz="1600" dirty="0">
                <a:latin typeface="Comic Sans MS" panose="030F0702030302020204" pitchFamily="66" charset="0"/>
              </a:rPr>
              <a:t>, </a:t>
            </a:r>
            <a:r>
              <a:rPr lang="ru-RU" sz="1600" dirty="0" err="1">
                <a:latin typeface="Comic Sans MS" panose="030F0702030302020204" pitchFamily="66" charset="0"/>
              </a:rPr>
              <a:t>брокколі</a:t>
            </a:r>
            <a:r>
              <a:rPr lang="ru-RU" sz="1600" dirty="0">
                <a:latin typeface="Comic Sans MS" panose="030F0702030302020204" pitchFamily="66" charset="0"/>
              </a:rPr>
              <a:t> і салат, </a:t>
            </a:r>
            <a:r>
              <a:rPr lang="ru-RU" sz="1600" dirty="0" err="1">
                <a:latin typeface="Comic Sans MS" panose="030F0702030302020204" pitchFamily="66" charset="0"/>
              </a:rPr>
              <a:t>були</a:t>
            </a:r>
            <a:r>
              <a:rPr lang="ru-RU" sz="1600" dirty="0">
                <a:latin typeface="Comic Sans MS" panose="030F0702030302020204" pitchFamily="66" charset="0"/>
              </a:rPr>
              <a:t> </a:t>
            </a:r>
            <a:r>
              <a:rPr lang="ru-RU" sz="1600" dirty="0" err="1">
                <a:latin typeface="Comic Sans MS" panose="030F0702030302020204" pitchFamily="66" charset="0"/>
              </a:rPr>
              <a:t>залишені</a:t>
            </a:r>
            <a:r>
              <a:rPr lang="ru-RU" sz="1600" dirty="0">
                <a:latin typeface="Comic Sans MS" panose="030F0702030302020204" pitchFamily="66" charset="0"/>
              </a:rPr>
              <a:t> </a:t>
            </a:r>
            <a:r>
              <a:rPr lang="ru-RU" sz="1600" dirty="0" err="1">
                <a:latin typeface="Comic Sans MS" panose="030F0702030302020204" pitchFamily="66" charset="0"/>
              </a:rPr>
              <a:t>гнити</a:t>
            </a:r>
            <a:r>
              <a:rPr lang="ru-RU" sz="1600" dirty="0">
                <a:latin typeface="Comic Sans MS" panose="030F0702030302020204" pitchFamily="66" charset="0"/>
              </a:rPr>
              <a:t>, а </a:t>
            </a:r>
            <a:r>
              <a:rPr lang="ru-RU" sz="1600" dirty="0" err="1">
                <a:latin typeface="Comic Sans MS" panose="030F0702030302020204" pitchFamily="66" charset="0"/>
              </a:rPr>
              <a:t>потім</a:t>
            </a:r>
            <a:r>
              <a:rPr lang="ru-RU" sz="1600" dirty="0">
                <a:latin typeface="Comic Sans MS" panose="030F0702030302020204" pitchFamily="66" charset="0"/>
              </a:rPr>
              <a:t> </a:t>
            </a:r>
            <a:r>
              <a:rPr lang="ru-RU" sz="1600" dirty="0" err="1">
                <a:latin typeface="Comic Sans MS" panose="030F0702030302020204" pitchFamily="66" charset="0"/>
              </a:rPr>
              <a:t>їх</a:t>
            </a:r>
            <a:r>
              <a:rPr lang="ru-RU" sz="1600" dirty="0">
                <a:latin typeface="Comic Sans MS" panose="030F0702030302020204" pitchFamily="66" charset="0"/>
              </a:rPr>
              <a:t> </a:t>
            </a:r>
            <a:r>
              <a:rPr lang="ru-RU" sz="1600" dirty="0" err="1">
                <a:latin typeface="Comic Sans MS" panose="030F0702030302020204" pitchFamily="66" charset="0"/>
              </a:rPr>
              <a:t>сфотографували</a:t>
            </a:r>
            <a:r>
              <a:rPr lang="ru-RU" sz="1600" dirty="0">
                <a:latin typeface="Comic Sans MS" panose="030F0702030302020204" pitchFamily="66" charset="0"/>
              </a:rPr>
              <a:t>.</a:t>
            </a:r>
          </a:p>
          <a:p>
            <a:pPr fontAlgn="base">
              <a:lnSpc>
                <a:spcPct val="150000"/>
              </a:lnSpc>
            </a:pPr>
            <a:r>
              <a:rPr lang="ru-RU" sz="1600" dirty="0">
                <a:latin typeface="Comic Sans MS" panose="030F0702030302020204" pitchFamily="66" charset="0"/>
              </a:rPr>
              <a:t>У </a:t>
            </a:r>
            <a:r>
              <a:rPr lang="ru-RU" sz="1600" dirty="0" err="1">
                <a:latin typeface="Comic Sans MS" panose="030F0702030302020204" pitchFamily="66" charset="0"/>
              </a:rPr>
              <a:t>ході</a:t>
            </a:r>
            <a:r>
              <a:rPr lang="ru-RU" sz="1600" dirty="0">
                <a:latin typeface="Comic Sans MS" panose="030F0702030302020204" pitchFamily="66" charset="0"/>
              </a:rPr>
              <a:t> початкового дизайну </a:t>
            </a:r>
            <a:r>
              <a:rPr lang="ru-RU" sz="1600" dirty="0" err="1">
                <a:latin typeface="Comic Sans MS" panose="030F0702030302020204" pitchFamily="66" charset="0"/>
              </a:rPr>
              <a:t>персонажів</a:t>
            </a:r>
            <a:r>
              <a:rPr lang="ru-RU" sz="1600" dirty="0">
                <a:latin typeface="Comic Sans MS" panose="030F0702030302020204" pitchFamily="66" charset="0"/>
              </a:rPr>
              <a:t> скульптор створив </a:t>
            </a:r>
            <a:r>
              <a:rPr lang="ru-RU" sz="1600" dirty="0" err="1">
                <a:latin typeface="Comic Sans MS" panose="030F0702030302020204" pitchFamily="66" charset="0"/>
              </a:rPr>
              <a:t>дев'ять</a:t>
            </a:r>
            <a:r>
              <a:rPr lang="ru-RU" sz="1600" dirty="0">
                <a:latin typeface="Comic Sans MS" panose="030F0702030302020204" pitchFamily="66" charset="0"/>
              </a:rPr>
              <a:t> </a:t>
            </a:r>
            <a:r>
              <a:rPr lang="ru-RU" sz="1600" dirty="0" err="1">
                <a:latin typeface="Comic Sans MS" panose="030F0702030302020204" pitchFamily="66" charset="0"/>
              </a:rPr>
              <a:t>глиняних</a:t>
            </a:r>
            <a:r>
              <a:rPr lang="ru-RU" sz="1600" dirty="0">
                <a:latin typeface="Comic Sans MS" panose="030F0702030302020204" pitchFamily="66" charset="0"/>
              </a:rPr>
              <a:t> скульптур </a:t>
            </a:r>
            <a:r>
              <a:rPr lang="ru-RU" sz="1600" dirty="0" err="1">
                <a:latin typeface="Comic Sans MS" panose="030F0702030302020204" pitchFamily="66" charset="0"/>
              </a:rPr>
              <a:t>Ремі</a:t>
            </a:r>
            <a:r>
              <a:rPr lang="ru-RU" sz="1600" dirty="0">
                <a:latin typeface="Comic Sans MS" panose="030F0702030302020204" pitchFamily="66" charset="0"/>
              </a:rPr>
              <a:t>.</a:t>
            </a:r>
          </a:p>
          <a:p>
            <a:pPr fontAlgn="base">
              <a:lnSpc>
                <a:spcPct val="150000"/>
              </a:lnSpc>
            </a:pPr>
            <a:r>
              <a:rPr lang="ru-RU" sz="1600" dirty="0" err="1">
                <a:latin typeface="Comic Sans MS" panose="030F0702030302020204" pitchFamily="66" charset="0"/>
              </a:rPr>
              <a:t>Мультфільм</a:t>
            </a:r>
            <a:r>
              <a:rPr lang="ru-RU" sz="1600" dirty="0">
                <a:latin typeface="Comic Sans MS" panose="030F0702030302020204" pitchFamily="66" charset="0"/>
              </a:rPr>
              <a:t> </a:t>
            </a:r>
            <a:r>
              <a:rPr lang="ru-RU" sz="1600" dirty="0" err="1">
                <a:latin typeface="Comic Sans MS" panose="030F0702030302020204" pitchFamily="66" charset="0"/>
              </a:rPr>
              <a:t>номінований</a:t>
            </a:r>
            <a:r>
              <a:rPr lang="ru-RU" sz="1600" dirty="0">
                <a:latin typeface="Comic Sans MS" panose="030F0702030302020204" pitchFamily="66" charset="0"/>
              </a:rPr>
              <a:t> на 5 </a:t>
            </a:r>
            <a:r>
              <a:rPr lang="ru-RU" sz="1600" dirty="0" err="1">
                <a:latin typeface="Comic Sans MS" panose="030F0702030302020204" pitchFamily="66" charset="0"/>
              </a:rPr>
              <a:t>номінацій</a:t>
            </a:r>
            <a:r>
              <a:rPr lang="ru-RU" sz="1600" dirty="0">
                <a:latin typeface="Comic Sans MS" panose="030F0702030302020204" pitchFamily="66" charset="0"/>
              </a:rPr>
              <a:t> </a:t>
            </a:r>
            <a:r>
              <a:rPr lang="ru-RU" sz="1600" dirty="0" err="1">
                <a:latin typeface="Comic Sans MS" panose="030F0702030302020204" pitchFamily="66" charset="0"/>
              </a:rPr>
              <a:t>премії</a:t>
            </a:r>
            <a:r>
              <a:rPr lang="ru-RU" sz="1600" dirty="0">
                <a:latin typeface="Comic Sans MS" panose="030F0702030302020204" pitchFamily="66" charset="0"/>
              </a:rPr>
              <a:t> «Оскар», у тому </a:t>
            </a:r>
            <a:r>
              <a:rPr lang="ru-RU" sz="1600" dirty="0" err="1">
                <a:latin typeface="Comic Sans MS" panose="030F0702030302020204" pitchFamily="66" charset="0"/>
              </a:rPr>
              <a:t>числі</a:t>
            </a:r>
            <a:r>
              <a:rPr lang="ru-RU" sz="1600" dirty="0">
                <a:latin typeface="Comic Sans MS" panose="030F0702030302020204" pitchFamily="66" charset="0"/>
              </a:rPr>
              <a:t> «</a:t>
            </a:r>
            <a:r>
              <a:rPr lang="ru-RU" sz="1600" dirty="0" err="1">
                <a:latin typeface="Comic Sans MS" panose="030F0702030302020204" pitchFamily="66" charset="0"/>
              </a:rPr>
              <a:t>Кращий</a:t>
            </a:r>
            <a:r>
              <a:rPr lang="ru-RU" sz="1600" dirty="0">
                <a:latin typeface="Comic Sans MS" panose="030F0702030302020204" pitchFamily="66" charset="0"/>
              </a:rPr>
              <a:t> </a:t>
            </a:r>
            <a:r>
              <a:rPr lang="ru-RU" sz="1600" dirty="0" err="1">
                <a:latin typeface="Comic Sans MS" panose="030F0702030302020204" pitchFamily="66" charset="0"/>
              </a:rPr>
              <a:t>анімаційний</a:t>
            </a:r>
            <a:r>
              <a:rPr lang="ru-RU" sz="1600" dirty="0">
                <a:latin typeface="Comic Sans MS" panose="030F0702030302020204" pitchFamily="66" charset="0"/>
              </a:rPr>
              <a:t> </a:t>
            </a:r>
            <a:r>
              <a:rPr lang="ru-RU" sz="1600" dirty="0" err="1">
                <a:latin typeface="Comic Sans MS" panose="030F0702030302020204" pitchFamily="66" charset="0"/>
              </a:rPr>
              <a:t>фільм</a:t>
            </a:r>
            <a:r>
              <a:rPr lang="ru-RU" sz="1600" dirty="0">
                <a:latin typeface="Comic Sans MS" panose="030F0702030302020204" pitchFamily="66" charset="0"/>
              </a:rPr>
              <a:t> 2007 року».</a:t>
            </a:r>
          </a:p>
        </p:txBody>
      </p:sp>
      <p:pic>
        <p:nvPicPr>
          <p:cNvPr id="4098" name="Picture 2" descr="http://oboi.kards.qip.ru/images/wallpaper/9c/05/198044_prev_425.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291840"/>
            <a:ext cx="4889089" cy="35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1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blipFill dpi="0" rotWithShape="1">
            <a:blip r:embed="rId2">
              <a:alphaModFix amt="3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Заголовок 1"/>
          <p:cNvSpPr txBox="1">
            <a:spLocks/>
          </p:cNvSpPr>
          <p:nvPr/>
        </p:nvSpPr>
        <p:spPr>
          <a:xfrm>
            <a:off x="0" y="4247534"/>
            <a:ext cx="12192000" cy="2610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11500" dirty="0" smtClean="0">
                <a:solidFill>
                  <a:srgbClr val="0070C0"/>
                </a:solidFill>
                <a:latin typeface="Comic Sans MS" panose="030F0702030302020204" pitchFamily="66" charset="0"/>
              </a:rPr>
              <a:t>Дя</a:t>
            </a:r>
            <a:r>
              <a:rPr lang="uk-UA" sz="11500" dirty="0" smtClean="0">
                <a:solidFill>
                  <a:srgbClr val="C00000"/>
                </a:solidFill>
                <a:latin typeface="Comic Sans MS" panose="030F0702030302020204" pitchFamily="66" charset="0"/>
              </a:rPr>
              <a:t>ку</a:t>
            </a:r>
            <a:r>
              <a:rPr lang="uk-UA" sz="11500" dirty="0" smtClean="0">
                <a:solidFill>
                  <a:srgbClr val="FFC000"/>
                </a:solidFill>
                <a:latin typeface="Comic Sans MS" panose="030F0702030302020204" pitchFamily="66" charset="0"/>
              </a:rPr>
              <a:t>ю</a:t>
            </a:r>
            <a:r>
              <a:rPr lang="uk-UA" sz="11500" dirty="0" smtClean="0">
                <a:solidFill>
                  <a:srgbClr val="0070C0"/>
                </a:solidFill>
                <a:latin typeface="Comic Sans MS" panose="030F0702030302020204" pitchFamily="66" charset="0"/>
              </a:rPr>
              <a:t> </a:t>
            </a:r>
            <a:r>
              <a:rPr lang="uk-UA" sz="11500" dirty="0" smtClean="0">
                <a:solidFill>
                  <a:srgbClr val="00B050"/>
                </a:solidFill>
                <a:latin typeface="Comic Sans MS" panose="030F0702030302020204" pitchFamily="66" charset="0"/>
              </a:rPr>
              <a:t>за</a:t>
            </a:r>
            <a:r>
              <a:rPr lang="uk-UA" sz="11500" dirty="0" smtClean="0">
                <a:solidFill>
                  <a:srgbClr val="0070C0"/>
                </a:solidFill>
                <a:latin typeface="Comic Sans MS" panose="030F0702030302020204" pitchFamily="66" charset="0"/>
              </a:rPr>
              <a:t> </a:t>
            </a:r>
            <a:r>
              <a:rPr lang="uk-UA" sz="11500" dirty="0" smtClean="0">
                <a:solidFill>
                  <a:srgbClr val="002060"/>
                </a:solidFill>
                <a:latin typeface="Comic Sans MS" panose="030F0702030302020204" pitchFamily="66" charset="0"/>
              </a:rPr>
              <a:t>ув</a:t>
            </a:r>
            <a:r>
              <a:rPr lang="uk-UA" sz="11500" dirty="0" smtClean="0">
                <a:solidFill>
                  <a:srgbClr val="7030A0"/>
                </a:solidFill>
                <a:latin typeface="Comic Sans MS" panose="030F0702030302020204" pitchFamily="66" charset="0"/>
              </a:rPr>
              <a:t>агу</a:t>
            </a:r>
            <a:endParaRPr lang="uk-UA" sz="115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390912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a:solidFill>
                  <a:srgbClr val="0070C0"/>
                </a:solidFill>
                <a:latin typeface="Comic Sans MS" panose="030F0702030302020204" pitchFamily="66" charset="0"/>
                <a:ea typeface="+mn-ea"/>
                <a:cs typeface="+mn-cs"/>
              </a:rPr>
              <a:t>Визначення мультиплікації</a:t>
            </a:r>
          </a:p>
        </p:txBody>
      </p:sp>
      <p:sp>
        <p:nvSpPr>
          <p:cNvPr id="3" name="Объект 2"/>
          <p:cNvSpPr>
            <a:spLocks noGrp="1"/>
          </p:cNvSpPr>
          <p:nvPr>
            <p:ph idx="1"/>
          </p:nvPr>
        </p:nvSpPr>
        <p:spPr>
          <a:xfrm>
            <a:off x="838200" y="1825625"/>
            <a:ext cx="10515600" cy="4732338"/>
          </a:xfrm>
        </p:spPr>
        <p:txBody>
          <a:bodyPr>
            <a:normAutofit/>
          </a:bodyPr>
          <a:lstStyle/>
          <a:p>
            <a:pPr marL="0" indent="0">
              <a:lnSpc>
                <a:spcPct val="150000"/>
              </a:lnSpc>
              <a:buNone/>
            </a:pPr>
            <a:r>
              <a:rPr lang="en-US" sz="2400" dirty="0" smtClean="0">
                <a:latin typeface="Comic Sans MS" panose="030F0702030302020204" pitchFamily="66" charset="0"/>
              </a:rPr>
              <a:t>      </a:t>
            </a:r>
            <a:r>
              <a:rPr lang="uk-UA" sz="2400" dirty="0" smtClean="0">
                <a:latin typeface="Comic Sans MS" panose="030F0702030302020204" pitchFamily="66" charset="0"/>
              </a:rPr>
              <a:t>Мультиплікація (з лат. </a:t>
            </a:r>
            <a:r>
              <a:rPr lang="en-US" sz="2400" dirty="0" smtClean="0">
                <a:latin typeface="Comic Sans MS" panose="030F0702030302020204" pitchFamily="66" charset="0"/>
              </a:rPr>
              <a:t>multiplication — </a:t>
            </a:r>
            <a:r>
              <a:rPr lang="uk-UA" sz="2400" dirty="0" smtClean="0">
                <a:latin typeface="Comic Sans MS" panose="030F0702030302020204" pitchFamily="66" charset="0"/>
              </a:rPr>
              <a:t>розмноження, збільшення, зростання) або анімація (з лат. </a:t>
            </a:r>
            <a:r>
              <a:rPr lang="en-US" sz="2400" dirty="0" smtClean="0">
                <a:latin typeface="Comic Sans MS" panose="030F0702030302020204" pitchFamily="66" charset="0"/>
              </a:rPr>
              <a:t>anima — </a:t>
            </a:r>
            <a:r>
              <a:rPr lang="uk-UA" sz="2400" dirty="0" smtClean="0">
                <a:latin typeface="Comic Sans MS" panose="030F0702030302020204" pitchFamily="66" charset="0"/>
              </a:rPr>
              <a:t>душа і похідного фр. </a:t>
            </a:r>
            <a:r>
              <a:rPr lang="en-US" sz="2400" dirty="0" smtClean="0">
                <a:latin typeface="Comic Sans MS" panose="030F0702030302020204" pitchFamily="66" charset="0"/>
              </a:rPr>
              <a:t>animation — </a:t>
            </a:r>
            <a:r>
              <a:rPr lang="uk-UA" sz="2400" dirty="0" smtClean="0">
                <a:latin typeface="Comic Sans MS" panose="030F0702030302020204" pitchFamily="66" charset="0"/>
              </a:rPr>
              <a:t>оживлення) — вид кіномистецтва, твори якого створюються шляхом зйомки послідовних фаз руху намальованих (графічна мультиплікація) або об'ємних (об'ємна мультиплікація) об'єктів. Ці твори називають анімаційними або мультиплікаційними фільмами (мультфільмами). Перші мальовані фільми були випущені в 1908 у Франції, об'ємні — в 1911 у Росії.</a:t>
            </a:r>
            <a:endParaRPr lang="uk-UA" sz="2400" dirty="0">
              <a:latin typeface="Comic Sans MS" panose="030F0702030302020204" pitchFamily="66" charset="0"/>
            </a:endParaRPr>
          </a:p>
        </p:txBody>
      </p:sp>
      <p:cxnSp>
        <p:nvCxnSpPr>
          <p:cNvPr id="6" name="Прямая соединительная линия 5"/>
          <p:cNvCxnSpPr/>
          <p:nvPr/>
        </p:nvCxnSpPr>
        <p:spPr>
          <a:xfrm flipV="1">
            <a:off x="400050" y="1633539"/>
            <a:ext cx="11372850" cy="2540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4713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rgbClr val="C00000"/>
                </a:solidFill>
                <a:latin typeface="Comic Sans MS" panose="030F0702030302020204" pitchFamily="66" charset="0"/>
                <a:ea typeface="+mn-ea"/>
                <a:cs typeface="+mn-cs"/>
              </a:rPr>
              <a:t>Види мультиплікації</a:t>
            </a:r>
            <a:endParaRPr lang="uk-UA" sz="6000" dirty="0">
              <a:solidFill>
                <a:srgbClr val="C00000"/>
              </a:solidFill>
              <a:latin typeface="Comic Sans MS" panose="030F0702030302020204" pitchFamily="66" charset="0"/>
              <a:ea typeface="+mn-ea"/>
              <a:cs typeface="+mn-cs"/>
            </a:endParaRPr>
          </a:p>
        </p:txBody>
      </p:sp>
      <p:cxnSp>
        <p:nvCxnSpPr>
          <p:cNvPr id="6" name="Прямая соединительная линия 5"/>
          <p:cNvCxnSpPr/>
          <p:nvPr/>
        </p:nvCxnSpPr>
        <p:spPr>
          <a:xfrm flipV="1">
            <a:off x="400050" y="1633539"/>
            <a:ext cx="11372850" cy="2540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9747"/>
          <a:stretch/>
        </p:blipFill>
        <p:spPr>
          <a:xfrm>
            <a:off x="7322934" y="2378679"/>
            <a:ext cx="4215873" cy="3518419"/>
          </a:xfrm>
          <a:prstGeom prst="rect">
            <a:avLst/>
          </a:prstGeom>
        </p:spPr>
      </p:pic>
      <p:sp>
        <p:nvSpPr>
          <p:cNvPr id="11" name="TextBox 10"/>
          <p:cNvSpPr txBox="1"/>
          <p:nvPr/>
        </p:nvSpPr>
        <p:spPr>
          <a:xfrm>
            <a:off x="400050" y="2605444"/>
            <a:ext cx="6922884" cy="523220"/>
          </a:xfrm>
          <a:prstGeom prst="rect">
            <a:avLst/>
          </a:prstGeom>
          <a:noFill/>
        </p:spPr>
        <p:txBody>
          <a:bodyPr wrap="square" rtlCol="0">
            <a:spAutoFit/>
          </a:bodyPr>
          <a:lstStyle/>
          <a:p>
            <a:r>
              <a:rPr lang="ru-RU" sz="2800" dirty="0">
                <a:solidFill>
                  <a:schemeClr val="bg2">
                    <a:lumMod val="25000"/>
                  </a:schemeClr>
                </a:solidFill>
                <a:latin typeface="Comic Sans MS" panose="030F0702030302020204" pitchFamily="66" charset="0"/>
              </a:rPr>
              <a:t>1. Графічна (мальована) анімація</a:t>
            </a:r>
            <a:endParaRPr lang="uk-UA" sz="2800" dirty="0">
              <a:solidFill>
                <a:schemeClr val="bg2">
                  <a:lumMod val="25000"/>
                </a:schemeClr>
              </a:solidFill>
              <a:latin typeface="Comic Sans MS" panose="030F0702030302020204" pitchFamily="66" charset="0"/>
            </a:endParaRPr>
          </a:p>
        </p:txBody>
      </p:sp>
      <p:sp>
        <p:nvSpPr>
          <p:cNvPr id="12" name="TextBox 11"/>
          <p:cNvSpPr txBox="1"/>
          <p:nvPr/>
        </p:nvSpPr>
        <p:spPr>
          <a:xfrm>
            <a:off x="400050" y="3876279"/>
            <a:ext cx="6922884" cy="523220"/>
          </a:xfrm>
          <a:prstGeom prst="rect">
            <a:avLst/>
          </a:prstGeom>
          <a:noFill/>
        </p:spPr>
        <p:txBody>
          <a:bodyPr wrap="square" rtlCol="0">
            <a:spAutoFit/>
          </a:bodyPr>
          <a:lstStyle/>
          <a:p>
            <a:r>
              <a:rPr lang="ru-RU" sz="2800" dirty="0" smtClean="0">
                <a:solidFill>
                  <a:schemeClr val="bg2">
                    <a:lumMod val="25000"/>
                  </a:schemeClr>
                </a:solidFill>
                <a:latin typeface="Comic Sans MS" panose="030F0702030302020204" pitchFamily="66" charset="0"/>
              </a:rPr>
              <a:t>2. </a:t>
            </a:r>
            <a:r>
              <a:rPr lang="ru-RU" sz="2800" dirty="0">
                <a:solidFill>
                  <a:schemeClr val="bg2">
                    <a:lumMod val="25000"/>
                  </a:schemeClr>
                </a:solidFill>
                <a:latin typeface="Comic Sans MS" panose="030F0702030302020204" pitchFamily="66" charset="0"/>
              </a:rPr>
              <a:t>О</a:t>
            </a:r>
            <a:r>
              <a:rPr lang="ru-RU" sz="2800" dirty="0" smtClean="0">
                <a:solidFill>
                  <a:schemeClr val="bg2">
                    <a:lumMod val="25000"/>
                  </a:schemeClr>
                </a:solidFill>
                <a:latin typeface="Comic Sans MS" panose="030F0702030302020204" pitchFamily="66" charset="0"/>
              </a:rPr>
              <a:t>б'ємна (матеріальна) анімація</a:t>
            </a:r>
            <a:endParaRPr lang="uk-UA" sz="2800" dirty="0">
              <a:solidFill>
                <a:schemeClr val="bg2">
                  <a:lumMod val="25000"/>
                </a:schemeClr>
              </a:solidFill>
              <a:latin typeface="Comic Sans MS" panose="030F0702030302020204" pitchFamily="66" charset="0"/>
            </a:endParaRPr>
          </a:p>
        </p:txBody>
      </p:sp>
      <p:sp>
        <p:nvSpPr>
          <p:cNvPr id="16" name="TextBox 15"/>
          <p:cNvSpPr txBox="1"/>
          <p:nvPr/>
        </p:nvSpPr>
        <p:spPr>
          <a:xfrm>
            <a:off x="400050" y="5147114"/>
            <a:ext cx="6922884" cy="523220"/>
          </a:xfrm>
          <a:prstGeom prst="rect">
            <a:avLst/>
          </a:prstGeom>
          <a:noFill/>
        </p:spPr>
        <p:txBody>
          <a:bodyPr wrap="square" rtlCol="0">
            <a:spAutoFit/>
          </a:bodyPr>
          <a:lstStyle/>
          <a:p>
            <a:r>
              <a:rPr lang="ru-RU" sz="2800" dirty="0" smtClean="0">
                <a:solidFill>
                  <a:schemeClr val="bg2">
                    <a:lumMod val="25000"/>
                  </a:schemeClr>
                </a:solidFill>
                <a:latin typeface="Comic Sans MS" panose="030F0702030302020204" pitchFamily="66" charset="0"/>
              </a:rPr>
              <a:t>3. </a:t>
            </a:r>
            <a:r>
              <a:rPr lang="ru-RU" sz="2800" dirty="0">
                <a:solidFill>
                  <a:schemeClr val="bg2">
                    <a:lumMod val="25000"/>
                  </a:schemeClr>
                </a:solidFill>
                <a:latin typeface="Comic Sans MS" panose="030F0702030302020204" pitchFamily="66" charset="0"/>
              </a:rPr>
              <a:t>К</a:t>
            </a:r>
            <a:r>
              <a:rPr lang="ru-RU" sz="2800" dirty="0" smtClean="0">
                <a:solidFill>
                  <a:schemeClr val="bg2">
                    <a:lumMod val="25000"/>
                  </a:schemeClr>
                </a:solidFill>
                <a:latin typeface="Comic Sans MS" panose="030F0702030302020204" pitchFamily="66" charset="0"/>
              </a:rPr>
              <a:t>омп'ютерна анімація </a:t>
            </a:r>
            <a:endParaRPr lang="uk-UA" sz="2800" dirty="0">
              <a:solidFill>
                <a:schemeClr val="bg2">
                  <a:lumMod val="25000"/>
                </a:schemeClr>
              </a:solidFill>
              <a:latin typeface="Comic Sans MS" panose="030F0702030302020204" pitchFamily="66" charset="0"/>
            </a:endParaRPr>
          </a:p>
        </p:txBody>
      </p:sp>
    </p:spTree>
    <p:extLst>
      <p:ext uri="{BB962C8B-B14F-4D97-AF65-F5344CB8AC3E}">
        <p14:creationId xmlns:p14="http://schemas.microsoft.com/office/powerpoint/2010/main" val="3105797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fontScale="90000"/>
          </a:bodyPr>
          <a:lstStyle/>
          <a:p>
            <a:r>
              <a:rPr lang="uk-UA" sz="6000" dirty="0" smtClean="0">
                <a:solidFill>
                  <a:schemeClr val="accent6">
                    <a:lumMod val="75000"/>
                  </a:schemeClr>
                </a:solidFill>
                <a:latin typeface="Comic Sans MS" panose="030F0702030302020204" pitchFamily="66" charset="0"/>
                <a:ea typeface="+mn-ea"/>
                <a:cs typeface="+mn-cs"/>
              </a:rPr>
              <a:t>Графічна (мальована) анімація</a:t>
            </a: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2482863"/>
            <a:ext cx="4356100" cy="3417862"/>
          </a:xfrm>
          <a:prstGeom prst="rect">
            <a:avLst/>
          </a:prstGeom>
          <a:ln>
            <a:noFill/>
          </a:ln>
          <a:effectLst>
            <a:softEdge rad="112500"/>
          </a:effectLst>
        </p:spPr>
      </p:pic>
      <p:sp>
        <p:nvSpPr>
          <p:cNvPr id="10" name="Объект 2"/>
          <p:cNvSpPr>
            <a:spLocks noGrp="1"/>
          </p:cNvSpPr>
          <p:nvPr>
            <p:ph idx="1"/>
          </p:nvPr>
        </p:nvSpPr>
        <p:spPr>
          <a:xfrm>
            <a:off x="4756150" y="1825625"/>
            <a:ext cx="7016750" cy="4732338"/>
          </a:xfrm>
        </p:spPr>
        <p:txBody>
          <a:bodyPr>
            <a:noAutofit/>
          </a:bodyPr>
          <a:lstStyle/>
          <a:p>
            <a:pPr marL="0" indent="0">
              <a:lnSpc>
                <a:spcPct val="150000"/>
              </a:lnSpc>
              <a:buNone/>
            </a:pPr>
            <a:r>
              <a:rPr lang="ru-RU" sz="1800" dirty="0" smtClean="0">
                <a:latin typeface="Comic Sans MS" panose="030F0702030302020204" pitchFamily="66" charset="0"/>
              </a:rPr>
              <a:t>      Графічна (мальована) анімація — класичний вид анімації, де об'єкти малюються вручну (сьогодні часто переносять малюнки на комп'ютер). Спершу мальовані фільми були орієнтовані на дорослу аудиторію. Зміни в цій сфері відбулися в 30-ті рр. ХХ ст. Засновник російської мальованої анімації — І. Іванов-Вано («Зимова казка», 1945, «Казка про мертву царівну та сімох богатирів», 1951). В. Котьоночкіну належать твори «Ну, постривай!», «Незвичайний матч», «Сліди на асфальті», «Пісня про юного барабанщика», 1972). Ю. Норштейн — автор казок «Лисиця і заєць», 1973, «Чапля і журавель», 1974, «Їжачок в тумані», 1975).</a:t>
            </a:r>
            <a:endParaRPr lang="uk-UA" sz="1800" dirty="0">
              <a:latin typeface="Comic Sans MS" panose="030F0702030302020204" pitchFamily="66" charset="0"/>
            </a:endParaRPr>
          </a:p>
        </p:txBody>
      </p:sp>
    </p:spTree>
    <p:extLst>
      <p:ext uri="{BB962C8B-B14F-4D97-AF65-F5344CB8AC3E}">
        <p14:creationId xmlns:p14="http://schemas.microsoft.com/office/powerpoint/2010/main" val="3740659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517" y="279400"/>
            <a:ext cx="10790816" cy="1325563"/>
          </a:xfrm>
        </p:spPr>
        <p:txBody>
          <a:bodyPr>
            <a:normAutofit fontScale="90000"/>
          </a:bodyPr>
          <a:lstStyle/>
          <a:p>
            <a:r>
              <a:rPr lang="uk-UA" sz="6000" dirty="0">
                <a:solidFill>
                  <a:srgbClr val="7030A0"/>
                </a:solidFill>
                <a:latin typeface="Comic Sans MS" panose="030F0702030302020204" pitchFamily="66" charset="0"/>
                <a:ea typeface="+mn-ea"/>
                <a:cs typeface="+mn-cs"/>
              </a:rPr>
              <a:t>Об'ємна (матеріальна) анімація</a:t>
            </a:r>
            <a:endParaRPr lang="uk-UA" sz="6000" dirty="0" smtClean="0">
              <a:solidFill>
                <a:srgbClr val="7030A0"/>
              </a:solidFill>
              <a:latin typeface="Comic Sans MS" panose="030F0702030302020204" pitchFamily="66" charset="0"/>
              <a:ea typeface="+mn-ea"/>
              <a:cs typeface="+mn-cs"/>
            </a:endParaRPr>
          </a:p>
        </p:txBody>
      </p:sp>
      <p:cxnSp>
        <p:nvCxnSpPr>
          <p:cNvPr id="6" name="Прямая соединительная линия 5"/>
          <p:cNvCxnSpPr/>
          <p:nvPr/>
        </p:nvCxnSpPr>
        <p:spPr>
          <a:xfrm flipV="1">
            <a:off x="400050" y="1579563"/>
            <a:ext cx="11372850" cy="2540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sp>
        <p:nvSpPr>
          <p:cNvPr id="13" name="Прямоугольник 12"/>
          <p:cNvSpPr/>
          <p:nvPr/>
        </p:nvSpPr>
        <p:spPr>
          <a:xfrm>
            <a:off x="400050" y="2018461"/>
            <a:ext cx="10953750" cy="2862322"/>
          </a:xfrm>
          <a:prstGeom prst="rect">
            <a:avLst/>
          </a:prstGeom>
        </p:spPr>
        <p:txBody>
          <a:bodyPr wrap="square">
            <a:spAutoFit/>
          </a:bodyPr>
          <a:lstStyle/>
          <a:p>
            <a:pPr>
              <a:lnSpc>
                <a:spcPct val="150000"/>
              </a:lnSpc>
            </a:pPr>
            <a:r>
              <a:rPr lang="uk-UA" sz="2000" dirty="0" smtClean="0">
                <a:latin typeface="Comic Sans MS" panose="030F0702030302020204" pitchFamily="66" charset="0"/>
              </a:rPr>
              <a:t>      Об'ємна (матеріальна) анімація — об'єкти є окремими елементами матеріального світу (лялька, пластилін, витинанка, сіль, голки тощо). Діючими особами можуть бути цвяхи, сірники (фільми Е. Коля, Х. Парса).</a:t>
            </a:r>
            <a:r>
              <a:rPr lang="en-US" sz="2000" dirty="0" smtClean="0">
                <a:latin typeface="Comic Sans MS" panose="030F0702030302020204" pitchFamily="66" charset="0"/>
              </a:rPr>
              <a:t> </a:t>
            </a:r>
            <a:r>
              <a:rPr lang="uk-UA" sz="2000" dirty="0" smtClean="0">
                <a:latin typeface="Comic Sans MS" panose="030F0702030302020204" pitchFamily="66" charset="0"/>
              </a:rPr>
              <a:t>Розрізняють такі види:</a:t>
            </a:r>
          </a:p>
          <a:p>
            <a:pPr marL="914400" lvl="1" indent="-457200">
              <a:lnSpc>
                <a:spcPct val="150000"/>
              </a:lnSpc>
              <a:buFont typeface="+mj-lt"/>
              <a:buAutoNum type="arabicPeriod"/>
            </a:pPr>
            <a:r>
              <a:rPr lang="uk-UA" sz="2000" dirty="0" smtClean="0">
                <a:latin typeface="Comic Sans MS" panose="030F0702030302020204" pitchFamily="66" charset="0"/>
              </a:rPr>
              <a:t>Пластилінова анімація;</a:t>
            </a:r>
          </a:p>
          <a:p>
            <a:pPr marL="914400" lvl="1" indent="-457200">
              <a:lnSpc>
                <a:spcPct val="150000"/>
              </a:lnSpc>
              <a:buFont typeface="+mj-lt"/>
              <a:buAutoNum type="arabicPeriod"/>
            </a:pPr>
            <a:r>
              <a:rPr lang="uk-UA" sz="2000" dirty="0" smtClean="0">
                <a:latin typeface="Comic Sans MS" panose="030F0702030302020204" pitchFamily="66" charset="0"/>
              </a:rPr>
              <a:t>Лялькова анімація;</a:t>
            </a:r>
          </a:p>
          <a:p>
            <a:pPr marL="914400" lvl="1" indent="-457200">
              <a:lnSpc>
                <a:spcPct val="150000"/>
              </a:lnSpc>
              <a:buFont typeface="+mj-lt"/>
              <a:buAutoNum type="arabicPeriod"/>
            </a:pPr>
            <a:r>
              <a:rPr lang="uk-UA" sz="2000" dirty="0" smtClean="0">
                <a:latin typeface="Comic Sans MS" panose="030F0702030302020204" pitchFamily="66" charset="0"/>
              </a:rPr>
              <a:t>Сипка анімація;</a:t>
            </a:r>
          </a:p>
        </p:txBody>
      </p:sp>
      <p:pic>
        <p:nvPicPr>
          <p:cNvPr id="2050" name="Picture 2" descr="http://freelance.ru/img/portfolio/pics/00/08/38/538630.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1271" y="3271727"/>
            <a:ext cx="3051629" cy="2994051"/>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46935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chemeClr val="accent6">
                    <a:lumMod val="75000"/>
                  </a:schemeClr>
                </a:solidFill>
                <a:latin typeface="Comic Sans MS" panose="030F0702030302020204" pitchFamily="66" charset="0"/>
                <a:ea typeface="+mn-ea"/>
                <a:cs typeface="+mn-cs"/>
              </a:rPr>
              <a:t>Пластилінова анімація</a:t>
            </a:r>
          </a:p>
        </p:txBody>
      </p:sp>
      <p:cxnSp>
        <p:nvCxnSpPr>
          <p:cNvPr id="6" name="Прямая соединительная линия 5"/>
          <p:cNvCxnSpPr/>
          <p:nvPr/>
        </p:nvCxnSpPr>
        <p:spPr>
          <a:xfrm flipV="1">
            <a:off x="400050" y="1579563"/>
            <a:ext cx="11372850" cy="254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7053942" y="1825625"/>
            <a:ext cx="4718957" cy="3429000"/>
          </a:xfrm>
        </p:spPr>
        <p:txBody>
          <a:bodyPr>
            <a:noAutofit/>
          </a:bodyPr>
          <a:lstStyle/>
          <a:p>
            <a:pPr marL="0" indent="0">
              <a:lnSpc>
                <a:spcPct val="150000"/>
              </a:lnSpc>
              <a:buNone/>
            </a:pPr>
            <a:r>
              <a:rPr lang="ru-RU" sz="1800" dirty="0" smtClean="0">
                <a:latin typeface="Comic Sans MS" panose="030F0702030302020204" pitchFamily="66" charset="0"/>
              </a:rPr>
              <a:t>     Пластилінова анімація (англ. </a:t>
            </a:r>
            <a:r>
              <a:rPr lang="en-US" sz="1800" dirty="0" smtClean="0">
                <a:latin typeface="Comic Sans MS" panose="030F0702030302020204" pitchFamily="66" charset="0"/>
              </a:rPr>
              <a:t>clay animation) — </a:t>
            </a:r>
            <a:r>
              <a:rPr lang="ru-RU" sz="1800" dirty="0" smtClean="0">
                <a:latin typeface="Comic Sans MS" panose="030F0702030302020204" pitchFamily="66" charset="0"/>
              </a:rPr>
              <a:t>вид мультиплікації. Фільми робляться шляхом покадрової зйомки пластилінових об'єктів зі зміною (цих об'єктів) у проміжках між кадрами. Термін «</a:t>
            </a:r>
            <a:r>
              <a:rPr lang="en-US" sz="1800" dirty="0" smtClean="0">
                <a:latin typeface="Comic Sans MS" panose="030F0702030302020204" pitchFamily="66" charset="0"/>
              </a:rPr>
              <a:t>claymation» </a:t>
            </a:r>
            <a:r>
              <a:rPr lang="ru-RU" sz="1800" dirty="0" smtClean="0">
                <a:latin typeface="Comic Sans MS" panose="030F0702030302020204" pitchFamily="66" charset="0"/>
              </a:rPr>
              <a:t>запатентований Асоціацією Віла Вінтона в штаті Орегон.</a:t>
            </a:r>
            <a:endParaRPr lang="uk-UA" sz="1800" dirty="0">
              <a:latin typeface="Comic Sans MS" panose="030F0702030302020204" pitchFamily="66" charset="0"/>
            </a:endParaRPr>
          </a:p>
        </p:txBody>
      </p:sp>
      <p:pic>
        <p:nvPicPr>
          <p:cNvPr id="3" name="Курочка Ряб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050" y="1825625"/>
            <a:ext cx="6096000" cy="3429000"/>
          </a:xfrm>
          <a:prstGeom prst="rect">
            <a:avLst/>
          </a:prstGeom>
        </p:spPr>
      </p:pic>
      <p:sp>
        <p:nvSpPr>
          <p:cNvPr id="7" name="Объект 2"/>
          <p:cNvSpPr txBox="1">
            <a:spLocks/>
          </p:cNvSpPr>
          <p:nvPr/>
        </p:nvSpPr>
        <p:spPr>
          <a:xfrm>
            <a:off x="400050" y="5475287"/>
            <a:ext cx="6096000" cy="537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uk-UA" sz="1800" dirty="0" smtClean="0">
                <a:latin typeface="Comic Sans MS" panose="030F0702030302020204" pitchFamily="66" charset="0"/>
              </a:rPr>
              <a:t>Мультфільм про «Курочку рябу» </a:t>
            </a:r>
            <a:endParaRPr lang="uk-UA" sz="1800" dirty="0">
              <a:latin typeface="Comic Sans MS" panose="030F0702030302020204" pitchFamily="66" charset="0"/>
            </a:endParaRPr>
          </a:p>
        </p:txBody>
      </p:sp>
    </p:spTree>
    <p:extLst>
      <p:ext uri="{BB962C8B-B14F-4D97-AF65-F5344CB8AC3E}">
        <p14:creationId xmlns:p14="http://schemas.microsoft.com/office/powerpoint/2010/main" val="1401098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65152">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rgbClr val="002060"/>
                </a:solidFill>
                <a:latin typeface="Comic Sans MS" panose="030F0702030302020204" pitchFamily="66" charset="0"/>
                <a:ea typeface="+mn-ea"/>
                <a:cs typeface="+mn-cs"/>
              </a:rPr>
              <a:t>Лялькова анімація</a:t>
            </a:r>
          </a:p>
        </p:txBody>
      </p:sp>
      <p:cxnSp>
        <p:nvCxnSpPr>
          <p:cNvPr id="6" name="Прямая соединительная линия 5"/>
          <p:cNvCxnSpPr/>
          <p:nvPr/>
        </p:nvCxnSpPr>
        <p:spPr>
          <a:xfrm flipV="1">
            <a:off x="400050" y="1579563"/>
            <a:ext cx="11372850" cy="2540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7" name="Объект 2"/>
          <p:cNvSpPr txBox="1">
            <a:spLocks/>
          </p:cNvSpPr>
          <p:nvPr/>
        </p:nvSpPr>
        <p:spPr>
          <a:xfrm>
            <a:off x="5676899" y="5867173"/>
            <a:ext cx="6096000" cy="537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uk-UA" sz="1800" dirty="0" smtClean="0">
                <a:latin typeface="Comic Sans MS" panose="030F0702030302020204" pitchFamily="66" charset="0"/>
              </a:rPr>
              <a:t>Приклад лялькової анімації</a:t>
            </a:r>
            <a:endParaRPr lang="uk-UA" sz="1800" dirty="0">
              <a:latin typeface="Comic Sans MS" panose="030F0702030302020204" pitchFamily="66" charset="0"/>
            </a:endParaRPr>
          </a:p>
        </p:txBody>
      </p:sp>
      <p:sp>
        <p:nvSpPr>
          <p:cNvPr id="8" name="Объект 2"/>
          <p:cNvSpPr txBox="1">
            <a:spLocks/>
          </p:cNvSpPr>
          <p:nvPr/>
        </p:nvSpPr>
        <p:spPr>
          <a:xfrm>
            <a:off x="400050" y="2217511"/>
            <a:ext cx="4718957" cy="41866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ru-RU" sz="1800" dirty="0" smtClean="0">
                <a:latin typeface="Comic Sans MS" panose="030F0702030302020204" pitchFamily="66" charset="0"/>
              </a:rPr>
              <a:t>     Лялькова анімація - метод об'ємної мультиплікації. При створенні використовується сцена-макет і ляльки-актори. Сцена фотографується покадрово, після кожного кадру в сцену вносяться мінімальні зміни (наприклад, змінюється поза ляльки). При відтворенні отриманої послідовності кадрів виникає ілюзія руху об'єктів.</a:t>
            </a:r>
            <a:endParaRPr lang="uk-UA" sz="1800" dirty="0">
              <a:latin typeface="Comic Sans MS" panose="030F0702030302020204" pitchFamily="66" charset="0"/>
            </a:endParaRPr>
          </a:p>
        </p:txBody>
      </p:sp>
      <p:pic>
        <p:nvPicPr>
          <p:cNvPr id="5" name="лучший анемированый мультик 2011 год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76899" y="2210254"/>
            <a:ext cx="6096000" cy="3429000"/>
          </a:xfrm>
          <a:prstGeom prst="rect">
            <a:avLst/>
          </a:prstGeom>
        </p:spPr>
      </p:pic>
    </p:spTree>
    <p:extLst>
      <p:ext uri="{BB962C8B-B14F-4D97-AF65-F5344CB8AC3E}">
        <p14:creationId xmlns:p14="http://schemas.microsoft.com/office/powerpoint/2010/main" val="445183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chemeClr val="accent2"/>
                </a:solidFill>
                <a:latin typeface="Comic Sans MS" panose="030F0702030302020204" pitchFamily="66" charset="0"/>
                <a:ea typeface="+mn-ea"/>
                <a:cs typeface="+mn-cs"/>
              </a:rPr>
              <a:t>Сипка анімація</a:t>
            </a:r>
          </a:p>
        </p:txBody>
      </p:sp>
      <p:cxnSp>
        <p:nvCxnSpPr>
          <p:cNvPr id="6" name="Прямая соединительная линия 5"/>
          <p:cNvCxnSpPr/>
          <p:nvPr/>
        </p:nvCxnSpPr>
        <p:spPr>
          <a:xfrm flipV="1">
            <a:off x="400050" y="1579563"/>
            <a:ext cx="11372850" cy="25400"/>
          </a:xfrm>
          <a:prstGeom prst="line">
            <a:avLst/>
          </a:prstGeom>
          <a:ln>
            <a:solidFill>
              <a:schemeClr val="accent4"/>
            </a:solidFill>
          </a:ln>
        </p:spPr>
        <p:style>
          <a:lnRef idx="3">
            <a:schemeClr val="accent1"/>
          </a:lnRef>
          <a:fillRef idx="0">
            <a:schemeClr val="accent1"/>
          </a:fillRef>
          <a:effectRef idx="2">
            <a:schemeClr val="accent1"/>
          </a:effectRef>
          <a:fontRef idx="minor">
            <a:schemeClr val="tx1"/>
          </a:fontRef>
        </p:style>
      </p:cxnSp>
      <p:sp>
        <p:nvSpPr>
          <p:cNvPr id="10" name="Объект 2"/>
          <p:cNvSpPr>
            <a:spLocks noGrp="1"/>
          </p:cNvSpPr>
          <p:nvPr>
            <p:ph idx="1"/>
          </p:nvPr>
        </p:nvSpPr>
        <p:spPr>
          <a:xfrm>
            <a:off x="6836230" y="1825624"/>
            <a:ext cx="4936670" cy="4662261"/>
          </a:xfrm>
        </p:spPr>
        <p:txBody>
          <a:bodyPr>
            <a:noAutofit/>
          </a:bodyPr>
          <a:lstStyle/>
          <a:p>
            <a:pPr marL="0" indent="0">
              <a:lnSpc>
                <a:spcPct val="150000"/>
              </a:lnSpc>
              <a:buNone/>
            </a:pPr>
            <a:r>
              <a:rPr lang="ru-RU" sz="1800" dirty="0" smtClean="0">
                <a:latin typeface="Comic Sans MS" panose="030F0702030302020204" pitchFamily="66" charset="0"/>
              </a:rPr>
              <a:t>      Пісочна анімація, сипуча анімація або техніка порошку (англ. </a:t>
            </a:r>
            <a:r>
              <a:rPr lang="en-US" sz="1800" dirty="0" smtClean="0">
                <a:latin typeface="Comic Sans MS" panose="030F0702030302020204" pitchFamily="66" charset="0"/>
              </a:rPr>
              <a:t>Sand animation, Powder animation) — </a:t>
            </a:r>
            <a:r>
              <a:rPr lang="ru-RU" sz="1800" dirty="0" smtClean="0">
                <a:latin typeface="Comic Sans MS" panose="030F0702030302020204" pitchFamily="66" charset="0"/>
              </a:rPr>
              <a:t>стиль образотворчого мистецтва, а також технологія створення анімаційних фільмів. Легкий порошок — зазвичай очищений та просіяний пісок, але також сіль, кава чи щось інше — тонкими шарами наноситься на скло; за допомогою діапроектора чи світлової дошки зображення, що утворюється, можна передавати на екран. </a:t>
            </a:r>
            <a:endParaRPr lang="uk-UA" sz="1800" dirty="0">
              <a:latin typeface="Comic Sans MS" panose="030F0702030302020204" pitchFamily="66" charset="0"/>
            </a:endParaRPr>
          </a:p>
        </p:txBody>
      </p:sp>
      <p:sp>
        <p:nvSpPr>
          <p:cNvPr id="7" name="Объект 2"/>
          <p:cNvSpPr txBox="1">
            <a:spLocks/>
          </p:cNvSpPr>
          <p:nvPr/>
        </p:nvSpPr>
        <p:spPr>
          <a:xfrm>
            <a:off x="400050" y="5573486"/>
            <a:ext cx="6096000" cy="537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uk-UA" sz="1800" dirty="0" smtClean="0">
                <a:latin typeface="Comic Sans MS" panose="030F0702030302020204" pitchFamily="66" charset="0"/>
              </a:rPr>
              <a:t>Історія кохання</a:t>
            </a:r>
            <a:endParaRPr lang="uk-UA" sz="1800" dirty="0">
              <a:latin typeface="Comic Sans MS" panose="030F0702030302020204" pitchFamily="66" charset="0"/>
            </a:endParaRPr>
          </a:p>
        </p:txBody>
      </p:sp>
      <p:pic>
        <p:nvPicPr>
          <p:cNvPr id="4" name="Пісочна анімація - історія кохання м.Львів">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050" y="2111035"/>
            <a:ext cx="6096000" cy="3333750"/>
          </a:xfrm>
          <a:prstGeom prst="rect">
            <a:avLst/>
          </a:prstGeom>
        </p:spPr>
      </p:pic>
    </p:spTree>
    <p:extLst>
      <p:ext uri="{BB962C8B-B14F-4D97-AF65-F5344CB8AC3E}">
        <p14:creationId xmlns:p14="http://schemas.microsoft.com/office/powerpoint/2010/main" val="218188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1325563"/>
          </a:xfrm>
        </p:spPr>
        <p:txBody>
          <a:bodyPr>
            <a:normAutofit/>
          </a:bodyPr>
          <a:lstStyle/>
          <a:p>
            <a:r>
              <a:rPr lang="uk-UA" sz="6000" dirty="0" smtClean="0">
                <a:solidFill>
                  <a:srgbClr val="002060"/>
                </a:solidFill>
                <a:latin typeface="Comic Sans MS" panose="030F0702030302020204" pitchFamily="66" charset="0"/>
                <a:ea typeface="+mn-ea"/>
                <a:cs typeface="+mn-cs"/>
              </a:rPr>
              <a:t>Комп'ютерна анімація</a:t>
            </a:r>
          </a:p>
        </p:txBody>
      </p:sp>
      <p:cxnSp>
        <p:nvCxnSpPr>
          <p:cNvPr id="6" name="Прямая соединительная линия 5"/>
          <p:cNvCxnSpPr/>
          <p:nvPr/>
        </p:nvCxnSpPr>
        <p:spPr>
          <a:xfrm flipV="1">
            <a:off x="400050" y="1579563"/>
            <a:ext cx="11372850" cy="2540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7" name="Объект 2"/>
          <p:cNvSpPr txBox="1">
            <a:spLocks/>
          </p:cNvSpPr>
          <p:nvPr/>
        </p:nvSpPr>
        <p:spPr>
          <a:xfrm>
            <a:off x="5676899" y="5867173"/>
            <a:ext cx="6096000" cy="537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uk-UA" sz="1800" dirty="0" smtClean="0">
                <a:latin typeface="Comic Sans MS" panose="030F0702030302020204" pitchFamily="66" charset="0"/>
              </a:rPr>
              <a:t>Приклад комп'ютерної анімації</a:t>
            </a:r>
            <a:endParaRPr lang="uk-UA" sz="1800" dirty="0">
              <a:latin typeface="Comic Sans MS" panose="030F0702030302020204" pitchFamily="66" charset="0"/>
            </a:endParaRPr>
          </a:p>
        </p:txBody>
      </p:sp>
      <p:sp>
        <p:nvSpPr>
          <p:cNvPr id="8" name="Объект 2"/>
          <p:cNvSpPr txBox="1">
            <a:spLocks/>
          </p:cNvSpPr>
          <p:nvPr/>
        </p:nvSpPr>
        <p:spPr>
          <a:xfrm>
            <a:off x="400050" y="1786063"/>
            <a:ext cx="4718957" cy="3900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ru-RU" sz="1800" dirty="0" smtClean="0">
                <a:latin typeface="Comic Sans MS" panose="030F0702030302020204" pitchFamily="66" charset="0"/>
              </a:rPr>
              <a:t>      Комп'ютерна анімація - вид анімації, </a:t>
            </a:r>
            <a:r>
              <a:rPr lang="ru-RU" sz="1800" dirty="0" err="1" smtClean="0">
                <a:latin typeface="Comic Sans MS" panose="030F0702030302020204" pitchFamily="66" charset="0"/>
              </a:rPr>
              <a:t>створюваний</a:t>
            </a:r>
            <a:r>
              <a:rPr lang="ru-RU" sz="1800" dirty="0" smtClean="0">
                <a:latin typeface="Comic Sans MS" panose="030F0702030302020204" pitchFamily="66" charset="0"/>
              </a:rPr>
              <a:t> за допомогою </a:t>
            </a:r>
            <a:r>
              <a:rPr lang="ru-RU" sz="1800" dirty="0" err="1" smtClean="0">
                <a:latin typeface="Comic Sans MS" panose="030F0702030302020204" pitchFamily="66" charset="0"/>
              </a:rPr>
              <a:t>комп'ютера</a:t>
            </a:r>
            <a:r>
              <a:rPr lang="ru-RU" sz="1800" dirty="0" smtClean="0">
                <a:latin typeface="Comic Sans MS" panose="030F0702030302020204" pitchFamily="66" charset="0"/>
              </a:rPr>
              <a:t>. На сьогодні </a:t>
            </a:r>
            <a:r>
              <a:rPr lang="ru-RU" sz="1800" dirty="0" err="1" smtClean="0">
                <a:latin typeface="Comic Sans MS" panose="030F0702030302020204" pitchFamily="66" charset="0"/>
              </a:rPr>
              <a:t>отримала</a:t>
            </a:r>
            <a:r>
              <a:rPr lang="ru-RU" sz="1800" dirty="0" smtClean="0">
                <a:latin typeface="Comic Sans MS" panose="030F0702030302020204" pitchFamily="66" charset="0"/>
              </a:rPr>
              <a:t> </a:t>
            </a:r>
            <a:r>
              <a:rPr lang="ru-RU" sz="1800" dirty="0" err="1" smtClean="0">
                <a:latin typeface="Comic Sans MS" panose="030F0702030302020204" pitchFamily="66" charset="0"/>
              </a:rPr>
              <a:t>широке</a:t>
            </a:r>
            <a:r>
              <a:rPr lang="ru-RU" sz="1800" dirty="0" smtClean="0">
                <a:latin typeface="Comic Sans MS" panose="030F0702030302020204" pitchFamily="66" charset="0"/>
              </a:rPr>
              <a:t> </a:t>
            </a:r>
            <a:r>
              <a:rPr lang="ru-RU" sz="1800" dirty="0" err="1" smtClean="0">
                <a:latin typeface="Comic Sans MS" panose="030F0702030302020204" pitchFamily="66" charset="0"/>
              </a:rPr>
              <a:t>застосування</a:t>
            </a:r>
            <a:r>
              <a:rPr lang="ru-RU" sz="1800" dirty="0" smtClean="0">
                <a:latin typeface="Comic Sans MS" panose="030F0702030302020204" pitchFamily="66" charset="0"/>
              </a:rPr>
              <a:t> як в </a:t>
            </a:r>
            <a:r>
              <a:rPr lang="ru-RU" sz="1800" dirty="0" err="1" smtClean="0">
                <a:latin typeface="Comic Sans MS" panose="030F0702030302020204" pitchFamily="66" charset="0"/>
              </a:rPr>
              <a:t>області</a:t>
            </a:r>
            <a:r>
              <a:rPr lang="ru-RU" sz="1800" dirty="0" smtClean="0">
                <a:latin typeface="Comic Sans MS" panose="030F0702030302020204" pitchFamily="66" charset="0"/>
              </a:rPr>
              <a:t> </a:t>
            </a:r>
            <a:r>
              <a:rPr lang="ru-RU" sz="1800" dirty="0" err="1" smtClean="0">
                <a:latin typeface="Comic Sans MS" panose="030F0702030302020204" pitchFamily="66" charset="0"/>
              </a:rPr>
              <a:t>розваг</a:t>
            </a:r>
            <a:r>
              <a:rPr lang="ru-RU" sz="1800" dirty="0" smtClean="0">
                <a:latin typeface="Comic Sans MS" panose="030F0702030302020204" pitchFamily="66" charset="0"/>
              </a:rPr>
              <a:t>, так і у </a:t>
            </a:r>
            <a:r>
              <a:rPr lang="ru-RU" sz="1800" dirty="0" err="1" smtClean="0">
                <a:latin typeface="Comic Sans MS" panose="030F0702030302020204" pitchFamily="66" charset="0"/>
              </a:rPr>
              <a:t>виробничій</a:t>
            </a:r>
            <a:r>
              <a:rPr lang="ru-RU" sz="1800" dirty="0" smtClean="0">
                <a:latin typeface="Comic Sans MS" panose="030F0702030302020204" pitchFamily="66" charset="0"/>
              </a:rPr>
              <a:t>, </a:t>
            </a:r>
            <a:r>
              <a:rPr lang="ru-RU" sz="1800" dirty="0" err="1" smtClean="0">
                <a:latin typeface="Comic Sans MS" panose="030F0702030302020204" pitchFamily="66" charset="0"/>
              </a:rPr>
              <a:t>науковій</a:t>
            </a:r>
            <a:r>
              <a:rPr lang="ru-RU" sz="1800" dirty="0" smtClean="0">
                <a:latin typeface="Comic Sans MS" panose="030F0702030302020204" pitchFamily="66" charset="0"/>
              </a:rPr>
              <a:t> і </a:t>
            </a:r>
            <a:r>
              <a:rPr lang="ru-RU" sz="1800" dirty="0" err="1" smtClean="0">
                <a:latin typeface="Comic Sans MS" panose="030F0702030302020204" pitchFamily="66" charset="0"/>
              </a:rPr>
              <a:t>діловій</a:t>
            </a:r>
            <a:r>
              <a:rPr lang="ru-RU" sz="1800" dirty="0" smtClean="0">
                <a:latin typeface="Comic Sans MS" panose="030F0702030302020204" pitchFamily="66" charset="0"/>
              </a:rPr>
              <a:t> сферах. Будучи </a:t>
            </a:r>
            <a:r>
              <a:rPr lang="ru-RU" sz="1800" dirty="0" err="1" smtClean="0">
                <a:latin typeface="Comic Sans MS" panose="030F0702030302020204" pitchFamily="66" charset="0"/>
              </a:rPr>
              <a:t>похідною</a:t>
            </a:r>
            <a:r>
              <a:rPr lang="ru-RU" sz="1800" dirty="0" smtClean="0">
                <a:latin typeface="Comic Sans MS" panose="030F0702030302020204" pitchFamily="66" charset="0"/>
              </a:rPr>
              <a:t> </a:t>
            </a:r>
            <a:r>
              <a:rPr lang="ru-RU" sz="1800" dirty="0" err="1" smtClean="0">
                <a:latin typeface="Comic Sans MS" panose="030F0702030302020204" pitchFamily="66" charset="0"/>
              </a:rPr>
              <a:t>від</a:t>
            </a:r>
            <a:r>
              <a:rPr lang="ru-RU" sz="1800" dirty="0" smtClean="0">
                <a:latin typeface="Comic Sans MS" panose="030F0702030302020204" pitchFamily="66" charset="0"/>
              </a:rPr>
              <a:t> </a:t>
            </a:r>
            <a:r>
              <a:rPr lang="ru-RU" sz="1800" dirty="0" err="1" smtClean="0">
                <a:latin typeface="Comic Sans MS" panose="030F0702030302020204" pitchFamily="66" charset="0"/>
              </a:rPr>
              <a:t>комп'ютерної</a:t>
            </a:r>
            <a:r>
              <a:rPr lang="ru-RU" sz="1800" dirty="0" smtClean="0">
                <a:latin typeface="Comic Sans MS" panose="030F0702030302020204" pitchFamily="66" charset="0"/>
              </a:rPr>
              <a:t> </a:t>
            </a:r>
            <a:r>
              <a:rPr lang="ru-RU" sz="1800" dirty="0" err="1" smtClean="0">
                <a:latin typeface="Comic Sans MS" panose="030F0702030302020204" pitchFamily="66" charset="0"/>
              </a:rPr>
              <a:t>графіки</a:t>
            </a:r>
            <a:r>
              <a:rPr lang="ru-RU" sz="1800" dirty="0" smtClean="0">
                <a:latin typeface="Comic Sans MS" panose="030F0702030302020204" pitchFamily="66" charset="0"/>
              </a:rPr>
              <a:t>, анімація </a:t>
            </a:r>
            <a:r>
              <a:rPr lang="ru-RU" sz="1800" dirty="0" err="1" smtClean="0">
                <a:latin typeface="Comic Sans MS" panose="030F0702030302020204" pitchFamily="66" charset="0"/>
              </a:rPr>
              <a:t>успадковує</a:t>
            </a:r>
            <a:r>
              <a:rPr lang="ru-RU" sz="1800" dirty="0" smtClean="0">
                <a:latin typeface="Comic Sans MS" panose="030F0702030302020204" pitchFamily="66" charset="0"/>
              </a:rPr>
              <a:t> </a:t>
            </a:r>
            <a:r>
              <a:rPr lang="ru-RU" sz="1800" dirty="0" err="1" smtClean="0">
                <a:latin typeface="Comic Sans MS" panose="030F0702030302020204" pitchFamily="66" charset="0"/>
              </a:rPr>
              <a:t>ті</a:t>
            </a:r>
            <a:r>
              <a:rPr lang="ru-RU" sz="1800" dirty="0" smtClean="0">
                <a:latin typeface="Comic Sans MS" panose="030F0702030302020204" pitchFamily="66" charset="0"/>
              </a:rPr>
              <a:t> ж </a:t>
            </a:r>
            <a:r>
              <a:rPr lang="ru-RU" sz="1800" dirty="0" err="1" smtClean="0">
                <a:latin typeface="Comic Sans MS" panose="030F0702030302020204" pitchFamily="66" charset="0"/>
              </a:rPr>
              <a:t>способи</a:t>
            </a:r>
            <a:r>
              <a:rPr lang="ru-RU" sz="1800" dirty="0" smtClean="0">
                <a:latin typeface="Comic Sans MS" panose="030F0702030302020204" pitchFamily="66" charset="0"/>
              </a:rPr>
              <a:t> створення </a:t>
            </a:r>
            <a:r>
              <a:rPr lang="ru-RU" sz="1800" dirty="0" err="1" smtClean="0">
                <a:latin typeface="Comic Sans MS" panose="030F0702030302020204" pitchFamily="66" charset="0"/>
              </a:rPr>
              <a:t>зображень</a:t>
            </a:r>
            <a:r>
              <a:rPr lang="ru-RU" sz="1800" dirty="0" smtClean="0">
                <a:latin typeface="Comic Sans MS" panose="030F0702030302020204" pitchFamily="66" charset="0"/>
              </a:rPr>
              <a:t>:</a:t>
            </a:r>
            <a:endParaRPr lang="uk-UA" sz="1800" dirty="0">
              <a:latin typeface="Comic Sans MS" panose="030F0702030302020204" pitchFamily="66" charset="0"/>
            </a:endParaRPr>
          </a:p>
        </p:txBody>
      </p:sp>
      <p:pic>
        <p:nvPicPr>
          <p:cNvPr id="4098" name="Picture 2" descr="Файл:Activemarke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1" y="1786062"/>
            <a:ext cx="5473699" cy="3900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07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914</Words>
  <Application>Microsoft Office PowerPoint</Application>
  <PresentationFormat>Широкоэкранный</PresentationFormat>
  <Paragraphs>47</Paragraphs>
  <Slides>16</Slides>
  <Notes>0</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 Light</vt:lpstr>
      <vt:lpstr>Comic Sans MS</vt:lpstr>
      <vt:lpstr>Calibri</vt:lpstr>
      <vt:lpstr>Тема Office</vt:lpstr>
      <vt:lpstr>Мультиплікація</vt:lpstr>
      <vt:lpstr>Визначення мультиплікації</vt:lpstr>
      <vt:lpstr>Види мультиплікації</vt:lpstr>
      <vt:lpstr>Графічна (мальована) анімація</vt:lpstr>
      <vt:lpstr>Об'ємна (матеріальна) анімація</vt:lpstr>
      <vt:lpstr>Пластилінова анімація</vt:lpstr>
      <vt:lpstr>Лялькова анімація</vt:lpstr>
      <vt:lpstr>Сипка анімація</vt:lpstr>
      <vt:lpstr>Комп'ютерна анімація</vt:lpstr>
      <vt:lpstr>Цікаві факти про мультфільми</vt:lpstr>
      <vt:lpstr>Повернення блудного папуги</vt:lpstr>
      <vt:lpstr>Мадагаскар</vt:lpstr>
      <vt:lpstr>Шрек</vt:lpstr>
      <vt:lpstr>Вольт</vt:lpstr>
      <vt:lpstr>Рататуй</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Мультиплікація</dc:title>
  <dc:creator>Дмитрий Лазян</dc:creator>
  <cp:lastModifiedBy>Дмитрий Лазян</cp:lastModifiedBy>
  <cp:revision>2</cp:revision>
  <dcterms:created xsi:type="dcterms:W3CDTF">2013-12-01T14:19:40Z</dcterms:created>
  <dcterms:modified xsi:type="dcterms:W3CDTF">2013-12-01T20:59:03Z</dcterms:modified>
</cp:coreProperties>
</file>