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290" y="4725144"/>
            <a:ext cx="7772400" cy="1470025"/>
          </a:xfrm>
        </p:spPr>
        <p:txBody>
          <a:bodyPr/>
          <a:lstStyle/>
          <a:p>
            <a:r>
              <a:rPr lang="en-US" dirty="0"/>
              <a:t>Famous hackers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6" name="Picture 2" descr="G:\6\Lamo-Mitnick-Pouls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7188"/>
            <a:ext cx="5653572" cy="38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3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476672"/>
            <a:ext cx="4618856" cy="5649491"/>
          </a:xfrm>
        </p:spPr>
        <p:txBody>
          <a:bodyPr>
            <a:normAutofit/>
          </a:bodyPr>
          <a:lstStyle/>
          <a:p>
            <a:r>
              <a:rPr lang="uk-UA" sz="2800" dirty="0"/>
              <a:t>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has</a:t>
            </a:r>
            <a:r>
              <a:rPr lang="uk-UA" sz="2800" dirty="0"/>
              <a:t> </a:t>
            </a:r>
            <a:r>
              <a:rPr lang="uk-UA" sz="2800" dirty="0" err="1"/>
              <a:t>bypassed</a:t>
            </a:r>
            <a:r>
              <a:rPr lang="uk-UA" sz="2800" dirty="0"/>
              <a:t> </a:t>
            </a:r>
            <a:r>
              <a:rPr lang="uk-UA" sz="2800" dirty="0" err="1"/>
              <a:t>protections</a:t>
            </a:r>
            <a:r>
              <a:rPr lang="uk-UA" sz="2800" dirty="0"/>
              <a:t> </a:t>
            </a:r>
            <a:r>
              <a:rPr lang="uk-UA" sz="2800" dirty="0" err="1"/>
              <a:t>with</a:t>
            </a:r>
            <a:r>
              <a:rPr lang="uk-UA" sz="2800" dirty="0"/>
              <a:t> </a:t>
            </a:r>
            <a:r>
              <a:rPr lang="uk-UA" sz="2800" dirty="0" err="1"/>
              <a:t>disconcerting</a:t>
            </a:r>
            <a:r>
              <a:rPr lang="uk-UA" sz="2800" dirty="0"/>
              <a:t> </a:t>
            </a:r>
            <a:r>
              <a:rPr lang="uk-UA" sz="2800" dirty="0" err="1"/>
              <a:t>simplicity</a:t>
            </a:r>
            <a:r>
              <a:rPr lang="uk-UA" sz="2800" dirty="0"/>
              <a:t>: </a:t>
            </a:r>
            <a:r>
              <a:rPr lang="uk-UA" sz="2800" dirty="0" err="1"/>
              <a:t>during</a:t>
            </a:r>
            <a:r>
              <a:rPr lang="uk-UA" sz="2800" dirty="0"/>
              <a:t> a </a:t>
            </a:r>
            <a:r>
              <a:rPr lang="uk-UA" sz="2800" dirty="0" err="1"/>
              <a:t>broadcast</a:t>
            </a:r>
            <a:r>
              <a:rPr lang="uk-UA" sz="2800" dirty="0"/>
              <a:t> </a:t>
            </a:r>
            <a:r>
              <a:rPr lang="uk-UA" sz="2800" dirty="0" err="1"/>
              <a:t>of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NBC </a:t>
            </a:r>
            <a:r>
              <a:rPr lang="uk-UA" sz="2800" dirty="0" err="1"/>
              <a:t>Nightly</a:t>
            </a:r>
            <a:r>
              <a:rPr lang="uk-UA" sz="2800" dirty="0"/>
              <a:t> </a:t>
            </a:r>
            <a:r>
              <a:rPr lang="uk-UA" sz="2800" dirty="0" err="1"/>
              <a:t>News</a:t>
            </a:r>
            <a:r>
              <a:rPr lang="uk-UA" sz="2800" dirty="0"/>
              <a:t>,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host</a:t>
            </a:r>
            <a:r>
              <a:rPr lang="uk-UA" sz="2800" dirty="0"/>
              <a:t> </a:t>
            </a:r>
            <a:r>
              <a:rPr lang="uk-UA" sz="2800" dirty="0" err="1"/>
              <a:t>asked</a:t>
            </a:r>
            <a:r>
              <a:rPr lang="uk-UA" sz="2800" dirty="0"/>
              <a:t> </a:t>
            </a:r>
            <a:r>
              <a:rPr lang="uk-UA" sz="2800" dirty="0" err="1"/>
              <a:t>him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prove</a:t>
            </a:r>
            <a:r>
              <a:rPr lang="uk-UA" sz="2800" dirty="0"/>
              <a:t> </a:t>
            </a:r>
            <a:r>
              <a:rPr lang="uk-UA" sz="2800" dirty="0" err="1"/>
              <a:t>his</a:t>
            </a:r>
            <a:r>
              <a:rPr lang="uk-UA" sz="2800" dirty="0"/>
              <a:t> </a:t>
            </a:r>
            <a:r>
              <a:rPr lang="uk-UA" sz="2800" dirty="0" err="1"/>
              <a:t>talents</a:t>
            </a:r>
            <a:r>
              <a:rPr lang="uk-UA" sz="2800" dirty="0"/>
              <a:t> </a:t>
            </a:r>
            <a:r>
              <a:rPr lang="uk-UA" sz="2800" dirty="0" err="1"/>
              <a:t>in</a:t>
            </a:r>
            <a:r>
              <a:rPr lang="uk-UA" sz="2800" dirty="0"/>
              <a:t> </a:t>
            </a:r>
            <a:r>
              <a:rPr lang="uk-UA" sz="2800" dirty="0" err="1"/>
              <a:t>front</a:t>
            </a:r>
            <a:r>
              <a:rPr lang="uk-UA" sz="2800" dirty="0"/>
              <a:t> </a:t>
            </a:r>
            <a:r>
              <a:rPr lang="uk-UA" sz="2800" dirty="0" err="1"/>
              <a:t>of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camera</a:t>
            </a:r>
            <a:r>
              <a:rPr lang="uk-UA" sz="2800" dirty="0"/>
              <a:t>, </a:t>
            </a:r>
            <a:r>
              <a:rPr lang="uk-UA" sz="2800" dirty="0" err="1"/>
              <a:t>and</a:t>
            </a:r>
            <a:r>
              <a:rPr lang="uk-UA" sz="2800" dirty="0"/>
              <a:t>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responded</a:t>
            </a:r>
            <a:r>
              <a:rPr lang="uk-UA" sz="2800" dirty="0"/>
              <a:t> </a:t>
            </a:r>
            <a:r>
              <a:rPr lang="uk-UA" sz="2800" dirty="0" err="1"/>
              <a:t>by</a:t>
            </a:r>
            <a:r>
              <a:rPr lang="uk-UA" sz="2800" dirty="0"/>
              <a:t> </a:t>
            </a:r>
            <a:r>
              <a:rPr lang="uk-UA" sz="2800" dirty="0" err="1"/>
              <a:t>gaining</a:t>
            </a:r>
            <a:r>
              <a:rPr lang="uk-UA" sz="2800" dirty="0"/>
              <a:t> </a:t>
            </a:r>
            <a:r>
              <a:rPr lang="uk-UA" sz="2800" dirty="0" err="1"/>
              <a:t>access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company's</a:t>
            </a:r>
            <a:r>
              <a:rPr lang="uk-UA" sz="2800" dirty="0"/>
              <a:t> </a:t>
            </a:r>
            <a:r>
              <a:rPr lang="uk-UA" sz="2800" dirty="0" err="1"/>
              <a:t>internal</a:t>
            </a:r>
            <a:r>
              <a:rPr lang="uk-UA" sz="2800" dirty="0"/>
              <a:t> </a:t>
            </a:r>
            <a:r>
              <a:rPr lang="uk-UA" sz="2800" dirty="0" err="1"/>
              <a:t>network</a:t>
            </a:r>
            <a:r>
              <a:rPr lang="uk-UA" sz="2800" dirty="0"/>
              <a:t> </a:t>
            </a:r>
            <a:r>
              <a:rPr lang="uk-UA" sz="2800" dirty="0" err="1"/>
              <a:t>in</a:t>
            </a:r>
            <a:r>
              <a:rPr lang="uk-UA" sz="2800" dirty="0"/>
              <a:t> </a:t>
            </a:r>
            <a:r>
              <a:rPr lang="uk-UA" sz="2800" dirty="0" err="1"/>
              <a:t>less</a:t>
            </a:r>
            <a:r>
              <a:rPr lang="uk-UA" sz="2800" dirty="0"/>
              <a:t> </a:t>
            </a:r>
            <a:r>
              <a:rPr lang="uk-UA" sz="2800" dirty="0" err="1"/>
              <a:t>than</a:t>
            </a:r>
            <a:r>
              <a:rPr lang="uk-UA" sz="2800" dirty="0"/>
              <a:t> </a:t>
            </a:r>
            <a:r>
              <a:rPr lang="uk-UA" sz="2800" dirty="0" err="1"/>
              <a:t>five</a:t>
            </a:r>
            <a:r>
              <a:rPr lang="uk-UA" sz="2800" dirty="0"/>
              <a:t> </a:t>
            </a:r>
            <a:r>
              <a:rPr lang="uk-UA" sz="2800" dirty="0" err="1"/>
              <a:t>minutes</a:t>
            </a:r>
            <a:r>
              <a:rPr lang="uk-UA" sz="2800" dirty="0"/>
              <a:t>. </a:t>
            </a:r>
            <a:endParaRPr lang="uk-UA" sz="2800" dirty="0"/>
          </a:p>
        </p:txBody>
      </p:sp>
      <p:pic>
        <p:nvPicPr>
          <p:cNvPr id="9218" name="Picture 2" descr="G:\6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679850" cy="55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507288" cy="4525963"/>
          </a:xfrm>
        </p:spPr>
        <p:txBody>
          <a:bodyPr>
            <a:normAutofit/>
          </a:bodyPr>
          <a:lstStyle/>
          <a:p>
            <a:r>
              <a:rPr lang="uk-UA" sz="2800" dirty="0" err="1"/>
              <a:t>Today</a:t>
            </a:r>
            <a:r>
              <a:rPr lang="uk-UA" sz="2800" dirty="0"/>
              <a:t>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is</a:t>
            </a:r>
            <a:r>
              <a:rPr lang="uk-UA" sz="2800" dirty="0"/>
              <a:t> </a:t>
            </a:r>
            <a:r>
              <a:rPr lang="uk-UA" sz="2800" dirty="0" err="1"/>
              <a:t>an</a:t>
            </a:r>
            <a:r>
              <a:rPr lang="uk-UA" sz="2800" dirty="0"/>
              <a:t> </a:t>
            </a:r>
            <a:r>
              <a:rPr lang="uk-UA" sz="2800" dirty="0" err="1"/>
              <a:t>expert</a:t>
            </a:r>
            <a:r>
              <a:rPr lang="uk-UA" sz="2800" dirty="0"/>
              <a:t> </a:t>
            </a:r>
            <a:r>
              <a:rPr lang="uk-UA" sz="2800" dirty="0" err="1"/>
              <a:t>in</a:t>
            </a:r>
            <a:r>
              <a:rPr lang="uk-UA" sz="2800" dirty="0"/>
              <a:t> </a:t>
            </a:r>
            <a:r>
              <a:rPr lang="uk-UA" sz="2800" dirty="0" err="1"/>
              <a:t>security</a:t>
            </a:r>
            <a:r>
              <a:rPr lang="uk-UA" sz="2800" dirty="0"/>
              <a:t> </a:t>
            </a:r>
            <a:r>
              <a:rPr lang="uk-UA" sz="2800" dirty="0" err="1"/>
              <a:t>and</a:t>
            </a:r>
            <a:r>
              <a:rPr lang="uk-UA" sz="2800" dirty="0"/>
              <a:t> </a:t>
            </a:r>
            <a:r>
              <a:rPr lang="uk-UA" sz="2800" dirty="0" err="1"/>
              <a:t>enjoys</a:t>
            </a:r>
            <a:r>
              <a:rPr lang="uk-UA" sz="2800" dirty="0"/>
              <a:t> </a:t>
            </a:r>
            <a:r>
              <a:rPr lang="uk-UA" sz="2800" dirty="0" err="1"/>
              <a:t>full</a:t>
            </a:r>
            <a:r>
              <a:rPr lang="uk-UA" sz="2800" dirty="0"/>
              <a:t> </a:t>
            </a:r>
            <a:r>
              <a:rPr lang="uk-UA" sz="2800" dirty="0" err="1"/>
              <a:t>freedom</a:t>
            </a:r>
            <a:r>
              <a:rPr lang="uk-UA" sz="2800" dirty="0"/>
              <a:t> </a:t>
            </a:r>
            <a:r>
              <a:rPr lang="uk-UA" sz="2800" dirty="0" err="1"/>
              <a:t>of</a:t>
            </a:r>
            <a:r>
              <a:rPr lang="uk-UA" sz="2800" dirty="0"/>
              <a:t> </a:t>
            </a:r>
            <a:r>
              <a:rPr lang="uk-UA" sz="2800" dirty="0" err="1"/>
              <a:t>movement</a:t>
            </a:r>
            <a:r>
              <a:rPr lang="uk-UA" sz="2800" dirty="0"/>
              <a:t>, </a:t>
            </a:r>
            <a:r>
              <a:rPr lang="uk-UA" sz="2800" dirty="0" err="1"/>
              <a:t>after</a:t>
            </a:r>
            <a:r>
              <a:rPr lang="uk-UA" sz="2800" dirty="0"/>
              <a:t> </a:t>
            </a:r>
            <a:r>
              <a:rPr lang="uk-UA" sz="2800" dirty="0" err="1"/>
              <a:t>being</a:t>
            </a:r>
            <a:r>
              <a:rPr lang="uk-UA" sz="2800" dirty="0"/>
              <a:t> </a:t>
            </a:r>
            <a:r>
              <a:rPr lang="uk-UA" sz="2800" dirty="0" err="1"/>
              <a:t>under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surveillance</a:t>
            </a:r>
            <a:r>
              <a:rPr lang="uk-UA" sz="2800" dirty="0"/>
              <a:t> </a:t>
            </a:r>
            <a:r>
              <a:rPr lang="uk-UA" sz="2800" dirty="0" err="1"/>
              <a:t>of</a:t>
            </a:r>
            <a:r>
              <a:rPr lang="uk-UA" sz="2800" dirty="0"/>
              <a:t> US </a:t>
            </a:r>
            <a:r>
              <a:rPr lang="uk-UA" sz="2800" dirty="0" err="1"/>
              <a:t>authorities</a:t>
            </a:r>
            <a:r>
              <a:rPr lang="uk-UA" sz="2800" dirty="0"/>
              <a:t> </a:t>
            </a:r>
            <a:r>
              <a:rPr lang="uk-UA" sz="2800" dirty="0" err="1"/>
              <a:t>for</a:t>
            </a:r>
            <a:r>
              <a:rPr lang="uk-UA" sz="2800" dirty="0"/>
              <a:t> </a:t>
            </a:r>
            <a:r>
              <a:rPr lang="uk-UA" sz="2800" dirty="0" err="1"/>
              <a:t>many</a:t>
            </a:r>
            <a:r>
              <a:rPr lang="uk-UA" sz="2800" dirty="0"/>
              <a:t> </a:t>
            </a:r>
            <a:r>
              <a:rPr lang="uk-UA" sz="2800" dirty="0" err="1"/>
              <a:t>years</a:t>
            </a:r>
            <a:r>
              <a:rPr lang="uk-UA" sz="2800" dirty="0"/>
              <a:t>.</a:t>
            </a:r>
            <a:endParaRPr lang="uk-UA" sz="2800" dirty="0"/>
          </a:p>
        </p:txBody>
      </p:sp>
      <p:pic>
        <p:nvPicPr>
          <p:cNvPr id="11266" name="Picture 2" descr="http://lichnosti.net/photos/2840/12927900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20618"/>
            <a:ext cx="540059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n-US" sz="4800" dirty="0"/>
              <a:t>Thank</a:t>
            </a:r>
            <a:r>
              <a:rPr lang="en-US" dirty="0"/>
              <a:t> you for </a:t>
            </a:r>
            <a:r>
              <a:rPr lang="en-US" dirty="0" smtClean="0"/>
              <a:t>attention!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2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7264023" cy="1863080"/>
          </a:xfrm>
        </p:spPr>
        <p:txBody>
          <a:bodyPr>
            <a:normAutofit/>
          </a:bodyPr>
          <a:lstStyle/>
          <a:p>
            <a:r>
              <a:rPr lang="uk-UA" dirty="0" err="1"/>
              <a:t>Kevin</a:t>
            </a:r>
            <a:r>
              <a:rPr lang="uk-UA" dirty="0"/>
              <a:t> </a:t>
            </a:r>
            <a:r>
              <a:rPr lang="uk-UA" dirty="0" err="1"/>
              <a:t>Mitnick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 descr="G:\6\kev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/>
          <a:stretch/>
        </p:blipFill>
        <p:spPr bwMode="auto">
          <a:xfrm>
            <a:off x="539552" y="796413"/>
            <a:ext cx="7168796" cy="42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1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012" y="4581128"/>
            <a:ext cx="9144000" cy="2564904"/>
          </a:xfrm>
        </p:spPr>
        <p:txBody>
          <a:bodyPr>
            <a:normAutofit/>
          </a:bodyPr>
          <a:lstStyle/>
          <a:p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most</a:t>
            </a:r>
            <a:r>
              <a:rPr lang="uk-UA" sz="2800" dirty="0"/>
              <a:t> </a:t>
            </a:r>
            <a:r>
              <a:rPr lang="uk-UA" sz="2800" dirty="0" err="1"/>
              <a:t>famous</a:t>
            </a:r>
            <a:r>
              <a:rPr lang="uk-UA" sz="2800" dirty="0"/>
              <a:t>, </a:t>
            </a:r>
            <a:r>
              <a:rPr lang="uk-UA" sz="2800" dirty="0" err="1"/>
              <a:t>and</a:t>
            </a:r>
            <a:r>
              <a:rPr lang="uk-UA" sz="2800" dirty="0"/>
              <a:t> </a:t>
            </a:r>
            <a:r>
              <a:rPr lang="uk-UA" sz="2800" dirty="0" err="1"/>
              <a:t>undoubtedly</a:t>
            </a:r>
            <a:r>
              <a:rPr lang="uk-UA" sz="2800" dirty="0"/>
              <a:t> </a:t>
            </a:r>
            <a:r>
              <a:rPr lang="uk-UA" sz="2800" dirty="0" err="1"/>
              <a:t>most</a:t>
            </a:r>
            <a:r>
              <a:rPr lang="uk-UA" sz="2800" dirty="0"/>
              <a:t> </a:t>
            </a:r>
            <a:r>
              <a:rPr lang="uk-UA" sz="2800" dirty="0" err="1"/>
              <a:t>gifted</a:t>
            </a:r>
            <a:r>
              <a:rPr lang="uk-UA" sz="2800" dirty="0"/>
              <a:t> </a:t>
            </a:r>
            <a:r>
              <a:rPr lang="uk-UA" sz="2800" dirty="0" err="1"/>
              <a:t>hacker</a:t>
            </a:r>
            <a:r>
              <a:rPr lang="uk-UA" sz="2800" dirty="0"/>
              <a:t> </a:t>
            </a:r>
            <a:r>
              <a:rPr lang="uk-UA" sz="2800" dirty="0" err="1"/>
              <a:t>in</a:t>
            </a:r>
            <a:r>
              <a:rPr lang="uk-UA" sz="2800" dirty="0"/>
              <a:t> </a:t>
            </a:r>
            <a:r>
              <a:rPr lang="uk-UA" sz="2800" dirty="0" err="1"/>
              <a:t>history</a:t>
            </a:r>
            <a:r>
              <a:rPr lang="uk-UA" sz="2800" dirty="0"/>
              <a:t>, </a:t>
            </a:r>
            <a:r>
              <a:rPr lang="uk-UA" sz="2800" dirty="0" err="1"/>
              <a:t>made</a:t>
            </a:r>
            <a:r>
              <a:rPr lang="uk-UA" sz="2800" dirty="0"/>
              <a:t> a </a:t>
            </a:r>
            <a:r>
              <a:rPr lang="uk-UA" sz="2800" dirty="0" err="1"/>
              <a:t>name</a:t>
            </a:r>
            <a:r>
              <a:rPr lang="uk-UA" sz="2800" dirty="0"/>
              <a:t> </a:t>
            </a:r>
            <a:r>
              <a:rPr lang="uk-UA" sz="2800" dirty="0" err="1"/>
              <a:t>for</a:t>
            </a:r>
            <a:r>
              <a:rPr lang="uk-UA" sz="2800" dirty="0"/>
              <a:t> </a:t>
            </a:r>
            <a:r>
              <a:rPr lang="uk-UA" sz="2800" dirty="0" err="1"/>
              <a:t>himself</a:t>
            </a:r>
            <a:r>
              <a:rPr lang="uk-UA" sz="2800" dirty="0"/>
              <a:t> </a:t>
            </a:r>
            <a:r>
              <a:rPr lang="uk-UA" sz="2800" dirty="0" err="1"/>
              <a:t>in</a:t>
            </a:r>
            <a:r>
              <a:rPr lang="uk-UA" sz="2800" dirty="0"/>
              <a:t> 1981 </a:t>
            </a:r>
            <a:r>
              <a:rPr lang="uk-UA" sz="2800" dirty="0" err="1"/>
              <a:t>at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tender</a:t>
            </a:r>
            <a:r>
              <a:rPr lang="uk-UA" sz="2800" dirty="0"/>
              <a:t> </a:t>
            </a:r>
            <a:r>
              <a:rPr lang="uk-UA" sz="2800" dirty="0" err="1"/>
              <a:t>age</a:t>
            </a:r>
            <a:r>
              <a:rPr lang="uk-UA" sz="2800" dirty="0"/>
              <a:t> </a:t>
            </a:r>
            <a:r>
              <a:rPr lang="uk-UA" sz="2800" dirty="0" err="1"/>
              <a:t>of</a:t>
            </a:r>
            <a:r>
              <a:rPr lang="uk-UA" sz="2800" dirty="0"/>
              <a:t> 17 </a:t>
            </a:r>
            <a:r>
              <a:rPr lang="uk-UA" sz="2800" dirty="0" err="1"/>
              <a:t>by</a:t>
            </a:r>
            <a:r>
              <a:rPr lang="uk-UA" sz="2800" dirty="0"/>
              <a:t> </a:t>
            </a:r>
            <a:r>
              <a:rPr lang="uk-UA" sz="2800" dirty="0" err="1"/>
              <a:t>getting</a:t>
            </a:r>
            <a:r>
              <a:rPr lang="uk-UA" sz="2800" dirty="0"/>
              <a:t> </a:t>
            </a:r>
            <a:r>
              <a:rPr lang="uk-UA" sz="2800" dirty="0" err="1"/>
              <a:t>into</a:t>
            </a:r>
            <a:r>
              <a:rPr lang="uk-UA" sz="2800" dirty="0"/>
              <a:t> a </a:t>
            </a:r>
            <a:r>
              <a:rPr lang="uk-UA" sz="2800" dirty="0" err="1"/>
              <a:t>phone</a:t>
            </a:r>
            <a:r>
              <a:rPr lang="uk-UA" sz="2800" dirty="0"/>
              <a:t> </a:t>
            </a:r>
            <a:r>
              <a:rPr lang="uk-UA" sz="2800" dirty="0" err="1"/>
              <a:t>exchange</a:t>
            </a:r>
            <a:r>
              <a:rPr lang="uk-UA" sz="2800" dirty="0"/>
              <a:t>, </a:t>
            </a:r>
            <a:r>
              <a:rPr lang="uk-UA" sz="2800" dirty="0" err="1"/>
              <a:t>which</a:t>
            </a:r>
            <a:r>
              <a:rPr lang="uk-UA" sz="2800" dirty="0"/>
              <a:t> </a:t>
            </a:r>
            <a:r>
              <a:rPr lang="uk-UA" sz="2800" dirty="0" err="1"/>
              <a:t>allowed</a:t>
            </a:r>
            <a:r>
              <a:rPr lang="uk-UA" sz="2800" dirty="0"/>
              <a:t> </a:t>
            </a:r>
            <a:r>
              <a:rPr lang="uk-UA" sz="2800" dirty="0" err="1"/>
              <a:t>him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redirect</a:t>
            </a:r>
            <a:r>
              <a:rPr lang="uk-UA" sz="2800" dirty="0"/>
              <a:t> </a:t>
            </a:r>
            <a:r>
              <a:rPr lang="uk-UA" sz="2800" dirty="0" err="1"/>
              <a:t>subscriber</a:t>
            </a:r>
            <a:r>
              <a:rPr lang="uk-UA" sz="2800" dirty="0"/>
              <a:t> </a:t>
            </a:r>
            <a:r>
              <a:rPr lang="uk-UA" sz="2800" dirty="0" err="1"/>
              <a:t>calls</a:t>
            </a:r>
            <a:r>
              <a:rPr lang="uk-UA" sz="2800" dirty="0"/>
              <a:t> </a:t>
            </a:r>
            <a:r>
              <a:rPr lang="uk-UA" sz="2800" dirty="0" err="1"/>
              <a:t>in</a:t>
            </a:r>
            <a:r>
              <a:rPr lang="uk-UA" sz="2800" dirty="0"/>
              <a:t> </a:t>
            </a:r>
            <a:r>
              <a:rPr lang="uk-UA" sz="2800" dirty="0" err="1"/>
              <a:t>any</a:t>
            </a:r>
            <a:r>
              <a:rPr lang="uk-UA" sz="2800" dirty="0"/>
              <a:t> </a:t>
            </a:r>
            <a:r>
              <a:rPr lang="uk-UA" sz="2800" dirty="0" err="1"/>
              <a:t>way</a:t>
            </a:r>
            <a:r>
              <a:rPr lang="uk-UA" sz="2800" dirty="0"/>
              <a:t>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wanted</a:t>
            </a:r>
            <a:r>
              <a:rPr lang="uk-UA" sz="2800" dirty="0"/>
              <a:t>. </a:t>
            </a:r>
            <a:endParaRPr lang="uk-UA" sz="2800" dirty="0"/>
          </a:p>
        </p:txBody>
      </p:sp>
      <p:pic>
        <p:nvPicPr>
          <p:cNvPr id="4098" name="Picture 2" descr="G:\6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976664" cy="409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3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"/>
            <a:ext cx="9144000" cy="4221088"/>
          </a:xfrm>
        </p:spPr>
        <p:txBody>
          <a:bodyPr>
            <a:normAutofit/>
          </a:bodyPr>
          <a:lstStyle/>
          <a:p>
            <a:r>
              <a:rPr lang="uk-UA" sz="2800" dirty="0" err="1"/>
              <a:t>In</a:t>
            </a:r>
            <a:r>
              <a:rPr lang="uk-UA" sz="2800" dirty="0"/>
              <a:t> 1983,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achieved</a:t>
            </a:r>
            <a:r>
              <a:rPr lang="uk-UA" sz="2800" dirty="0"/>
              <a:t> </a:t>
            </a:r>
            <a:r>
              <a:rPr lang="uk-UA" sz="2800" dirty="0" err="1"/>
              <a:t>his</a:t>
            </a:r>
            <a:r>
              <a:rPr lang="uk-UA" sz="2800" dirty="0"/>
              <a:t> </a:t>
            </a:r>
            <a:r>
              <a:rPr lang="uk-UA" sz="2800" dirty="0" err="1"/>
              <a:t>first</a:t>
            </a:r>
            <a:r>
              <a:rPr lang="uk-UA" sz="2800" dirty="0"/>
              <a:t> </a:t>
            </a:r>
            <a:r>
              <a:rPr lang="uk-UA" sz="2800" dirty="0" err="1"/>
              <a:t>major</a:t>
            </a:r>
            <a:r>
              <a:rPr lang="uk-UA" sz="2800" dirty="0"/>
              <a:t> </a:t>
            </a:r>
            <a:r>
              <a:rPr lang="uk-UA" sz="2800" dirty="0" err="1"/>
              <a:t>coup</a:t>
            </a:r>
            <a:r>
              <a:rPr lang="uk-UA" sz="2800" dirty="0"/>
              <a:t> - </a:t>
            </a:r>
            <a:r>
              <a:rPr lang="uk-UA" sz="2800" dirty="0" err="1"/>
              <a:t>and</a:t>
            </a:r>
            <a:r>
              <a:rPr lang="uk-UA" sz="2800" dirty="0"/>
              <a:t> </a:t>
            </a:r>
            <a:r>
              <a:rPr lang="uk-UA" sz="2800" dirty="0" err="1"/>
              <a:t>also</a:t>
            </a:r>
            <a:r>
              <a:rPr lang="uk-UA" sz="2800" dirty="0"/>
              <a:t> </a:t>
            </a:r>
            <a:r>
              <a:rPr lang="uk-UA" sz="2800" dirty="0" err="1"/>
              <a:t>his</a:t>
            </a:r>
            <a:r>
              <a:rPr lang="uk-UA" sz="2800" dirty="0"/>
              <a:t> </a:t>
            </a:r>
            <a:r>
              <a:rPr lang="uk-UA" sz="2800" dirty="0" err="1"/>
              <a:t>first</a:t>
            </a:r>
            <a:r>
              <a:rPr lang="uk-UA" sz="2800" dirty="0"/>
              <a:t> </a:t>
            </a:r>
            <a:r>
              <a:rPr lang="uk-UA" sz="2800" dirty="0" err="1"/>
              <a:t>arrest</a:t>
            </a:r>
            <a:r>
              <a:rPr lang="uk-UA" sz="2800" dirty="0"/>
              <a:t> - </a:t>
            </a:r>
            <a:r>
              <a:rPr lang="uk-UA" sz="2800" dirty="0" err="1"/>
              <a:t>when</a:t>
            </a:r>
            <a:r>
              <a:rPr lang="uk-UA" sz="2800" dirty="0"/>
              <a:t>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accessed</a:t>
            </a:r>
            <a:r>
              <a:rPr lang="uk-UA" sz="2800" dirty="0"/>
              <a:t> a </a:t>
            </a:r>
            <a:r>
              <a:rPr lang="uk-UA" sz="2800" dirty="0" err="1"/>
              <a:t>Pentagon</a:t>
            </a:r>
            <a:r>
              <a:rPr lang="uk-UA" sz="2800" dirty="0"/>
              <a:t> </a:t>
            </a:r>
            <a:r>
              <a:rPr lang="uk-UA" sz="2800" dirty="0" err="1"/>
              <a:t>computer</a:t>
            </a:r>
            <a:r>
              <a:rPr lang="uk-UA" sz="2800" dirty="0"/>
              <a:t>. </a:t>
            </a:r>
            <a:r>
              <a:rPr lang="uk-UA" sz="2800" dirty="0" err="1"/>
              <a:t>It</a:t>
            </a:r>
            <a:r>
              <a:rPr lang="uk-UA" sz="2800" dirty="0"/>
              <a:t> </a:t>
            </a:r>
            <a:r>
              <a:rPr lang="uk-UA" sz="2800" dirty="0" err="1"/>
              <a:t>was</a:t>
            </a:r>
            <a:r>
              <a:rPr lang="uk-UA" sz="2800" dirty="0"/>
              <a:t> </a:t>
            </a:r>
            <a:r>
              <a:rPr lang="uk-UA" sz="2800" dirty="0" err="1"/>
              <a:t>his</a:t>
            </a:r>
            <a:r>
              <a:rPr lang="uk-UA" sz="2800" dirty="0"/>
              <a:t> </a:t>
            </a:r>
            <a:r>
              <a:rPr lang="uk-UA" sz="2800" dirty="0" err="1"/>
              <a:t>repeated</a:t>
            </a:r>
            <a:r>
              <a:rPr lang="uk-UA" sz="2800" dirty="0"/>
              <a:t> </a:t>
            </a:r>
            <a:r>
              <a:rPr lang="uk-UA" sz="2800" dirty="0" err="1"/>
              <a:t>offenses</a:t>
            </a:r>
            <a:r>
              <a:rPr lang="uk-UA" sz="2800" dirty="0"/>
              <a:t> </a:t>
            </a:r>
            <a:r>
              <a:rPr lang="uk-UA" sz="2800" dirty="0" err="1"/>
              <a:t>that</a:t>
            </a:r>
            <a:r>
              <a:rPr lang="uk-UA" sz="2800" dirty="0"/>
              <a:t> </a:t>
            </a:r>
            <a:r>
              <a:rPr lang="uk-UA" sz="2800" dirty="0" err="1"/>
              <a:t>made</a:t>
            </a:r>
            <a:r>
              <a:rPr lang="uk-UA" sz="2800" dirty="0"/>
              <a:t> </a:t>
            </a:r>
            <a:r>
              <a:rPr lang="uk-UA" sz="2800" dirty="0" err="1"/>
              <a:t>him</a:t>
            </a:r>
            <a:r>
              <a:rPr lang="uk-UA" sz="2800" dirty="0"/>
              <a:t> a </a:t>
            </a:r>
            <a:r>
              <a:rPr lang="uk-UA" sz="2800" dirty="0" err="1"/>
              <a:t>target</a:t>
            </a:r>
            <a:r>
              <a:rPr lang="uk-UA" sz="2800" dirty="0"/>
              <a:t> </a:t>
            </a:r>
            <a:r>
              <a:rPr lang="uk-UA" sz="2800" dirty="0" err="1"/>
              <a:t>of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FBI.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was</a:t>
            </a:r>
            <a:r>
              <a:rPr lang="uk-UA" sz="2800" dirty="0"/>
              <a:t> </a:t>
            </a:r>
            <a:r>
              <a:rPr lang="uk-UA" sz="2800" dirty="0" err="1"/>
              <a:t>sentenced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five</a:t>
            </a:r>
            <a:r>
              <a:rPr lang="uk-UA" sz="2800" dirty="0"/>
              <a:t> </a:t>
            </a:r>
            <a:r>
              <a:rPr lang="uk-UA" sz="2800" dirty="0" err="1"/>
              <a:t>years</a:t>
            </a:r>
            <a:r>
              <a:rPr lang="uk-UA" sz="2800" dirty="0"/>
              <a:t> </a:t>
            </a:r>
            <a:r>
              <a:rPr lang="uk-UA" sz="2800" dirty="0" err="1"/>
              <a:t>in</a:t>
            </a:r>
            <a:r>
              <a:rPr lang="uk-UA" sz="2800" dirty="0"/>
              <a:t> </a:t>
            </a:r>
            <a:r>
              <a:rPr lang="uk-UA" sz="2800" dirty="0" err="1"/>
              <a:t>prison</a:t>
            </a:r>
            <a:r>
              <a:rPr lang="uk-UA" sz="2800" dirty="0"/>
              <a:t> </a:t>
            </a:r>
            <a:r>
              <a:rPr lang="uk-UA" sz="2800" dirty="0" err="1"/>
              <a:t>in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1990s, </a:t>
            </a:r>
            <a:r>
              <a:rPr lang="uk-UA" sz="2800" dirty="0" err="1"/>
              <a:t>but</a:t>
            </a:r>
            <a:r>
              <a:rPr lang="uk-UA" sz="2800" dirty="0"/>
              <a:t> </a:t>
            </a:r>
            <a:r>
              <a:rPr lang="uk-UA" sz="2800" dirty="0" err="1"/>
              <a:t>today</a:t>
            </a:r>
            <a:r>
              <a:rPr lang="uk-UA" sz="2800" dirty="0"/>
              <a:t>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is</a:t>
            </a:r>
            <a:r>
              <a:rPr lang="uk-UA" sz="2800" dirty="0"/>
              <a:t> a </a:t>
            </a:r>
            <a:r>
              <a:rPr lang="uk-UA" sz="2800" dirty="0" err="1"/>
              <a:t>security</a:t>
            </a:r>
            <a:r>
              <a:rPr lang="uk-UA" sz="2800" dirty="0"/>
              <a:t> </a:t>
            </a:r>
            <a:r>
              <a:rPr lang="uk-UA" sz="2800" dirty="0" err="1"/>
              <a:t>consultant</a:t>
            </a:r>
            <a:r>
              <a:rPr lang="uk-UA" sz="2800" dirty="0"/>
              <a:t> </a:t>
            </a:r>
            <a:r>
              <a:rPr lang="uk-UA" sz="2800" dirty="0" err="1"/>
              <a:t>and</a:t>
            </a:r>
            <a:r>
              <a:rPr lang="uk-UA" sz="2800" dirty="0"/>
              <a:t> </a:t>
            </a:r>
            <a:r>
              <a:rPr lang="uk-UA" sz="2800" dirty="0" err="1"/>
              <a:t>owns</a:t>
            </a:r>
            <a:r>
              <a:rPr lang="uk-UA" sz="2800" dirty="0"/>
              <a:t> </a:t>
            </a:r>
            <a:r>
              <a:rPr lang="uk-UA" sz="2800" dirty="0" err="1"/>
              <a:t>his</a:t>
            </a:r>
            <a:r>
              <a:rPr lang="uk-UA" sz="2800" dirty="0"/>
              <a:t> </a:t>
            </a:r>
            <a:r>
              <a:rPr lang="uk-UA" sz="2800" dirty="0" err="1"/>
              <a:t>own</a:t>
            </a:r>
            <a:r>
              <a:rPr lang="uk-UA" sz="2800" dirty="0"/>
              <a:t> </a:t>
            </a:r>
            <a:r>
              <a:rPr lang="uk-UA" sz="2800" dirty="0" err="1"/>
              <a:t>company</a:t>
            </a:r>
            <a:r>
              <a:rPr lang="uk-UA" sz="2800" dirty="0"/>
              <a:t>: </a:t>
            </a:r>
            <a:r>
              <a:rPr lang="uk-UA" sz="2800" dirty="0" err="1"/>
              <a:t>Mitnick</a:t>
            </a:r>
            <a:r>
              <a:rPr lang="uk-UA" sz="2800" dirty="0"/>
              <a:t> </a:t>
            </a:r>
            <a:r>
              <a:rPr lang="uk-UA" sz="2800" dirty="0" err="1"/>
              <a:t>Security</a:t>
            </a:r>
            <a:r>
              <a:rPr lang="uk-UA" sz="2800" dirty="0"/>
              <a:t>.</a:t>
            </a:r>
          </a:p>
          <a:p>
            <a:endParaRPr lang="uk-UA" sz="2800" dirty="0"/>
          </a:p>
        </p:txBody>
      </p:sp>
      <p:pic>
        <p:nvPicPr>
          <p:cNvPr id="3074" name="Picture 2" descr="G:\6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63298"/>
            <a:ext cx="4748162" cy="411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3" name="Picture 3" descr="G:\6\kevin_poulsen_cartoo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149251" cy="47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437112"/>
            <a:ext cx="8604448" cy="2420888"/>
          </a:xfrm>
        </p:spPr>
        <p:txBody>
          <a:bodyPr>
            <a:normAutofit/>
          </a:bodyPr>
          <a:lstStyle/>
          <a:p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current</a:t>
            </a:r>
            <a:r>
              <a:rPr lang="uk-UA" sz="2800" dirty="0"/>
              <a:t> editor-in-chief </a:t>
            </a:r>
            <a:r>
              <a:rPr lang="uk-UA" sz="2800" dirty="0" err="1"/>
              <a:t>of</a:t>
            </a:r>
            <a:r>
              <a:rPr lang="uk-UA" sz="2800" dirty="0"/>
              <a:t> </a:t>
            </a:r>
            <a:r>
              <a:rPr lang="uk-UA" sz="2800" dirty="0" err="1"/>
              <a:t>Wired</a:t>
            </a:r>
            <a:r>
              <a:rPr lang="uk-UA" sz="2800" dirty="0"/>
              <a:t> </a:t>
            </a:r>
            <a:r>
              <a:rPr lang="uk-UA" sz="2800" dirty="0" err="1"/>
              <a:t>was</a:t>
            </a:r>
            <a:r>
              <a:rPr lang="uk-UA" sz="2800" dirty="0"/>
              <a:t> </a:t>
            </a:r>
            <a:r>
              <a:rPr lang="uk-UA" sz="2800" dirty="0" err="1"/>
              <a:t>formerly</a:t>
            </a:r>
            <a:r>
              <a:rPr lang="uk-UA" sz="2800" dirty="0"/>
              <a:t> </a:t>
            </a:r>
            <a:r>
              <a:rPr lang="uk-UA" sz="2800" dirty="0" err="1"/>
              <a:t>known</a:t>
            </a:r>
            <a:r>
              <a:rPr lang="uk-UA" sz="2800" dirty="0"/>
              <a:t> </a:t>
            </a:r>
            <a:r>
              <a:rPr lang="uk-UA" sz="2800" dirty="0" err="1"/>
              <a:t>for</a:t>
            </a:r>
            <a:r>
              <a:rPr lang="uk-UA" sz="2800" dirty="0"/>
              <a:t> </a:t>
            </a:r>
            <a:r>
              <a:rPr lang="uk-UA" sz="2800" dirty="0" err="1"/>
              <a:t>rather</a:t>
            </a:r>
            <a:r>
              <a:rPr lang="uk-UA" sz="2800" dirty="0"/>
              <a:t> </a:t>
            </a:r>
            <a:r>
              <a:rPr lang="uk-UA" sz="2800" dirty="0" err="1"/>
              <a:t>different</a:t>
            </a:r>
            <a:r>
              <a:rPr lang="uk-UA" sz="2800" dirty="0"/>
              <a:t> </a:t>
            </a:r>
            <a:r>
              <a:rPr lang="uk-UA" sz="2800" dirty="0" err="1"/>
              <a:t>activities</a:t>
            </a:r>
            <a:r>
              <a:rPr lang="uk-UA" sz="2800" dirty="0"/>
              <a:t>. </a:t>
            </a:r>
            <a:r>
              <a:rPr lang="uk-UA" sz="2800" dirty="0" err="1"/>
              <a:t>In</a:t>
            </a:r>
            <a:r>
              <a:rPr lang="uk-UA" sz="2800" dirty="0"/>
              <a:t> 1983, </a:t>
            </a:r>
            <a:r>
              <a:rPr lang="uk-UA" sz="2800" dirty="0" err="1"/>
              <a:t>when</a:t>
            </a:r>
            <a:r>
              <a:rPr lang="uk-UA" sz="2800" dirty="0"/>
              <a:t>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too</a:t>
            </a:r>
            <a:r>
              <a:rPr lang="uk-UA" sz="2800" dirty="0"/>
              <a:t> </a:t>
            </a:r>
            <a:r>
              <a:rPr lang="uk-UA" sz="2800" dirty="0" err="1"/>
              <a:t>was</a:t>
            </a:r>
            <a:r>
              <a:rPr lang="uk-UA" sz="2800" dirty="0"/>
              <a:t> </a:t>
            </a:r>
            <a:r>
              <a:rPr lang="uk-UA" sz="2800" dirty="0" err="1"/>
              <a:t>only</a:t>
            </a:r>
            <a:r>
              <a:rPr lang="uk-UA" sz="2800" dirty="0"/>
              <a:t> 17 </a:t>
            </a:r>
            <a:r>
              <a:rPr lang="uk-UA" sz="2800" dirty="0" err="1"/>
              <a:t>years</a:t>
            </a:r>
            <a:r>
              <a:rPr lang="uk-UA" sz="2800" dirty="0"/>
              <a:t> </a:t>
            </a:r>
            <a:r>
              <a:rPr lang="uk-UA" sz="2800" dirty="0" err="1"/>
              <a:t>old</a:t>
            </a:r>
            <a:r>
              <a:rPr lang="uk-UA" sz="2800" dirty="0"/>
              <a:t>,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made</a:t>
            </a:r>
            <a:r>
              <a:rPr lang="uk-UA" sz="2800" dirty="0"/>
              <a:t> </a:t>
            </a:r>
            <a:r>
              <a:rPr lang="uk-UA" sz="2800" dirty="0" err="1"/>
              <a:t>his</a:t>
            </a:r>
            <a:r>
              <a:rPr lang="uk-UA" sz="2800" dirty="0"/>
              <a:t> </a:t>
            </a:r>
            <a:r>
              <a:rPr lang="uk-UA" sz="2800" dirty="0" err="1"/>
              <a:t>first</a:t>
            </a:r>
            <a:r>
              <a:rPr lang="uk-UA" sz="2800" dirty="0"/>
              <a:t> </a:t>
            </a:r>
            <a:r>
              <a:rPr lang="uk-UA" sz="2800" dirty="0" err="1"/>
              <a:t>intrusions</a:t>
            </a:r>
            <a:r>
              <a:rPr lang="uk-UA" sz="2800" dirty="0"/>
              <a:t> </a:t>
            </a:r>
            <a:r>
              <a:rPr lang="uk-UA" sz="2800" dirty="0" err="1"/>
              <a:t>into</a:t>
            </a:r>
            <a:r>
              <a:rPr lang="uk-UA" sz="2800" dirty="0"/>
              <a:t> </a:t>
            </a:r>
            <a:r>
              <a:rPr lang="uk-UA" sz="2800" dirty="0" err="1"/>
              <a:t>different</a:t>
            </a:r>
            <a:r>
              <a:rPr lang="uk-UA" sz="2800" dirty="0"/>
              <a:t> </a:t>
            </a:r>
            <a:r>
              <a:rPr lang="uk-UA" sz="2800" dirty="0" err="1"/>
              <a:t>networks</a:t>
            </a:r>
            <a:r>
              <a:rPr lang="uk-UA" sz="2800" dirty="0"/>
              <a:t>, </a:t>
            </a:r>
            <a:r>
              <a:rPr lang="uk-UA" sz="2800" dirty="0" err="1"/>
              <a:t>resulting</a:t>
            </a:r>
            <a:r>
              <a:rPr lang="uk-UA" sz="2800" dirty="0"/>
              <a:t> </a:t>
            </a:r>
            <a:r>
              <a:rPr lang="uk-UA" sz="2800" dirty="0" err="1"/>
              <a:t>in</a:t>
            </a:r>
            <a:r>
              <a:rPr lang="uk-UA" sz="2800" dirty="0"/>
              <a:t> a </a:t>
            </a:r>
            <a:r>
              <a:rPr lang="uk-UA" sz="2800" dirty="0" err="1"/>
              <a:t>few</a:t>
            </a:r>
            <a:r>
              <a:rPr lang="uk-UA" sz="2800" dirty="0"/>
              <a:t> run-</a:t>
            </a:r>
            <a:r>
              <a:rPr lang="uk-UA" sz="2800" dirty="0" err="1"/>
              <a:t>ins</a:t>
            </a:r>
            <a:r>
              <a:rPr lang="uk-UA" sz="2800" dirty="0"/>
              <a:t> </a:t>
            </a:r>
            <a:r>
              <a:rPr lang="uk-UA" sz="2800" dirty="0" err="1"/>
              <a:t>with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US </a:t>
            </a:r>
            <a:r>
              <a:rPr lang="uk-UA" sz="2800" dirty="0" err="1"/>
              <a:t>legal</a:t>
            </a:r>
            <a:r>
              <a:rPr lang="uk-UA" sz="2800" dirty="0"/>
              <a:t> </a:t>
            </a:r>
            <a:r>
              <a:rPr lang="uk-UA" sz="2800" dirty="0" err="1"/>
              <a:t>system</a:t>
            </a:r>
            <a:r>
              <a:rPr lang="uk-UA" sz="2800" dirty="0"/>
              <a:t>. </a:t>
            </a:r>
            <a:endParaRPr lang="uk-UA" sz="2800" dirty="0"/>
          </a:p>
        </p:txBody>
      </p:sp>
      <p:pic>
        <p:nvPicPr>
          <p:cNvPr id="6146" name="Picture 2" descr="G:\6\kevin-poulsen-p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981754" cy="37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712968" cy="5544615"/>
          </a:xfrm>
        </p:spPr>
        <p:txBody>
          <a:bodyPr>
            <a:normAutofit/>
          </a:bodyPr>
          <a:lstStyle/>
          <a:p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continued</a:t>
            </a:r>
            <a:r>
              <a:rPr lang="uk-UA" sz="2800" dirty="0"/>
              <a:t> </a:t>
            </a:r>
            <a:r>
              <a:rPr lang="uk-UA" sz="2800" dirty="0" err="1"/>
              <a:t>with</a:t>
            </a:r>
            <a:r>
              <a:rPr lang="uk-UA" sz="2800" dirty="0"/>
              <a:t> </a:t>
            </a:r>
            <a:r>
              <a:rPr lang="uk-UA" sz="2800" dirty="0" err="1"/>
              <a:t>his</a:t>
            </a:r>
            <a:r>
              <a:rPr lang="uk-UA" sz="2800" dirty="0"/>
              <a:t> </a:t>
            </a:r>
            <a:r>
              <a:rPr lang="uk-UA" sz="2800" dirty="0" err="1"/>
              <a:t>illegal</a:t>
            </a:r>
            <a:r>
              <a:rPr lang="uk-UA" sz="2800" dirty="0"/>
              <a:t> </a:t>
            </a:r>
            <a:r>
              <a:rPr lang="uk-UA" sz="2800" dirty="0" err="1"/>
              <a:t>activities</a:t>
            </a:r>
            <a:r>
              <a:rPr lang="uk-UA" sz="2800" dirty="0"/>
              <a:t> </a:t>
            </a:r>
            <a:r>
              <a:rPr lang="uk-UA" sz="2800" dirty="0" err="1"/>
              <a:t>until</a:t>
            </a:r>
            <a:r>
              <a:rPr lang="uk-UA" sz="2800" dirty="0"/>
              <a:t> </a:t>
            </a:r>
            <a:r>
              <a:rPr lang="uk-UA" sz="2800" dirty="0" err="1"/>
              <a:t>his</a:t>
            </a:r>
            <a:r>
              <a:rPr lang="uk-UA" sz="2800" dirty="0"/>
              <a:t> </a:t>
            </a:r>
            <a:r>
              <a:rPr lang="uk-UA" sz="2800" dirty="0" err="1"/>
              <a:t>arrest</a:t>
            </a:r>
            <a:r>
              <a:rPr lang="uk-UA" sz="2800" dirty="0"/>
              <a:t> </a:t>
            </a:r>
            <a:r>
              <a:rPr lang="uk-UA" sz="2800" dirty="0" err="1"/>
              <a:t>by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FBI </a:t>
            </a:r>
            <a:r>
              <a:rPr lang="uk-UA" sz="2800" dirty="0" err="1"/>
              <a:t>in</a:t>
            </a:r>
            <a:r>
              <a:rPr lang="uk-UA" sz="2800" dirty="0"/>
              <a:t> </a:t>
            </a:r>
            <a:r>
              <a:rPr lang="uk-UA" sz="2800" dirty="0" err="1"/>
              <a:t>April</a:t>
            </a:r>
            <a:r>
              <a:rPr lang="uk-UA" sz="2800" dirty="0"/>
              <a:t> 1991. </a:t>
            </a:r>
            <a:r>
              <a:rPr lang="uk-UA" sz="2800" dirty="0" err="1"/>
              <a:t>In</a:t>
            </a:r>
            <a:r>
              <a:rPr lang="uk-UA" sz="2800" dirty="0"/>
              <a:t> 1994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was</a:t>
            </a:r>
            <a:r>
              <a:rPr lang="uk-UA" sz="2800" dirty="0"/>
              <a:t> </a:t>
            </a:r>
            <a:r>
              <a:rPr lang="uk-UA" sz="2800" dirty="0" err="1"/>
              <a:t>sentenced</a:t>
            </a:r>
            <a:r>
              <a:rPr lang="uk-UA" sz="2800" dirty="0"/>
              <a:t>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four</a:t>
            </a:r>
            <a:r>
              <a:rPr lang="uk-UA" sz="2800" dirty="0"/>
              <a:t> </a:t>
            </a:r>
            <a:r>
              <a:rPr lang="uk-UA" sz="2800" dirty="0" err="1"/>
              <a:t>years</a:t>
            </a:r>
            <a:r>
              <a:rPr lang="uk-UA" sz="2800" dirty="0"/>
              <a:t> </a:t>
            </a:r>
            <a:r>
              <a:rPr lang="uk-UA" sz="2800" dirty="0" err="1"/>
              <a:t>in</a:t>
            </a:r>
            <a:r>
              <a:rPr lang="uk-UA" sz="2800" dirty="0"/>
              <a:t> </a:t>
            </a:r>
            <a:r>
              <a:rPr lang="uk-UA" sz="2800" dirty="0" err="1"/>
              <a:t>prison</a:t>
            </a:r>
            <a:r>
              <a:rPr lang="uk-UA" sz="2800" dirty="0"/>
              <a:t>.</a:t>
            </a:r>
            <a:endParaRPr lang="uk-UA" sz="2800" dirty="0"/>
          </a:p>
        </p:txBody>
      </p:sp>
      <p:pic>
        <p:nvPicPr>
          <p:cNvPr id="7170" name="Picture 2" descr="G:\6\p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548980" cy="38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Adrian</a:t>
            </a:r>
            <a:r>
              <a:rPr lang="uk-UA" dirty="0"/>
              <a:t> </a:t>
            </a:r>
            <a:r>
              <a:rPr lang="uk-UA" dirty="0" err="1"/>
              <a:t>Lamo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8194" name="Picture 2" descr="G:\6\adrian-la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0" y="1124744"/>
            <a:ext cx="8412807" cy="55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0"/>
            <a:ext cx="4248472" cy="6597352"/>
          </a:xfrm>
        </p:spPr>
        <p:txBody>
          <a:bodyPr>
            <a:normAutofit/>
          </a:bodyPr>
          <a:lstStyle/>
          <a:p>
            <a:r>
              <a:rPr lang="uk-UA" sz="2800" dirty="0" err="1"/>
              <a:t>Lamo</a:t>
            </a:r>
            <a:r>
              <a:rPr lang="uk-UA" sz="2800" dirty="0"/>
              <a:t> </a:t>
            </a:r>
            <a:r>
              <a:rPr lang="uk-UA" sz="2800" dirty="0" err="1"/>
              <a:t>has</a:t>
            </a:r>
            <a:r>
              <a:rPr lang="uk-UA" sz="2800" dirty="0"/>
              <a:t> </a:t>
            </a:r>
            <a:r>
              <a:rPr lang="uk-UA" sz="2800" dirty="0" err="1"/>
              <a:t>certainly</a:t>
            </a:r>
            <a:r>
              <a:rPr lang="uk-UA" sz="2800" dirty="0"/>
              <a:t> </a:t>
            </a:r>
            <a:r>
              <a:rPr lang="uk-UA" sz="2800" dirty="0" err="1"/>
              <a:t>driven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highest</a:t>
            </a:r>
            <a:r>
              <a:rPr lang="uk-UA" sz="2800" dirty="0"/>
              <a:t> </a:t>
            </a:r>
            <a:r>
              <a:rPr lang="uk-UA" sz="2800" dirty="0" err="1"/>
              <a:t>number</a:t>
            </a:r>
            <a:r>
              <a:rPr lang="uk-UA" sz="2800" dirty="0"/>
              <a:t> </a:t>
            </a:r>
            <a:r>
              <a:rPr lang="uk-UA" sz="2800" dirty="0" err="1"/>
              <a:t>of</a:t>
            </a:r>
            <a:r>
              <a:rPr lang="uk-UA" sz="2800" dirty="0"/>
              <a:t> </a:t>
            </a:r>
            <a:r>
              <a:rPr lang="uk-UA" sz="2800" dirty="0" err="1"/>
              <a:t>network</a:t>
            </a:r>
            <a:r>
              <a:rPr lang="uk-UA" sz="2800" dirty="0"/>
              <a:t> </a:t>
            </a:r>
            <a:r>
              <a:rPr lang="uk-UA" sz="2800" dirty="0" err="1"/>
              <a:t>administrators</a:t>
            </a:r>
            <a:r>
              <a:rPr lang="uk-UA" sz="2800" dirty="0"/>
              <a:t> </a:t>
            </a:r>
            <a:r>
              <a:rPr lang="uk-UA" sz="2800" dirty="0" err="1"/>
              <a:t>insane</a:t>
            </a:r>
            <a:r>
              <a:rPr lang="uk-UA" sz="2800" dirty="0"/>
              <a:t>. </a:t>
            </a:r>
            <a:r>
              <a:rPr lang="uk-UA" sz="2800" dirty="0" err="1"/>
              <a:t>From</a:t>
            </a:r>
            <a:r>
              <a:rPr lang="uk-UA" sz="2800" dirty="0"/>
              <a:t> Microsoft </a:t>
            </a:r>
            <a:r>
              <a:rPr lang="uk-UA" sz="2800" dirty="0" err="1"/>
              <a:t>to</a:t>
            </a:r>
            <a:r>
              <a:rPr lang="uk-UA" sz="2800" dirty="0"/>
              <a:t> </a:t>
            </a:r>
            <a:r>
              <a:rPr lang="uk-UA" sz="2800" dirty="0" err="1"/>
              <a:t>Yahoo</a:t>
            </a:r>
            <a:r>
              <a:rPr lang="uk-UA" sz="2800" dirty="0"/>
              <a:t>!, </a:t>
            </a:r>
            <a:r>
              <a:rPr lang="uk-UA" sz="2800" dirty="0" err="1"/>
              <a:t>going</a:t>
            </a:r>
            <a:r>
              <a:rPr lang="uk-UA" sz="2800" dirty="0"/>
              <a:t> </a:t>
            </a:r>
            <a:r>
              <a:rPr lang="uk-UA" sz="2800" dirty="0" err="1"/>
              <a:t>through</a:t>
            </a:r>
            <a:r>
              <a:rPr lang="uk-UA" sz="2800" dirty="0"/>
              <a:t> </a:t>
            </a:r>
            <a:r>
              <a:rPr lang="uk-UA" sz="2800" dirty="0" err="1"/>
              <a:t>Sun</a:t>
            </a:r>
            <a:r>
              <a:rPr lang="uk-UA" sz="2800" dirty="0"/>
              <a:t> </a:t>
            </a:r>
            <a:r>
              <a:rPr lang="uk-UA" sz="2800" dirty="0" err="1"/>
              <a:t>Microsystems</a:t>
            </a:r>
            <a:r>
              <a:rPr lang="uk-UA" sz="2800" dirty="0"/>
              <a:t>, </a:t>
            </a:r>
            <a:r>
              <a:rPr lang="uk-UA" sz="2800" dirty="0" err="1"/>
              <a:t>MacDonald's</a:t>
            </a:r>
            <a:r>
              <a:rPr lang="uk-UA" sz="2800" dirty="0"/>
              <a:t>, </a:t>
            </a:r>
            <a:r>
              <a:rPr lang="uk-UA" sz="2800" dirty="0" err="1"/>
              <a:t>Cingular</a:t>
            </a:r>
            <a:r>
              <a:rPr lang="uk-UA" sz="2800" dirty="0"/>
              <a:t>, AOL </a:t>
            </a:r>
            <a:r>
              <a:rPr lang="uk-UA" sz="2800" dirty="0" err="1"/>
              <a:t>or</a:t>
            </a:r>
            <a:r>
              <a:rPr lang="uk-UA" sz="2800" dirty="0"/>
              <a:t> </a:t>
            </a:r>
            <a:r>
              <a:rPr lang="uk-UA" sz="2800" dirty="0" err="1"/>
              <a:t>even</a:t>
            </a:r>
            <a:r>
              <a:rPr lang="uk-UA" sz="2800" dirty="0"/>
              <a:t> </a:t>
            </a:r>
            <a:r>
              <a:rPr lang="uk-UA" sz="2800" dirty="0" err="1"/>
              <a:t>the</a:t>
            </a:r>
            <a:r>
              <a:rPr lang="uk-UA" sz="2800" dirty="0"/>
              <a:t> </a:t>
            </a:r>
            <a:r>
              <a:rPr lang="uk-UA" sz="2800" dirty="0" err="1"/>
              <a:t>New</a:t>
            </a:r>
            <a:r>
              <a:rPr lang="uk-UA" sz="2800" dirty="0"/>
              <a:t> </a:t>
            </a:r>
            <a:r>
              <a:rPr lang="uk-UA" sz="2800" dirty="0" err="1"/>
              <a:t>York</a:t>
            </a:r>
            <a:r>
              <a:rPr lang="uk-UA" sz="2800" dirty="0"/>
              <a:t> </a:t>
            </a:r>
            <a:r>
              <a:rPr lang="uk-UA" sz="2800" dirty="0" err="1"/>
              <a:t>Times</a:t>
            </a:r>
            <a:r>
              <a:rPr lang="uk-UA" sz="2800" dirty="0"/>
              <a:t>, </a:t>
            </a:r>
            <a:r>
              <a:rPr lang="uk-UA" sz="2800" dirty="0" err="1"/>
              <a:t>he</a:t>
            </a:r>
            <a:r>
              <a:rPr lang="uk-UA" sz="2800" dirty="0"/>
              <a:t> </a:t>
            </a:r>
            <a:r>
              <a:rPr lang="uk-UA" sz="2800" dirty="0" err="1"/>
              <a:t>is</a:t>
            </a:r>
            <a:r>
              <a:rPr lang="uk-UA" sz="2800" dirty="0"/>
              <a:t> </a:t>
            </a:r>
            <a:r>
              <a:rPr lang="uk-UA" sz="2800" dirty="0" err="1"/>
              <a:t>credited</a:t>
            </a:r>
            <a:r>
              <a:rPr lang="uk-UA" sz="2800" dirty="0"/>
              <a:t> </a:t>
            </a:r>
            <a:r>
              <a:rPr lang="uk-UA" sz="2800" dirty="0" err="1"/>
              <a:t>with</a:t>
            </a:r>
            <a:r>
              <a:rPr lang="uk-UA" sz="2800" dirty="0"/>
              <a:t> </a:t>
            </a:r>
            <a:r>
              <a:rPr lang="uk-UA" sz="2800" dirty="0" err="1"/>
              <a:t>all</a:t>
            </a:r>
            <a:r>
              <a:rPr lang="uk-UA" sz="2800" dirty="0"/>
              <a:t> </a:t>
            </a:r>
            <a:r>
              <a:rPr lang="uk-UA" sz="2800" dirty="0" err="1"/>
              <a:t>types</a:t>
            </a:r>
            <a:r>
              <a:rPr lang="uk-UA" sz="2800" dirty="0"/>
              <a:t> </a:t>
            </a:r>
            <a:r>
              <a:rPr lang="uk-UA" sz="2800" dirty="0" err="1"/>
              <a:t>of</a:t>
            </a:r>
            <a:r>
              <a:rPr lang="uk-UA" sz="2800" dirty="0"/>
              <a:t> </a:t>
            </a:r>
            <a:r>
              <a:rPr lang="uk-UA" sz="2800" dirty="0" err="1"/>
              <a:t>intrusions</a:t>
            </a:r>
            <a:r>
              <a:rPr lang="uk-UA" sz="2800" dirty="0"/>
              <a:t> </a:t>
            </a:r>
            <a:r>
              <a:rPr lang="uk-UA" sz="2800" dirty="0" err="1"/>
              <a:t>and</a:t>
            </a:r>
            <a:r>
              <a:rPr lang="uk-UA" sz="2800" dirty="0"/>
              <a:t> </a:t>
            </a:r>
            <a:r>
              <a:rPr lang="uk-UA" sz="2800" dirty="0" err="1"/>
              <a:t>corporate</a:t>
            </a:r>
            <a:r>
              <a:rPr lang="uk-UA" sz="2800" dirty="0"/>
              <a:t> </a:t>
            </a:r>
            <a:r>
              <a:rPr lang="uk-UA" sz="2800" dirty="0" err="1"/>
              <a:t>security</a:t>
            </a:r>
            <a:r>
              <a:rPr lang="uk-UA" sz="2800" dirty="0"/>
              <a:t> </a:t>
            </a:r>
            <a:r>
              <a:rPr lang="uk-UA" sz="2800" dirty="0" err="1"/>
              <a:t>system</a:t>
            </a:r>
            <a:r>
              <a:rPr lang="uk-UA" sz="2800" dirty="0"/>
              <a:t> </a:t>
            </a:r>
            <a:r>
              <a:rPr lang="uk-UA" sz="2800" dirty="0" err="1"/>
              <a:t>violations</a:t>
            </a:r>
            <a:r>
              <a:rPr lang="uk-UA" sz="2800" dirty="0"/>
              <a:t>. </a:t>
            </a:r>
            <a:endParaRPr lang="uk-UA" sz="2800" dirty="0"/>
          </a:p>
        </p:txBody>
      </p:sp>
      <p:pic>
        <p:nvPicPr>
          <p:cNvPr id="10242" name="Picture 2" descr="http://blogerator.ru/uploads/pix2012/Adrian-Lamo-Iview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3243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316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Famous hackers </vt:lpstr>
      <vt:lpstr>Kevin Mitnick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Adrian Lamo </vt:lpstr>
      <vt:lpstr>Презентация PowerPoint</vt:lpstr>
      <vt:lpstr>Презентация PowerPoint</vt:lpstr>
      <vt:lpstr>Презентация PowerPoint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hackers</dc:title>
  <dc:creator>Ameks</dc:creator>
  <cp:lastModifiedBy>Olya</cp:lastModifiedBy>
  <cp:revision>3</cp:revision>
  <dcterms:created xsi:type="dcterms:W3CDTF">2014-04-24T16:53:25Z</dcterms:created>
  <dcterms:modified xsi:type="dcterms:W3CDTF">2014-04-24T21:12:00Z</dcterms:modified>
</cp:coreProperties>
</file>