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941168"/>
            <a:ext cx="5725188" cy="1712481"/>
          </a:xfrm>
        </p:spPr>
        <p:txBody>
          <a:bodyPr/>
          <a:lstStyle/>
          <a:p>
            <a:r>
              <a:rPr lang="uk-UA" dirty="0" err="1"/>
              <a:t>Gondola</a:t>
            </a: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pic>
        <p:nvPicPr>
          <p:cNvPr id="1026" name="Picture 2" descr="http://img1.10bestmedia.com/Images/Photos/31881/gondola-rides-at-the-venetian-las-vegas-nv-usa-attractions-attractions-1540080_28_550x370_2011102600113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548680"/>
            <a:ext cx="6529372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354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August</a:t>
            </a:r>
            <a:r>
              <a:rPr lang="uk-UA" dirty="0"/>
              <a:t> 2010, </a:t>
            </a:r>
            <a:r>
              <a:rPr lang="uk-UA" dirty="0" err="1"/>
              <a:t>Giorgia</a:t>
            </a:r>
            <a:r>
              <a:rPr lang="uk-UA" dirty="0"/>
              <a:t> </a:t>
            </a:r>
            <a:r>
              <a:rPr lang="uk-UA" dirty="0" err="1"/>
              <a:t>Boscolo</a:t>
            </a:r>
            <a:r>
              <a:rPr lang="uk-UA" dirty="0"/>
              <a:t> </a:t>
            </a:r>
            <a:r>
              <a:rPr lang="uk-UA" dirty="0" err="1"/>
              <a:t>became</a:t>
            </a:r>
            <a:r>
              <a:rPr lang="uk-UA" dirty="0"/>
              <a:t> </a:t>
            </a:r>
            <a:r>
              <a:rPr lang="uk-UA" dirty="0" err="1"/>
              <a:t>Venice's</a:t>
            </a:r>
            <a:r>
              <a:rPr lang="uk-UA" dirty="0"/>
              <a:t> </a:t>
            </a:r>
            <a:r>
              <a:rPr lang="uk-UA" dirty="0" err="1"/>
              <a:t>first</a:t>
            </a:r>
            <a:r>
              <a:rPr lang="uk-UA" dirty="0"/>
              <a:t> </a:t>
            </a:r>
            <a:r>
              <a:rPr lang="uk-UA" dirty="0" err="1"/>
              <a:t>female</a:t>
            </a:r>
            <a:r>
              <a:rPr lang="uk-UA" dirty="0"/>
              <a:t> </a:t>
            </a:r>
            <a:r>
              <a:rPr lang="uk-UA" dirty="0" err="1"/>
              <a:t>gondolier</a:t>
            </a:r>
            <a:endParaRPr lang="uk-UA" dirty="0"/>
          </a:p>
          <a:p>
            <a:endParaRPr lang="uk-UA" dirty="0"/>
          </a:p>
        </p:txBody>
      </p:sp>
      <p:pic>
        <p:nvPicPr>
          <p:cNvPr id="10242" name="Picture 2" descr="https://encrypted-tbn2.gstatic.com/images?q=tbn:ANd9GcQJ5MRMVONx8bzlXL0qTSj0Ii2xpmSWdrb15ZD9JKz74NkItWB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844824"/>
            <a:ext cx="6120680" cy="4584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2564904"/>
            <a:ext cx="3549080" cy="1296144"/>
          </a:xfrm>
        </p:spPr>
        <p:txBody>
          <a:bodyPr/>
          <a:lstStyle/>
          <a:p>
            <a:r>
              <a:rPr lang="en-US" dirty="0" smtClean="0"/>
              <a:t>THE END</a:t>
            </a: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r>
              <a:rPr lang="uk-UA" dirty="0" err="1"/>
              <a:t>The gondol</a:t>
            </a:r>
            <a:r>
              <a:rPr lang="uk-UA" dirty="0"/>
              <a:t>a is a traditional, flat-bottomed Venetian rowing boat, well suited to the conditions of the Venetian lagoon. </a:t>
            </a:r>
            <a:endParaRPr lang="uk-UA" dirty="0"/>
          </a:p>
        </p:txBody>
      </p:sp>
      <p:sp>
        <p:nvSpPr>
          <p:cNvPr id="4" name="AutoShape 2" descr="data:image/jpeg;base64,/9j/4AAQSkZJRgABAQAAAQABAAD/2wCEAAkGBxQTEhUUExQWFhUXGCAbGBgYGCIZHxocGRgdHBkcGhwdHSgiHRwlHhgdIjEhJSorLi4uGiAzODMsNygtLisBCgoKDg0OGxAQGywlICQ0LCwsLywtLC0sLCwsNDU0LCw0LCwsLCwsLCwsLCwsLCwsLCwsLCwsLCwsLCwsLywsLP/AABEIAMkA+wMBIgACEQEDEQH/xAAcAAACAgMBAQAAAAAAAAAAAAAFBgMEAQIHAAj/xABJEAACAQIEAwYDBQUGBAUDBQABAhEDIQAEEjEFQVEGEyJhcZEygaEjQrHB8AcUUtHhFWKCkrLxM0NTciRzosLSFjTiJURUY4T/xAAaAQADAQEBAQAAAAAAAAAAAAABAgMABAUG/8QALxEAAgIBBAECBAUEAwAAAAAAAAECEQMSITFBBBMiUWGh8DJxgZHRFELB4QUjsf/aAAwDAQACEQMRAD8A7Vm2tExJibW9/bFKo5AMCCdMepNxHlvjPEKa1SabcxP+Uqd/UjE1RQSD8/qMSe7HWyIqgOpQBuY/EnA/iVFC1RwokUT4o33CknnAJj1wRWt1szeEexJj5D6YC8WzwQMgu1RCAByVRLMfIWH+JeuITaorBOyvwHLKyuSPv/8AtGB+X4zQylWpTrsaMklGdGCaTMfaRoB2sTOLXZkVdBYONJdoUp8pJ1CwInziLTOCy1QadRpA0TcjVcANJAu0kzbfEoxTSfZRyabQgdt+JUqvcPQqpVXvpmm4b746T02t+WG3ilbuslLgymWWQDBJ0wN+c2HmRgT2oyuXZane5XLvUV1pioghg1QArJA1Lv8AxHla4xZ7aUScnppqxU92v8R0TF/lBPpgSqq+/vY0XbNOzpFSjSZRp1qHZehJMj6H3wwKsYpcJpRTp2j7Nbf4Rvij2uzbIiqDAYNqgEkwBaRsJa5xNDy3Yk8PYrVzDC6tVuRz0KbA8/OP99uM0wmkQTA8I8gYFuVjt54p5WsBqn/qSI+6NDRA6T+ZwTrZJ8w0qISPE7WtMkHob/Duee1me27GRAM3FKoY1EKTqUgxOoMOpkGJHT0kX2azqLl35eJmEgiSplFmIlhPppw0ZOtl01FE1qBqV2RoNoMOABp6X+9axwPfgaFGOVYQQWUJUDKCRYQVPO/xczicckGqA07HLJVf/DPP3aI/Ae39Ma1MoKyVKb/CxA3jZRcH1jAfKZ406FZa8oVp00g3BJW8ETKyYm2GOWK6KcBjO+yjaTHoYG5g+ZCT4Q62bOU9r+wMMWRi8kgNEN4VkyBZgAN7H80/h9FqBIqLs0KeWsCVvG177WOPoWvk9ABJ1MZAO292iNhYdeXljkPbZKdGmANaO9U1GJVip8MU0mYsCTHpyAArjyyv05AcY/jRrxbtDrpFKalBA8RsTG8Lzm1z5+o6Lw3LLUpZRhA15emxvcl0JYnqSZJ88cd4Zw2pmCzt4UUSWPQAnygWN8d07O5AJQyhH/8AFpiflNpvz+gwmTFFR0r9R/Uk/cwqaY06RtEY2qVBDQYEct+YP4Y9iBmKgkmJv87QPWBNpOFk6QkVbIsy5I1AGR8IBF4nafx898ClqMSRssxO3wmBG4JLT/Fvibi1UJ4jHmZNrixE3J8ydojALNPUrVFamIEf4gqm5Mxp3iCB9McsnuduKGxL2mQLk864m9MTuCYJ6zc4r5oE0qQYeKRz56DPITz5Y14rQCcPz8EkKpAm4kPUeRO/xD2GNeMZRmTLJTY0wXGogXACNYWj6YpJXBfqInU2EBnqdGzsBK2G5PkABJ9BgfmuI1W1CjQN92qyoW3Nfi2vFvUYJcH4NTosXVZYrd2OprXMs1/ytiu3E6JasO9Qmxsw5Dy5TI98TS22VhtWQcGovTyeeao+tzqmwAtSgaQJtfFPsVT05Zgo+9pMmBciT7D64lpcWQ5fMU0Vn73UFbZABRLE6jvYH4Q0xgb2LzrrCLoKl/GCIKiLFW1eK420jeZtBvK9Csg9psPdoqQ0MzCYjT6kgW9+f88ItXc2/Xth57VOe4MQJZfi6ahqO++Emo6A31Tzgf8A442Ir0fROo+JgLgWHUxP5x/tiGgSaVONygPuAcXEEW6DfzxXFEKqLuAmn1gAD88ezLg8dAjMJrzNAjemKgPLxFUn/V+OKXFaE1KrASf3dgI/vNSn8MWciy1StSnWDBKhFYIQQ5FMggn1Kmx/pQ45Uqitlnp7VKypUM7KCJUjnq/ELynHLP3I6I7Ml7NZtVpaCRrBbwkgN8RixM4lp5hEoup1KxUyQu5vfVETfcxjPFcwyd4AoKhyE3FxRWrc9JLXHQDCJwb9odBFNLPoadUFwairrRvG0aSomwgQRyGF996V0jbc/Edcy/ezpZINRTqMSEAMkee9yD8RxPCtlPsyp0hQL6wpBhpIJlhcETuIOK6UMtmso7UqqvTIIZ0YOIHxA78vni5UATLaVUqAFAB3AERO8mB1wN1+L75Na6IzmFpIGdrBVAJMljoFh1Jwo9qc41QqxAHhcKL2B0dNyQfwgYYe0VMFEkxFTnHKmwi/UkD0J23CVxVaIC1MwxSkoJ0jws8xAJBsRBBjlpvcYm2lyUS2IeC8N1q9Su608upJd3vqbSR4ZBEyetotJnC/2u7drX+xoEpl1EABLMerQQYtIFwdz0FTiHb2ocxTZI7inYUx4QQQVO46G1hMXjYUM5xDL5hpFNVJB+IXJMX1AR1xVRlac4itp8MLdnP2j1MrSWmVStTURfwtAiNzv1I1C2HPh/azKZtHcZZVrafAai6k1i4BcQRPWAL44u/DqlNlFRbNs24b0Oxx0/spwcjKTBVmYx5SQoPuMDyfTxxUkHApTdMs9mqj/wBm5qpXJ1iquvUTK6XJi86VGr0gY6HwG6F2sznWRyEgABf7sDexMkwJIwrcDy5qZDMpVuajQZAHhOpVFgOS4Ndmszry9MndCVaTzQkfr0HPHNPIrT++WWUbi/voK5o6jpHz/wB+sTjlv7VslGXE8mpm/KU2+W2OpqBOoDkxuecf1+Xljnn7Y1IytttdIHz+z5e2Nj3nGXzBLZNfIg7I8HHcs7MXY05CzpUQCNhvcn4p+LljpeVAWjQG0UU+UKMJPZhQMsnIGkQetj/KcNyOVp0gxA+zWJ2jYfOIxOE3qk2UyrZIzmaxvEAc7xv0wJXi8yLwJEkiDB3kG56KSNttsFGAglrAc52i+55euAedrz/wxsLyICqZgNB8MzMSDfrhMl0UwRTdNFXiOatGplWwtvGqJuLSY2xWoVFGpzKix1Ekbe+oaha28euNkraWlwpcXsO7UTHNiSBAF4vJOEbtB2zarramzL9pCFPCNKjnck/EDygk9MNhwPI6iVzZliW47ZU0Tkc33khcxUYhDIcgAK0JGrZJsPM49nc6xOXWmmlSxh6lz4VKzoU89X3mF+WFrsvxVqmWzlWoQxI+EACNa1UaTvEIDGw3wwZqsFfSNKqrGwtBLrEezYpljoVPohB65Wuy4cpqpl6zF4Jbx+JQAmoRTWFmdjBIgXJxvTrd6axhpDLTjVpF6AP3Zv4txfFXL50PR03OpYECSNVEAdffbERzS0jXR5BNTvNQIX4aUAAEyLiLiNrzicZXVmcWrooJSjKbQApIP/8AkqL8ryfni3+z2ke51RYtvG8Set7/AC/L3BWSsgp1Tp1KQFnZVyzKdV5TxE2ME7jnjPYXOv8Au4SJZSbCAY5z03HnimVVFWSW8iXtVVOiZIA3HK4t6x7XPqE0Zgiwb8f54du0GSAoMxM7WiTuJPUmJ6xfCUEqH4YA5SQD8xOBi4Lt/A+k2GE/9o3aP90y5Cn7Wr4KY2ixluttSxHMjDTnHIUxcmwGEXtJw5Tm3qVirlVRcuhkhZlndhsTqi3Qxj1csqPKxxtkX7OGRYooDC0u8ZuRqO5pmPnSbB/idOXoEE/Z1C2kfeMQt4J5aoHTA7sdQC1q5AhRTpj3qV3P+oYB9veC56rUo5jh7eOiakjVBJMTCnwGRaDva+IPeknyVfIy5x3NQtp3dmVSOZoLTWTN4IYzGx8rp/a39na5qgr0yBm0TxwABVYDYxADE3nzi2KXZX9qmaNQ0c5QVmRWZ3ANNkCifGkHbmQOYt16FSzxVUNi7IrEC4Goc+sm9uXrhZ3jd2aPuVUcs7DUq2RqPSdXUd23eqZEv4WB07aVUMA1i2s+QXoXEs9V7lacQSUQmJgAXMhiDcDf+NcKPEKne5rMuzQAW1GIBiioJkfe6DyAtfDYK00aABYy9MAsDJEtvAiTeemkeWNJ6hqpE/aOk1SmqgqPExYmyhdJBLTPInebjC3m6lGrKZV6dRlMVGZuoMQOQBB98MvHOFmvlmSYZhMyRBI/X1xxHM9k85lq9Lv5SmzBTVpmFAP/AGgEG1rQTAviCj6iaboe3GqI+O9hszSOssjB2hfFpJZjZRNpO14xY7HcAL98GUrUVSAGEQRBi+xMj5HDxmsuKlTJEKSv7xTK1NUD4XqwU5/8Mexwa4Xw6CQWYtCE+cLpiTtcbeuBl8qfpb9lIYIqdiHkeFu1OqhBVBBIYCzaSQ17rErtB9cdKy+UC00AFhpt5SP98VqeTQGtcDVBtyGkC825Hb88FKZ+zhf4RB+VjfHJPJqe5bTS2KmeofYmLAED1s4IgeoxEldKdNGqMoE/ByMyBbciR84Njit2ozjJlW0AMS67/dMnSYgztPrGKvDcqXNLvcxTpB6hQGJeo8AqqA2B0k3ItIjB0uWnT8B8dJNydKxhyucXvGkgalUJJuTpPtuOQ3thT/bQp/cwY/59OY6Cm0fgMFMkGc0wzaQA0CCZ6MxNze4jSJEztiv+2QL+6MpZQTVRoJuVCkEgbm5GOjxndfn/ACQ8mGmVfIqcBzQakEpqxIRhr0wnwkgySNV4+GfUYdM4AtOhqgAU0kmwGlSxMfLbCxl+IBRoNOpOkLYpzWZgNsBe4xTzHaivmKqJS0rRhU1QSSVUGqyuDKsuruwQCCdUC2ExL2ybGyW5JIMcWzBNLSHK67uZ0gKFk3JgCYFgfvdMCs3mWNRaKQpLqTGpi69SwIjYnSBMdAbkqsCApC+AhVM6jsZmZVfQj8MQ5uhTMBS5I5g6Ve21oLLcyPFzxJO2dEYqKoXO1VA93VfUXMM0EXGlCzAkfeChpJJ+IREX5PmCZWmtyvh9XYy3zk6f8Ix1fi2VZxUp0nNOqQQpC2ghdYsNRY6jZQB5Y53/APT70KlPvCpkggAnkwgGQCCbiItucel4coqDvk4fMhJyVcBzspTCtXoONQqBQVSWICa0aygkk6yYj8cPtPg2ZzLI4prTgszNVtvMEIpJPoWBEYT8v20HDaZo5aihrMzF6jgyZYlJFrKhAjCzxftXms1atXqOpEFAe7T/ACrE/MYEsMsr1dCrMsapHSKOYyGTDrms5rhz9jSJHiUn7lO8QRGtvnipW7bcNmVyBAEwzpTUkmxIuTcY5crt92F/7R+ePDLE3N/M4f8Ap41uxPVk3aOh1O37VFVMpllSnSgeK4IjyjT1t74YexGR7ujrYks8MR06X3O/PAfsvwLRw9mgBqviv0iAPxw28EpxSX0xw5HHVpijpinp1Nk3G3nL1JgeH05jHNXqX8JIHQfXfzx0XtCs5WpBiwv6EH8scz7mp90rHKzH8BhooZcH0kSSxB628gB/P8cJvFm15ouV8I8IYqY0xTkyRcale43tg7ms6R3QIZTW3EzpJAJEjmI/1EbHFNYp0qKSZg/DvLOGgwfW3yx3ZHbo4YKtyx2fyoWmzSGJVAYHQE89zDDlzwQruQCFuxnzjr9Y9MU8jX0qEB8UktO4Grc23IBt5Ylr5k06epYJ0hif7u59wPphb9pmtxI7e8Py2XyrVqoPe01pJqWxYEkCmSNwSpPi2ttOGKhQ0gSJlJgWMqqgD0MxjmnEuIVc7wfvMw+qtUzAJtAhGcqABsIaPkMdUzGTL93cgBrge4+uI5I/5Kxb7EetxLK5KqzZllqO9ViFA1CmjkeJljxPpgxy9hhsoJRzCLVoVKFVEOsaBp8S7TBMehHLCN/9PUuIUKtTMu691UqhHQgf84hVIggiOZFgN8C+y9Jsu6UKTsxWsQ1RRpDI6+E3OxRlbSJ3mbA4LaUfmZRbZ2VgGCmRH4gH89/lgX2jy3eZaqB8QQlDOzj4D8jB25Ys1DDIi7RtG0bYxWI7tyAbkb87j8hiEp2Mo0c1/ZtlHzAp1mcgU6hfRvLFGpgnoYJsZ2x0Opl9IJtJP01SB9T74G9nqK0xWCLA7yYHV2aT73wRzrAhR1JtFj6/jbEczUk5ffJWNp0DawbVKXLNJExt4QQY8pv0PPFotAIWAogAdIMHntsAI5YVe1Pbhso4p0UV3WFaZIZhZlWDZV2LdZt1M8G4guZp061NSoYwVYeJTqAYH/KPFzkG2ElglGKkU9RPYp9rKcZKraSWpeX/ADIHKThe4rT+34SZt+9k2FvioyOX8P8AvuWPtVVU5epTJlnemVXeQKo1Ry5/UYEVuE1qrZF0ErRrlnO2kkgrY3IlQPlfHRjelx/Jme+N/mv/AAsdoeNtlu60rOogM1lGkKzEBosYt72Bvi5xapSfwMgdGYagw1azTbRqbeZ0T4iTvin2j4ZUzHc0kQ1G1SQoFoU7kmI8e5Mbc8bdo/3el/8AeZ1MvH/JpEVKh1AbqAY8WphIYSTeMNjg3jqPLFnOMcly4BvGc04anocCoC6yWsCykKSBuAJIGJ+G8J7vLZY3Pgi5vLwxkbTeZvzscJ3F+0WSSj3eVGaLatWusRDGTJ06pA8RgRzx0DsVUTMIjNTZUamNFNm1bWLHadWnY7QMI/Hljgo/Mo/JhOWpLhBEUWqAVEViIsSYsSNtQ2tNlGwxijkKgUgqofYQxJAsILWk7bkC4w3wOYnFDN5VWcMVFh0B9IkWve3QdMM8Nb2RXkvigb/YexZzbksRy5x0EehOEztvwpFrZRgoB70SY38SzPlub/njplQQMI3b5/FlVEamrqovEAvTBPnv9MNWlqhVNy5OZ/tCyYSqpG7AlvmZ/PAKllDpB6/zw7/tOyglWE7gSecqDIHS3vOBHDFQIZYK6iF1fDcyZ6R9fnjpx5GsSJSgnkYE0HkMF+A8FfMuyrfQur58h74n4dw1s1U7umfCpl6sQACYkDqYMDy8jjpfZXh1LL6qdNeVybsxBuWPW48hyGFyZaVdhjDvot5jK93lkp/woq+wAxay6gUgBb9RiTNMCit/FB6WtGMhbKccLXvLX7TStTUpDAEdDcH1HPAZ+F0WJIp0/kBysfrgxVaxwPZRO30w7DHYN53N9xRVlRqjx4VQgNAqOp+IiwUifTqRgJwPtxlnqU1CNUJ8JdRBS/iZ1MeG8lha+Gzi/AqeYoaKhqKACUKNodTcyCLc9jIxy9uzH7jUqKrO2hKsuBFyo0BwLL4fciegx3uK1W/0ONOzpPFsz3dItTZTpcAkXsW8YnrGoH1xJmqGnL1lEkkOd5JJ1WudpO2FHsq5bhoJJJetUJJPMU6huf8ADg9xPiTLXdahRaC03vNyzVNyeQCqekzz5JOoo0bkIGTyLHhmSCKSHrgsQJgEC7QLC+5x0btVxFsvk2zFMEhEJJEGDpEHSSJgxMbCTywgcX4tUp5XL5bLE0kKadVQDXpp2cwPhaQASwE8hE4Kd/8A/pBSrVDVKlFdJe+rv4ICgRckOIHSdhhZPf7sei/w1atXLl6+lXqN3T00GtSrMgIM81UkE+XLAHhOTFPjdZAToSjSAGowSKdJVJHM+HfDfEBNTAM9RCOpDU9gOQ+zi25LepA0svo4vmj/AP0UhvsSpA89xaOmJO0n+Q73aQ8xHxHc9b7Sel7TiDMmabHZZF/czPpjJcd2AD8P1gR+f0wLq8UFalUUAQHKtM3gHVYRH9cS2+g9MzwRyUqEiJqACTMxqv8AmMT5uoQpqC5Ck268rjqdO2BvAATSIDFVWqV0iACqrEEsCZ32OL/Fqn2ZO1hHnuxt8h9cJXtQ39xwzjNSazkbglBO4udRBm8nUD/2jHRP2XS2XIYkjzPMFvygX6Y5zqnxNbVJAc7liJ0xDAEnaImL46P+zCiVpyAwRwNJYadUs0xO/wAQ3ve3LHbkS9OvyJL8VmvH3WrmqdORKgaYvJaoNQjyCg+d+mL+WZyEVdQUuf8A4nn4hC7iYk7YFcUzqU81XDU1Ze+RWJF5YKvhIuINMtO5gcsMNPJSoLAHVLQG3PPUT8RIJuCDjiyJ0vkdWKa3TIOJI7U6gXXLLpDI5UyxFtStJJ0oNh5zuOJZ7hpSo4E2ifUiTffH0OuWpklh4igLLJ+EwNlt5dd8cX4ipNRibBm39ABGOnxpyVnPmUZAHK8JJcCOhPkDBv747v2WpaVy9rCjb3/Xvjk48ILTvpUf4Ab+4GOu8JXRTy67t3Sz6bG362w+aTk02LGKimkM5OIKtUEkWtuMVK2d6W/lipmcwquTe4jfqf6DCymuhYwLz1+XPYefQ+mFntPlQ7ZZpXw5hTBNyRBkehCn54KiuS5CqWhZnzkgAe84Edo6n/icmPEJLmJvOhni3/ln8tsTbsrBUxQ/adV+BYuOfUAfTf64Q8w3hm8Dc+eHrt7mtf3fFrgA7kQIj1wJ4D2QzNatSLUmSnrUsXGmwYEiGgmRO046cUlGG5PJFuWw+9l+CfuuURSIdvFU/wC4jb5CB8vPE1DMaKisTa8+38wMMPEadowu5qlY2nHDkl7rZ0Y0nGg9mBqRSNtI+v8AtiMsNImw/PEGRptTpqneJpUKlNbamULu3oI29fLEGdo961NdTAQzEKxUtBUb2O7YMtnYqXQM4hxnLNqprXQOp8XjjSQSCJkXsRAwN/tNRYZunbqwJ+Zwcz2XpKFpr3QYWAJGoLuQoieQOB37qB0wvqJdFYw25H88dQ5tcoQTU0MXI2XQtMkX3kVgbdI9Eg1HfJ5x7l3NIR8RJajRt5m5xcy9UDjdZmICpRqlmYxFsusk8h4d8CclxJ1zBy1GO7UEVLEs5pIVBEgEMRRgi4Ejc3x6k9jzYbovcCFSjkKFNqZDtUrMmqR4vtbGPhBSbm17dcHM/RH2neNqRKSFyzbAVizEsLyADfcaZtGKtbN/uqUUdWNWUJB+8C1OlUJMAM+mbG8uN5vdzT95VrZcnTT003ed4eq5cMf4SqkH1N8c01bt9lo7LY5Hxvi71c9SClll2C6lghajnTIno2r5A4fKXAxWyHD2LENQSk0R8UlZB57Fo8zhV4hwJVz6swqqRUW5SVA082uNQMCZtBFzhlo8Yq08hIAHd5RCo3uaYIN+Ysflh8j2jpNFc2MvEO7pZlSWKhqoAW5GoUnLBZMKI7vwjmTacC8v9pns45mDSolesEuYtzgEfPngHwTOMchQzdZmquteqWVV1M502AUEAAIhNyBYYKdgeO081Ucii9NloohYsDqCFtMIAYMMSTq6YWcHTRotKmMSo/eKk+HdhEWi31j28hhXzvEsvlHqUajtrZ2dglMmNbGILFVJAtaZxezHGWfiulRpp0qbU5/idgrkaeekD8cVv2h5VXakWHiggdYn8J/PEtCjyU1uRZ7IcQp1abLQFQqrmWrADUxAJgA2W46QTgh2hc9zUgg2KkbX0kT6Yp9h8roorEQzMfbQJ+h98Q8ZrfZ6eTJUYzt4Skf68JNbWgx/EK1fJ5XLCmxUVmCwSq+EASACd9jclrwOgw3dn82Wpd6Vu1VjBIFtcqSOoUj/ACi+FzOFO68TF2IHkJsLc7DzwxcIIWiHqAqAzsbRtHxAxuF9pOGu1uHsUO0iIWquWUOMyKhW8mKfhBg3UvVv5Yb+G1QVQGfhiZuQDba0X5jyxzbOZd6+ZfSYlybztLFOl4T9Wx0fgPDXD0WZipCVGZQReXp6QTuRC28jGFcW6V7ixlUpNjFkaNmk2II/rzGOLcay5Dkx4VJWQsCRfkBB2Pzx2nN53u1ZjfShb1gEkfTHLH7PhTqzmcy1GTq06wSZvzIv8jjoglHgm23dgFFikDaTI/Xth14Rx8PmkE7UlgDnJLH21DAhOI8GpEI1WrmTqFlUwTNtwqkfPEWVygy/ESkGEaFAJJAtAkgEwttsNJXyjJ/AcszxMQJJEVIPvA/H6Y04hnQyuy/dAI5xf8sK2cqtKTYd5yM7VRz5739cF8y6q9RZsVMDrtiDjRZMaOH586B4fumTvF107b2J9sAOPV+8z9JJIIps9tx4Ki8pP/MHvj2XzOqkoB5Aseg0ADc9SPc4q0UJ4mrGbZaDsZJCSPYj6YF/ENVugVnaHdLVrCj3rUyHDMYI2SBMkczP54Xa/wC0utrVkpKoX7pdmBgzeefmIx0rjOW+zqiPiQW/xnltjgNUAEyOZ59MdPjKM21JcEM8nFJxZ9PDPCuFZRZgCAOhE74uPw2EkoI9MLv7JM6tTh1JiIZD3V+emApE7gqVv1nFH9onZ85jOLUzGcajl6ajQieEg3JYMTAJPOCYAHLEvSir1s2tv8JNluGmm+Z0wveVw6mNgcuq/RlP0xtxDLuzKgi6MJLFY+ESCvim/IgjE+VziVQDTZqi0wi95p/4hCGWmAHkMDqWxPti9lKS1aiH+619TL95en4G1sQcW5UXUklYrNwBaJZywLufikljuYDNLH5nbEZDdX9zh04hlVVTpRLnxAiZEHb+uAFXg9EsSU3PU/lOFlBrllIZU0HOLUwEzLVB9m1M6tKgyCpNSQBJtpJJtEdDha4blK/70apYI1UE1KYAlVZiFGqR4iRc9dQG4GDb5wAZoUxJWlq1G+rvTUYagZnSFvPLBCnT1LNmJNmiJXWzKNhYW9sd8rRwoF9puLJUpZYAh1q5mgFeZF6obWD0hDcHnPngZTUVK1VqzACvllnSI06SdcG3WR5nA2ipSjkqJBJWrlpsToCFQSbSNwvK7e5bP6UrLPwtRqoAJMBWljawWIH+IeeEaHWwb7tmqIPAaehTzJY6CYBBhRAF7zPumcZrqtKsm1MZX1IhNI3PmLY9+y/tIayLQque+pKWUsZL0ypZTfcrOk+Wk4WeKcZpaipBqlimpRyWlJueUllmP4fPDem9dUBSWkfexuWDcLymn/mVm87KawIHkQD7+w7sM/cU6j7Fm0AdNAuY6eJRHr0w4ZTMqaFKqtOnTTXYKIAVVaRAHWdumFjgj061JzRriuKVQ6m7s0wGqHUR4z4vhA1bAetp5G3bQ8FvTLHCaZ1l9BmpVqt8O4OlJ9PsiPn54n7aV1WooIllUNG9tRk/jgH2B4oXrNSJJNMgmOYqjvDA8mYjyBGL/wC07j+YybI2XNNO8ADM1MM2zaYJtaDaDvgvHvQuvsYeBle5oQfDDT6k7HpfATPtNGSZJRz1sTt0+7ifsznXrZXLPVfXUZHLPETLkDYCIgbR9cScToCpQUiJNNlkW6ifcYhk7iVgv7hYyZ+zpwm+kaR4NUlZ+Uz1Ox9WzijRlGqlQCqMAoMiW1czuIH18sK+So1aS0qRZYVkBtcfaCwJMefyjDNnwe6pUyZBqoPlqGqeRsd7emBdjdoD1uDii+lBJCopnqqkFj5k8/PDnl6I8Lcwun5TP5YWOLZplzNQsAKUAlueotAA8t/fDRRaUHpjY/xNkpcGM9RDIwOxRh7iMfP3bqgv77VYLoDsxsJnxuCeUXB67Y+hLkHHHv2h8LArVHWmWIhUCA83d6jkAfdAAvI+0nljsxOpk5K4iBlwutLE3XcgfeHl+eOs56kv7/UaYf8A5a/xtBmfKPqfKMJPYvgS5qsneKy0PF4xqYs9NQwpJCkazIMEXAaL467xLJ5ZQK9UDop3tMfnv54byHuv1BhQgZ95rqYtbcRaZvffl8sE3aazdCIFvb8MGqPdV/HT0FBIIKMpUm83UGL7+xxPm1VHWqCIjTZZO4Mb7W+pxzOR00DtBUUyylQeZ2IFpA5xIxNklP8AaHIhcuoE8y0A3ub6NsFTRllYyREg6rDVAtyG0wOuKPEEVcxUYyGZFBMfdFR/fcYle43RtQzi1KDaRB03EzBFVgZJv5/PHIOCcWpZbMVHqUhV+IKCqnSwcEMC21gbi98dFyL6KtZDBVzAYb/xSFAnnuSOfO2B3D+xeWVi9UNXDFrDUANZsRoYEWmxkedsXxSjFyUu6JZIyklpKmV7f1a6ZlNApjutakSSjoyQZm4hug2GGHtXncuy0MzmXIVkGmCfFPiA8Ik/Fhc7V8IoZLL1GpK1OpXIpqrkGFEM0WmICiSTcDzkt2frrV4XQaoi1O6OmCAY0sVUgEG8Rg5FFRUo2kJG70vkI9juMUatKqcvTKojqGhQpdm2O8m1r3w1cAkVCAdQKNeZjxLbC5lM0XZZVlg+EAIAYIMHxSP8vLDH2dpgFtI0iNoi5In9eWILedoq9obl/iRBWDBI8ufl0tgM9EyY/Afng1nJZSP1E+Ynl6fjgehMbYecbBB0ijwTL/8Aic4KzFgKoQKYUaNM09heNZF/xwdIIBjko9J8Uj3wrZbgNVqdWkmbmu7U4qn4gcs1j0ZjoWTI+G43k5SBdqVOofGhHfKjHSPA33ha7R4WItO5EHuyY2+DmjfaArE1c9WpoNTUTRLjVBOupSqEkbRC/TGvEqgqnMqpH2C1FDSLl6et1HUjSlhjPGOzlH95q1lqlqtWqFegmkl6RCIynUwEDQpmxWAed13O8do/2kMvSXTTpu4JJmatZjRk2+Ea0Hl4haIxlj9yM5UtzTh/ZSqtNCPC9KTTdGGoaZVp0zpEQGmQCJMgtibhPZJiHC0tBazAyBYyYJmDM2kixIJBAx17PpRXK1mXQO8pnxVNvEvg1lphLixsL2wiZztNRfSMuq1Fg96RU0KpWJK6xdZO5PLpGKSSS9zJxbb9qC2SoolBU1AiGESYB0sYAPqbxFt9sJXZHNNlspnCwKhqtQqGUrIWnYrO4k74dKPESiF6lNqXhJGpkYwt5GlzNsJXFc5WzviYKKYDAB2Mww0t8MWI6+eOTKowdJ8npeH4uXybapJdviz3COxudV6may8L3WjTqIioooUtSxzB+V1GIu1+cbiFKktNVpujfaJWqBNJAYWYkagZtzgiQMNvEOI5g0BQyxgMsNUkLtpXmeYWLEkT54D8Yd8w4NR0R1HiKJTpk3sfHWExEA32wzzQlFSXP39BcPg5JTptKPx5+i3v9gv2ayxpZXLqWQlaUHS2pSdRJCsDfHuKMrZVQLAq3LlqYbYUHd6EtTzAYc171GYzbZCRPvhirVHrZWKaRppwCpETuJJ2N9j7446lNukdfk+J/TxjK7T74KNbgy6EYMwl0MiP4h5Hlg7mzByg3GsfRRf64RO0nEKgyq0KlJw71AEVyAD3ZDE+HdQOYJxns32nq1DRpNTpKlAABkLTJASmsHcsVF9hc4aOGahqfRx61LJoXY657I63qd7JBdCqmJAGlgbci31DDlg7laigCnI1BZ084mJjpOOe9pu1PcVdNJddVlUtqsoN5mACTM2gEmTinS/aDVy+ZK5yhTBELUakTIEAgwSQwFjY8yR5tiwya1LslklGL0vo6eztDbReImQOR9f16jjnkGYGoIsLuVALs5ixIk7AesjEee48KNM1XQikIlrWJMR8Vzq6Tz6YE8Ty1bNENTp6qDoACCsMGMlgZMmIv64N9hUb2LXaDjGipQcGFVnD3AgFR6dRAO9uuN+OBalKkdOpZD26FSZPQSd7TGAOTyFZtUDVoZ0ABWDpJV5GoCdQ36jF0cPzCppaKdMiBqYfJdQJMEk2kDrYY58jkpM78XpyhFPZr5m3Cs3pqeGmPGYlrAwRz2BFz88b8Q48nfiiJMgFiuy2IAN58zHngfT4BmWMd376dwNwdXl+t8ZyvZerRYMtFVOxOtAdhJ33MbYKbSqmJKMJSvUv3JKvGGFRR3iOh3USSVWBIOrxSCTf+uLHF1c1fE8MUJlBB3ItMkXO4IOKT9mXRidMsTEEqI57kxGwt1GL3ElqVarhDCaRqIYAjmI1WiT0PywE/cCUVWzBFPiVLLd9SeqFnkPESTtOkE7bk+WLeUztI6CtSQV1MZMBVmWM2F4+ZjywLq8LpoGrVsyBTBMvIbVBNgebTYwfK04T+NceOZPcZZO7pG7ci8feqNyUef0mMdMMTm7Zz5MkYKk7JO1HGFz2am4yuXX0lQb/ADdoUes4Nfs+4o1Shmqdg5PeKOQsAB6DSMImcrKF7qkfALs23eN1jko+6PMnng3+z7Macxp5MhH8vxx058f/AFNLrg4oT99s6M9dFCs4MgyY6g2O49eeGvhTMVhjDFZ1L5MCLx0jlhH4fw+qYemajEfwpqEbQZU8wb74v8J40cqlWrmtQmtoWwI06bgKnwmVbkLjHDBUdnI85idJ+s/je+Bk4D5vt/ktOkVHMn/pt8+WBVT9oGWBiXPosflirTfQI7cgziPZ/iY+youalNi1X7OstJDraQmlnm12HiYePeRjOQpPT8efqMCojQH1O1hYuNVML5sSdrbEdQ4jSBQvTFRGF2VFn1tzHpcY5v2pyx0mpprHVuHouCPUlNMchfl88epSZwxzThwwFxjtW4UplhoUybDbV8RuT4zzdi7fwlNsKvDQBUZqh8JXxHmAXWSOeobg9QMWuJAKfDqPXwwPlOBhZjKgfFb6g/ljbE3Jt2zvPZftEudyvc1mXM5juRroo9Ml9EHWhUrDyBuwiFIIIuv8f7QVmY1cvw+lUNImjUd1eo6CAWD0iqwIafCWXmeWOXZXhmbostamGRkOpXUwQeoIOPorsnxReJZNapGmuoC1Sp0trUWZWW4BkkecjljdBvc5hTzOarU572mlNaRatl6YC94ahd3qKt/hNQITM6kfred86aGXLaRqEaCagI2DDwECTBm/UeUlu0HCHo1xWWoUdCSDUpFxJ+KatIMAD0elGF3inB3zTyuiJ1MMvWV1kkkgUyxqyfRR0A2HLnw+o1I9fwP+RXj4pYmtnuvz+0Xe0GUepl8sASimD91vEUWQTMD1mMKmYy2lqgLVD3YJLLAFk1wORnaZkdDgpxXP51Ky069TN9w24emUFyYDGCWAtvOF7ijIK9ZWLhnUd2UJIM09j1BMDbrtjnx4HCWl79/U6l5V+LcJaWpU9+qbW3G7VcbjLwfILTeWPeGAykknfy2xd4zxepQp95TAgMNaiFDDYwRdTeQRzA32wC4Z35WiRUW6R4qZtYWMMJ+GJxrmTVrUq61GHgLKFCFZKEMrSWNjERiMYtZNTfD+f8Hr5pwn47xqD9ydcc1d8v8AkLZjtLlayIWcl1m1ZW+9axQMB4SfW2KlCqDUGhaDUlIbuqdZKbMVuDJEm/lJBwpUOKVAAA5K9Ghh7MDho7Kdl6+e8bLSp0f+o1MKWCkau7VNOoD7zWAvebY9F4lJnzEPJ9OOmPfyV/vz9SdJ4lnz3eWelMpUJYME0CAR9nCN1BDGYiMNHGezuSp0y+aDaLBqrMVLFECjuo1WMfALX+8AI9m89luHKtPKAEk6lVCGaoQbM76mhJBMnYCBgJ3dSs37xmqmuoBCDdaYtAUE+7fyxVQhjS/Y5G3Js1zdV82i0qlOpSytKBRXvBrMTeoSjyYIEAWvdjJxrl2q0VRKVbN00RiyqpDLJMmQEEgnkbeW+JMy3h3WQbAgAMAASXBMcwCRHlfEOS4azEMKIemTfRTcz/2Qxn12GIqafQ7gH6vHKlOoWSW7xAxPdnSp/hgQZtJJ6iOcaU+0paDXU1CrErC6Qlz8InfSdMtPOIkggc3wNvEWFOksW72ogjzPiLfID+g/usnSBFTOAyNsuhf1BY6R+ueJrDjfRnOS7HGp2zqqALMBeQoTqIux6j541PbgNCQXeZCiHJI6Kgk/LCQnFsoJXL5OpXO32ryIiPgpAW8mnGMxxfN6dAallKZ+6mmiPmqyxPywVhxrlfU0sr6Y+ZrtPVs9busuORqtDR5UwGab7HT64WOLdt6UaaafvDcmqLppzy00iSSfUwcJ79yCWepUrN/dGkH1d5Y/5cY/tRltSVaI6rd483aW9oxVQS4X+P8AZN5G+y3xSpWrEVM5UK28KH4o5BKY+EebQPXFCvmZXQi6KfMblo2Ltz9BAHTFUnmbnqcYw6iTslWmDgh2dqaczSP96/zBwKGLOReKiR/Gv+oDAkrTRk9zq2U7Srlw9Fgx01dQhGNtQezC08sCe0nG6eYp92pqUvtTU1ERIOoaY1DrO+A/G84iVSWy/esVUyavdqPDsQACTznVz2wK/tiBahkkHLUDWP8A6mfHPj8eDqTW50+vJJpMnyeWpliA7VmIMKsTNrgayZ+WLadlKhE9xmPmQD7acC6vaeuy6TmXVf4aKBBA6EaSMCqmcBJJNZj1NW5/9Jx0aSWs+tMxWIjxUxG3xH8BinmOHLXBBRGfcNpOk+u0euLdepMAhPkCJ+WnGi5hogCPYbfLFGRErjnZVjaKK85KH6eKI+WBOV7GoXvVEj+Cla3mBbD9XzlTbVboQfyxBTzFZiJCAeSb+9sDcVpWBqvZy1gW62I9/wCWJ+zeWq5WqSyaaLi95MgEg2F+hnB98w36EfnirUfVdo9CMZRSC2a8e4X+8qDRMECVaLREi/OQeR53xzrOipQqBnNOqUPhLKGaR/eI1fXDlxPN5hVig3dgdApX/K1pwn8YNSp4mQd5/wBRIXV5skEEz94QcCSTDGVA7+3CBI7ymx37qsyA+obViBu0NQkHv2JH/UoU6pHlqN/LbAjMBx8RknefDHpgdUrHoQOpwqXwG1WMlTj7E/8A7NvM0Xpt8zTAGB/Gu0NWUVRSCwSyU3cLUiPjJcNqt1BN98A2qYr12uDgpbh1uqsacvxqkYIyOVn/AM8DbyL/AEwXznauo4AfKUCFEAfvMAC1rPtYW8sc7R9Ln+99CMSM+A4m1sbjxTSWYZPKBm+JnzOonpvX2EbbCPLGydpq4EKOHUwNro0en2jfhhLJxqWxtNg1jXme0+an/wC9op/5VM/TTR/PAvO8WZz9pncxU9FI/wBVQfhgMTjQnB0m1MtGpRBnu6jn+/UA/wBKz9ce/fY+ClSX/DrI+dQtipjBODpQtlmrn6rCDUeOgaB7C2KsY9j2DRj2MY9j2MYxj2PYxgmM4s8NSatMf31+jAn8MVsH+y3D5LVnslMG/Ux+QJ9xhZOkFclfti85iOiKMA4xZ4jmu8qu/U29Nh9MV8GKqKRm7ZiMexmMYwQH2Ab7Kp/wi2IShAuAPpOMVD5H5/7Yz3g6fU4wpCx/uj9fPGyA6b+2M98vTG6uOQxkAiixtIxEFHMYtFPO2MMp64JgZWywN49wD+IwIzuTTnq9/wDbDDVA5/hOBuZVvuz8kwjG6FXP8EptfSTzid+pvfC/muz6G4BA8p/ljoVbL1W2DT6BZ/HAutw2sZkH3U4wjs5vnezhvpVvWCPrgbV7O1dJIRiBuYmMdS/sfMHYafMsPyviAcLzKTv8m/G+DQNTOSVMi67jFR0Ycjjqeb4FWclmv6tOKNbslU2iPQYwdZzYseeMa8dFr9imCair+Zi1zaxFsB6vZmJn8vrIwLG1IUdWMasM9Xs4RH/Dvz1r7kTP0xVr8JCmDpPpfA1G1IAzj04LnIjoMeGTXoPbG1oNgfVj2rB2nQA+4D9PzxfyuXDiyKI81H+/tg6kDUKYM7Y3FJv4W9jh3o0EIiZPkoJ89mxYp0liDv0ZThkBzEIZZ/4W9sSJkKh+6fnAw+DKmY0e4j8TiT9ytJC+kD9HBoHqCnluE0kvWq6v7lJWYny1MAo+uPcX4k1RBSpp3VFdlG5/7j+vMnDTToRtYGxi0+RgYjzHC9R+EeU7+wwNHZvVEAZf1xscsOp9sN9fg4H3T7YgqcIEfD88GmHWhYXKDqcZGS8zhiPB4Fj9ZxGeHN1Ht/TA3DqR9T1csvMn3/ripppxN+e7Y9VKc2HnE/jGKDwCYMj9eWGMy3oU/eK+pkH5jG37qOTA+mKHfEfeP1xsmYkf1/pgAssPTvAM+k/yxo+XaJ0tHmD/ACxEMx6+5xq1Ym/5/wAzgGMkEf1xGSx6e/8ATGKlTzOMKB09zhGMmQVWfoPf+mKzVWn4R85/+OLzqp3GIjSXkBjAZX1PHwj2jEFdXPT5H+mLlTLDmPx/niJsoORI+Z/ngisGvlXPMD2xVfhk/E5+QnBarQi2og+bE/Q4ibLNydvw/DGFoDV8gt4f3BP4DA2tkD6/rocMNfh5O9SPl+eKbcLH8eryJ/RxrA0wBU4cTzX8fwGIW4P6fITg9VyEb6R5HFZsmObH/CAcYUAVOBid7/ryxWfg3Qj5kD88Mr5FetT5wMRfuA5K2NSNqFV8gRyxotAqZFvnfDU/DT/D74hqcIJ3GBpDqAtEr95QTO5H54uoEnaJ/uyPpfFleCjqfbEi8JUcgfp+GNpDrK3dNbQNrxqiPQEk+8YytRpiDI3AUR7R+GLSZBegxIuRW+0+kYKtAtMr0wu8rPQA39cSA8woHyK/nix3EWE/Q/ljSlTG9gf8v/uGDqNpIVy2o7gD9epxY/sdiBEnmdN/o0HFhMxrNgwg2mw+V/zxkrFjN+X6GG1Aoo1smiWNME+cKfY4qtleiN+vlg1RUQdQUg9f5H+WIjRp/wDTU+rMPoLY1ho6c+dqFTpcrAmHG/odO3qBgec82xP+n+WCuT+MemNeJ8/ljMswb+8TYKQepI/ljF+cfTG+Z3b0GKf3sAUtaztbGNfp+vniJueMPgBJWr/r9HGO/HnitzGLyf8ABPr/ACwo1EBzA/XLGBmlFrEdJ5/K04qZnEZ5euMBl01162xo9ZbTGI+uIev654wGT1Mz1NuXi5eV8RPWT9SMU8r8R9TiHMfF8/yxhbLjVqccj5A3/niMJTYWU+e498R5f4z6Ylbb54xiM5VdgJ9AY+bY0/dTyCD/ABaj+ONc1jRdsYVkoym91MdI/njVhHMfr0xkbYhbBFZ5qo9cRPUPQ+2JHxXq4wDQyeY+ZA/PEVRIJB3HQ6vqJGNGxqMEBuv6kYmRRuQoHp/K+Ixjcb4wUZr0gdhPtH1k4j/d3YWHyLkD2AwXf4FxUzfw4BSgPmMvVW5J949rzimtVl2MfX8cWam49cVqm5w1CM1fMMdzONf3hsRtj2MY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2052" name="Picture 4" descr="http://www.walksofitaly.com/blog/wp-content/uploads/2011/05/Traditional-Venice-gondola-r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132856"/>
            <a:ext cx="5276528" cy="4231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97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23528" y="404664"/>
            <a:ext cx="8363272" cy="5721499"/>
          </a:xfrm>
        </p:spPr>
        <p:txBody>
          <a:bodyPr/>
          <a:lstStyle/>
          <a:p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gondola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propelled</a:t>
            </a:r>
            <a:r>
              <a:rPr lang="uk-UA" dirty="0"/>
              <a:t> </a:t>
            </a:r>
            <a:r>
              <a:rPr lang="uk-UA" dirty="0" err="1"/>
              <a:t>like pu</a:t>
            </a:r>
            <a:r>
              <a:rPr lang="uk-UA" dirty="0"/>
              <a:t>nting, except an oar is used instead of a pole</a:t>
            </a:r>
            <a:r>
              <a:rPr lang="uk-UA" baseline="30000" dirty="0"/>
              <a:t> </a:t>
            </a:r>
            <a:endParaRPr lang="uk-UA" dirty="0"/>
          </a:p>
        </p:txBody>
      </p:sp>
      <p:pic>
        <p:nvPicPr>
          <p:cNvPr id="3074" name="Picture 2" descr="https://encrypted-tbn1.gstatic.com/images?q=tbn:ANd9GcQlqbbN7I1VeuZGNMiI3Hk27Fp7j67vsA1ko31qN0hbPlF681Q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772816"/>
            <a:ext cx="4320480" cy="4417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332656"/>
            <a:ext cx="8435280" cy="5793507"/>
          </a:xfrm>
        </p:spPr>
        <p:txBody>
          <a:bodyPr/>
          <a:lstStyle/>
          <a:p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centuries</a:t>
            </a:r>
            <a:r>
              <a:rPr lang="uk-UA" dirty="0"/>
              <a:t> </a:t>
            </a:r>
            <a:r>
              <a:rPr lang="uk-UA" dirty="0" err="1"/>
              <a:t>gondolas</a:t>
            </a:r>
            <a:r>
              <a:rPr lang="uk-UA" dirty="0"/>
              <a:t> </a:t>
            </a:r>
            <a:r>
              <a:rPr lang="uk-UA" dirty="0" err="1"/>
              <a:t>were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chief</a:t>
            </a:r>
            <a:r>
              <a:rPr lang="uk-UA" dirty="0"/>
              <a:t> </a:t>
            </a:r>
            <a:r>
              <a:rPr lang="uk-UA" dirty="0" err="1"/>
              <a:t>means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transportation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most</a:t>
            </a:r>
            <a:r>
              <a:rPr lang="uk-UA" dirty="0"/>
              <a:t> </a:t>
            </a:r>
            <a:r>
              <a:rPr lang="uk-UA" dirty="0" err="1"/>
              <a:t>common</a:t>
            </a:r>
            <a:r>
              <a:rPr lang="uk-UA" dirty="0"/>
              <a:t> </a:t>
            </a:r>
            <a:r>
              <a:rPr lang="uk-UA" dirty="0" err="1"/>
              <a:t>watercraft</a:t>
            </a:r>
            <a:r>
              <a:rPr lang="uk-UA" dirty="0"/>
              <a:t> </a:t>
            </a:r>
            <a:r>
              <a:rPr lang="uk-UA" dirty="0" err="1"/>
              <a:t>within</a:t>
            </a:r>
            <a:r>
              <a:rPr lang="uk-UA" dirty="0"/>
              <a:t> </a:t>
            </a:r>
            <a:r>
              <a:rPr lang="uk-UA" dirty="0" err="1"/>
              <a:t>Venice</a:t>
            </a:r>
            <a:r>
              <a:rPr lang="uk-UA" dirty="0"/>
              <a:t>.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modern</a:t>
            </a:r>
            <a:r>
              <a:rPr lang="uk-UA" dirty="0"/>
              <a:t> </a:t>
            </a:r>
            <a:r>
              <a:rPr lang="uk-UA" dirty="0" err="1"/>
              <a:t>times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iconic</a:t>
            </a:r>
            <a:r>
              <a:rPr lang="uk-UA" dirty="0"/>
              <a:t> </a:t>
            </a:r>
            <a:r>
              <a:rPr lang="uk-UA" dirty="0" err="1"/>
              <a:t>boats</a:t>
            </a:r>
            <a:r>
              <a:rPr lang="uk-UA" dirty="0"/>
              <a:t> </a:t>
            </a:r>
            <a:r>
              <a:rPr lang="uk-UA" dirty="0" err="1"/>
              <a:t>still</a:t>
            </a:r>
            <a:r>
              <a:rPr lang="uk-UA" dirty="0"/>
              <a:t> </a:t>
            </a:r>
            <a:r>
              <a:rPr lang="uk-UA" dirty="0" err="1"/>
              <a:t>have</a:t>
            </a:r>
            <a:r>
              <a:rPr lang="uk-UA" dirty="0"/>
              <a:t> a </a:t>
            </a:r>
            <a:r>
              <a:rPr lang="uk-UA" dirty="0" err="1"/>
              <a:t>role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public</a:t>
            </a:r>
            <a:r>
              <a:rPr lang="uk-UA" dirty="0"/>
              <a:t> </a:t>
            </a:r>
            <a:r>
              <a:rPr lang="uk-UA" dirty="0" err="1"/>
              <a:t>transport</a:t>
            </a:r>
            <a:r>
              <a:rPr lang="en-US" dirty="0"/>
              <a:t>.</a:t>
            </a:r>
            <a:endParaRPr lang="uk-UA" dirty="0"/>
          </a:p>
          <a:p>
            <a:endParaRPr lang="uk-UA" dirty="0"/>
          </a:p>
        </p:txBody>
      </p:sp>
      <p:pic>
        <p:nvPicPr>
          <p:cNvPr id="4098" name="Picture 2" descr="https://encrypted-tbn0.gstatic.com/images?q=tbn:ANd9GcRom8yoHC4dMl1U6tOwf-p3-IAWX4HYC1fCvooATW6GKNed84X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132856"/>
            <a:ext cx="6264696" cy="3904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79512" y="260648"/>
            <a:ext cx="8507288" cy="5865515"/>
          </a:xfrm>
        </p:spPr>
        <p:txBody>
          <a:bodyPr/>
          <a:lstStyle/>
          <a:p>
            <a:r>
              <a:rPr lang="uk-UA" dirty="0" err="1"/>
              <a:t>It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estimated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there</a:t>
            </a:r>
            <a:r>
              <a:rPr lang="uk-UA" dirty="0"/>
              <a:t> </a:t>
            </a:r>
            <a:r>
              <a:rPr lang="uk-UA" dirty="0" err="1"/>
              <a:t>were</a:t>
            </a:r>
            <a:r>
              <a:rPr lang="uk-UA" dirty="0"/>
              <a:t> </a:t>
            </a:r>
            <a:r>
              <a:rPr lang="uk-UA" dirty="0" err="1"/>
              <a:t>eight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ten</a:t>
            </a:r>
            <a:r>
              <a:rPr lang="uk-UA" dirty="0"/>
              <a:t> </a:t>
            </a:r>
            <a:r>
              <a:rPr lang="uk-UA" dirty="0" err="1"/>
              <a:t>thousand</a:t>
            </a:r>
            <a:r>
              <a:rPr lang="uk-UA" dirty="0"/>
              <a:t> </a:t>
            </a:r>
            <a:r>
              <a:rPr lang="uk-UA" dirty="0" err="1"/>
              <a:t>gondolas</a:t>
            </a:r>
            <a:r>
              <a:rPr lang="uk-UA" dirty="0"/>
              <a:t> </a:t>
            </a:r>
            <a:r>
              <a:rPr lang="uk-UA" dirty="0" err="1"/>
              <a:t>during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17th </a:t>
            </a:r>
            <a:r>
              <a:rPr lang="uk-UA" dirty="0" err="1"/>
              <a:t>and</a:t>
            </a:r>
            <a:r>
              <a:rPr lang="uk-UA" dirty="0"/>
              <a:t> 18th </a:t>
            </a:r>
            <a:r>
              <a:rPr lang="uk-UA" dirty="0" err="1"/>
              <a:t>century</a:t>
            </a:r>
            <a:r>
              <a:rPr lang="uk-UA" dirty="0"/>
              <a:t>. </a:t>
            </a:r>
            <a:r>
              <a:rPr lang="uk-UA" dirty="0" err="1"/>
              <a:t>There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just</a:t>
            </a:r>
            <a:r>
              <a:rPr lang="uk-UA" dirty="0"/>
              <a:t> </a:t>
            </a:r>
            <a:r>
              <a:rPr lang="uk-UA" dirty="0" err="1"/>
              <a:t>over</a:t>
            </a:r>
            <a:r>
              <a:rPr lang="uk-UA" dirty="0"/>
              <a:t> </a:t>
            </a:r>
            <a:r>
              <a:rPr lang="uk-UA" dirty="0" err="1"/>
              <a:t>four</a:t>
            </a:r>
            <a:r>
              <a:rPr lang="uk-UA" dirty="0"/>
              <a:t> </a:t>
            </a:r>
            <a:r>
              <a:rPr lang="uk-UA" dirty="0" err="1"/>
              <a:t>hundred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active</a:t>
            </a:r>
            <a:r>
              <a:rPr lang="uk-UA" dirty="0"/>
              <a:t> </a:t>
            </a:r>
            <a:r>
              <a:rPr lang="uk-UA" dirty="0" err="1"/>
              <a:t>service</a:t>
            </a:r>
            <a:r>
              <a:rPr lang="uk-UA" dirty="0"/>
              <a:t> </a:t>
            </a:r>
            <a:r>
              <a:rPr lang="uk-UA" dirty="0" err="1"/>
              <a:t>today</a:t>
            </a:r>
            <a:r>
              <a:rPr lang="uk-UA" dirty="0"/>
              <a:t>, </a:t>
            </a:r>
            <a:r>
              <a:rPr lang="uk-UA" dirty="0" err="1"/>
              <a:t>virtually</a:t>
            </a:r>
            <a:r>
              <a:rPr lang="uk-UA" dirty="0"/>
              <a:t> </a:t>
            </a:r>
            <a:r>
              <a:rPr lang="uk-UA" dirty="0" err="1"/>
              <a:t>all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them</a:t>
            </a:r>
            <a:r>
              <a:rPr lang="uk-UA" dirty="0"/>
              <a:t> </a:t>
            </a:r>
            <a:r>
              <a:rPr lang="uk-UA" dirty="0" err="1"/>
              <a:t>used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hire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</a:t>
            </a:r>
            <a:r>
              <a:rPr lang="uk-UA" dirty="0" err="1"/>
              <a:t>tourists</a:t>
            </a:r>
            <a:r>
              <a:rPr lang="uk-UA" dirty="0"/>
              <a:t>. </a:t>
            </a:r>
          </a:p>
          <a:p>
            <a:endParaRPr lang="uk-UA" dirty="0"/>
          </a:p>
        </p:txBody>
      </p:sp>
      <p:pic>
        <p:nvPicPr>
          <p:cNvPr id="5122" name="Picture 2" descr="http://iliketowastemytime.com/sites/default/files/venetian-gondolas-hd-wallpaper-1920-12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060848"/>
            <a:ext cx="7128792" cy="4455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r>
              <a:rPr lang="uk-UA" dirty="0" err="1"/>
              <a:t>Those</a:t>
            </a:r>
            <a:r>
              <a:rPr lang="uk-UA" dirty="0"/>
              <a:t> </a:t>
            </a:r>
            <a:r>
              <a:rPr lang="uk-UA" dirty="0" err="1"/>
              <a:t>few</a:t>
            </a:r>
            <a:r>
              <a:rPr lang="uk-UA" dirty="0"/>
              <a:t> </a:t>
            </a:r>
            <a:r>
              <a:rPr lang="uk-UA" dirty="0" err="1"/>
              <a:t>that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in</a:t>
            </a:r>
            <a:r>
              <a:rPr lang="uk-UA" dirty="0"/>
              <a:t> </a:t>
            </a:r>
            <a:r>
              <a:rPr lang="uk-UA" dirty="0" err="1"/>
              <a:t>private</a:t>
            </a:r>
            <a:r>
              <a:rPr lang="uk-UA" dirty="0"/>
              <a:t> </a:t>
            </a:r>
            <a:r>
              <a:rPr lang="uk-UA" dirty="0" err="1"/>
              <a:t>ownership</a:t>
            </a:r>
            <a:r>
              <a:rPr lang="uk-UA" dirty="0"/>
              <a:t> </a:t>
            </a:r>
            <a:r>
              <a:rPr lang="uk-UA" dirty="0" err="1"/>
              <a:t>are</a:t>
            </a:r>
            <a:r>
              <a:rPr lang="uk-UA" dirty="0"/>
              <a:t> </a:t>
            </a:r>
            <a:r>
              <a:rPr lang="uk-UA" dirty="0" err="1"/>
              <a:t>either</a:t>
            </a:r>
            <a:r>
              <a:rPr lang="uk-UA" dirty="0"/>
              <a:t> </a:t>
            </a:r>
            <a:r>
              <a:rPr lang="uk-UA" dirty="0" err="1"/>
              <a:t>hired</a:t>
            </a:r>
            <a:r>
              <a:rPr lang="uk-UA" dirty="0"/>
              <a:t> </a:t>
            </a:r>
            <a:r>
              <a:rPr lang="uk-UA" dirty="0" err="1"/>
              <a:t>out</a:t>
            </a:r>
            <a:r>
              <a:rPr lang="uk-UA" dirty="0"/>
              <a:t> </a:t>
            </a:r>
            <a:r>
              <a:rPr lang="uk-UA" dirty="0" err="1"/>
              <a:t>to</a:t>
            </a:r>
            <a:r>
              <a:rPr lang="uk-UA" dirty="0"/>
              <a:t> </a:t>
            </a:r>
            <a:r>
              <a:rPr lang="uk-UA" dirty="0" err="1"/>
              <a:t>Venetians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weddings</a:t>
            </a:r>
            <a:r>
              <a:rPr lang="uk-UA" dirty="0"/>
              <a:t> </a:t>
            </a:r>
            <a:r>
              <a:rPr lang="uk-UA" dirty="0" err="1"/>
              <a:t>or</a:t>
            </a:r>
            <a:r>
              <a:rPr lang="uk-UA" dirty="0"/>
              <a:t> </a:t>
            </a:r>
            <a:r>
              <a:rPr lang="uk-UA" dirty="0" err="1"/>
              <a:t>used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racing</a:t>
            </a:r>
            <a:r>
              <a:rPr lang="uk-UA" dirty="0"/>
              <a:t>.</a:t>
            </a:r>
          </a:p>
          <a:p>
            <a:endParaRPr lang="uk-UA" dirty="0"/>
          </a:p>
        </p:txBody>
      </p:sp>
      <p:sp>
        <p:nvSpPr>
          <p:cNvPr id="4" name="AutoShape 2" descr="data:image/jpeg;base64,/9j/4AAQSkZJRgABAQAAAQABAAD/2wCEAAkGBhQSERUUExMWFBUWGBwYGBgYGBoYGhgaHR0YHBocGx4bHSYeIBojGiAaHy8gJCcpLCwsGh4xNTAqNSgrLCkBCQoKDgwOGg8PGiwkHyQsLSwsMCwsLCovLCksLCwsLCwsLCwsKSwsLCwsLCwsLCwsLCwsLCwsLCwsLCwsLCwsLP/AABEIALcBEwMBIgACEQEDEQH/xAAcAAACAgMBAQAAAAAAAAAAAAAEBQMGAAIHAQj/xABKEAACAQIEAggDBQUFBQYHAAABAhEDIQAEEjEFQQYTIlFhcYGRMqGxBxQjQtFSYoLB8BVykuHxFjOissIkQ1Nzg7MXJTRjw9Pi/8QAGAEAAwEBAAAAAAAAAAAAAAAAAQIDAAT/xAAwEQACAgEDAgQEBgIDAAAAAAAAAQIREgMhMUFRBBNh8CJxgaEUMkJSkeHB0SNysf/aAAwDAQACEQMRAD8A6GjYFyHFDUqOhplSgBnUGkEsOVxtiqcNyCVOIVMo7Zs9UCS5zdSDAXYCDfV8tsPR9nuW7bFWaCY1VajaoE3JbDy8VUlSFhoJxbbHb5kL8RA8yB9cSTPLHN+BcEyubytepWy1GkUUhdGqLpMlmNiDEbY86O8T4hlqSgJ96oqLKZFRV/deLjwYNtuMVj4lXTVE/JbVxdnSNGPHq6FLHYAk87C5wq4P0spZnsLqpVv/AA6ylDPncN/CSfDE2b43QNIh6iBtMlQxswvFr725Yq9aNck1pSvgCPSeirmq3XBdPPL1AsAT8Wm3rA9sWVKkgEbESMVev0xoGVF/i7SpFo7N7NvN8MeD8ZosiItQswUDtapmNpYRPhOOXw2qpWjp8RouKTJeMdJctldP3iulLVJAY3IG8ASYwqqfatw8bVmf+5Tc/UDDbjXBKOaVVrU9YVgRBIYcjBUhtj/UY5lxb7M6yZ6g1A1q+WFZOtWo06FDUy0yRrUgsPh2XnOKauo4vlE9LTUl1Op8A6TZbOpry9VXj4l2dP7ym4+nccNcfNHR3o5XbiS0lFXLt2nV0BVtI2KmQINhMxfHaOA8TztB6dHO6HVyQtYlKbiFkB1VirEnsysXvffAjrJumaWi0rRcBjcYW1uO0EEtWpL5uv64gyXS7K1agp08xTdySAFMyQJN9tsUbXcmk+w6jGRjTrMZ1mNTNZtj0HGnWYzXjUY3nHs401Y81Y1GN5xhbGmrHhbGo1npfGjNjVnxEz4dIBuzYiY41ZsRk4ahWzZmxE2MOIzhhTDiM49LY0OCAwnGhbGHGqxImY5xvgN0rClbo26zGdZgwBPy0Hbx/EP0WMe0apYSuXXciezuDBHaYXBERjkfio9EdK8O+rANeMwcaVQ36ql/iX+U/XGYn+L9Pv8A0U/Dx7+/5FeR4RTpcQqZpqyjrVIILUwqyF2bXJ+An4R8sOP7WywDhs1Q3JP4qSAYAm/iPfCpOj6AlhTRVBOwjeb2A3Pf/pMckoUs+kKqiWYwImBeRzxwuVvc6VFJbcCSlkMtRy1SlSqpUBlyTXUBdKsAxYUzCgrvBjfukThnCaObDmhUo1ghgk161VVlRosoUbhpA5RtcYfGjScKyPTKhaysVbUP92FIJkgfGDy2wt+zfIdTSrAlDLr8DBgIU7lbTil/DbBHaVLgB4e2WGcOXpOiZhC8AZfMtoZe0p1OwQlQDfZpERgnpNkqeTYTTq1Os1kdRlssSvwWJqmZUmxvOozJGCcrw6OMGuJgydPV1N+rIJJKaNz+1fDHplluuRB+IIYmURX5La7rG2GezpAuTVijh/ENWZXLjL5lA5u/XUqaoHpgmFpCSQDYcmmDzw7490ZpNQYipWB1Jc1Ge4hbqx0mbTtN7iScC0uExnUfRV1ALc9WEtTAJMOW5HYbmPHD3in/ANO395PqMLKTTMla3KF0Z4/V6xSjvmUDdWRTBLCDdTTqRDWHaU6Re4kYvD8QYa4y9U3MSaKTGkCJqbES0mNoMYptTh1Kpl0olQCErFgy6JqFqkHtxc2wx6BcO6jLupRKbGoWKqVNtKAE6Se4+2Fm+W0NBbqJBw/g9NM0hFRTVVrU3zdEsQrEwEVGMBAHC2va0asF9LKtMCkc82XpKxhQalWD/wCJEUrkDRG27YGyeWQcUZ0NAglm7JQ1JKMDYHVubztGGfTABqdMa+rIeZKVGBBW47CNfa2NauqDcqyEmW6M5Uha3VUanWKrIy0alUvIlrVLhYgg2YeO+JMj0aUZo1/7P2ugVEWGsAw2AMDl3898FnNNRovW7LvQog0wwIDFaSsbGGvJOwMYd9A+lL5zLNVrCmrLUKQgYDTCRMsxmScNF07QJt1uatmc0fhyp/icfQfrgekvEDbRSkbzN58j9MJeF9OczUpZtqlVQadLUmlFs0mTeRsOdsWHoJx5q+XqPVqGqy1I1aUFtKEDsKB3+N8M9eTfIr0FBO0iajls7zWgPV/88D0OJCoyjtJVSZplivKLgGGSfzX9DbCLoF0lr1s/Vp1aruopuApIjUHXtRFjEj1wzzdPr1cVCE6rrGWsOy1MCrXQR4BKdzMGTbDLXl1EeirHtOq0DVAbnBkT4GBjbrcV88QqZWmv3kBlgDrUJPqyntW5kTjep0loEfh1qbMR2RqNxYSNKsbEjljtjqwcbs5npTUqoeGrjC+Ki3FK7C1UCOaUWbcm51FBsO7mOeA6+WqVBL1Mw9tuzTG3cNY3ttyO9pjLxcFwdEfBaj5/yWvN8ao0/jqKPCZPsJOA06V5Y/8Aex5qw+oxU6lHK0x22WnfarmkQnn8I0ttp2nfnF9zl6QTrIo6Ntc13G4W3bNpnkdx3Xi/Fy52r6ll4OLtb39C50+J0m2q0z/Gv64JjFATMUiyoqgM/wAJOUCg9kmQaqTYEH/D4y64b0iClqbFSV5Ds6O6ViynvEjlvbFY+LWWMiM/BvHKG5ZdONWXAmXz7NEqNJaAQR3EgxfcA4L1Y7E73RxNVsyJlxFUcKCTYKCT4ACT8sEthVV41TNf7sgFWsyElFYKVWCJJIIFjYb4E54q2GMMnQLnuk9CnuWY/uj9SMScB4y1XMUWSmDTY1IuQ4KLzgaYOoWJ99sT5DhrsGopRy5FN1Yo9TUUf4r6aVztzjcGb4aZfg2ZQBVahTAkwq1DdjJ2ZBc44Z+Ik9jrjoxQszPEHp5wu7sqK5kNVOhV6sm6hY3vJm+POL8ZoZqiadKpRcKyMyhWIgtY3gETjXNdH2ev1b5ka27RPVSp7wC9RgX03gjaMbcU6Lrl6RfrKrtMBVFFJJ72FKQABv4d5GIt7qkU2p7jXo/lVTLoqsqjtGBAAJZiYE2Ek49wspdH6DqH63MdoA3qkG4m8c8ZhHzwMoquUUf7Ifw2rlbFkp7ebc8W/py5fhuYVjI0qYmdqlMixwl6HdDK+Sas9auj03ChAqmVhieYE92H/E8mtehVpayutYnQLQymfivthJSXmJ3sCMJeVi+dxN9mGlKKLYS9fuAPZoWtHLFxzOcpU+y1Smh3gsFPsTOK5wjhi5NEAY1VUV6rEALAC0jtqPdHrhdxTpmWo5etTWqWq1jRKU6mkAKA7sGi50ERsJmbYeVybrgMPhir5LnU47l7xVpkxuCpPuJOI8lxSmB8buZJslRtyTyTYC3kMVVuOkZzNUmNdqOXolxU+9VQWcIKhWzxpKkDaQRNwbJq3HaxyNB9A+81K+khq9cp1YBqEkdYYJWFN7XI5QMZXYclR0d+MItytYAkKPwaoEsYG6Ab4ErFFyr06ZLdU6q0ySCe1vzJmT54rOTq/wDzNlp06fUU6PMszlzS62QxvzC9xBJscM+A8Tq1shUNXtN1yrNhY6TytAJgc4jGcWtwqS4A+JZxiQNK1JUqBUBYAGDNoJvHPnht0fzZ6ohqdNQDbqwygk7kgse4c8VLLVmTKrVdiWNOpU1ET8VRgpjtSBMwbdmLA4sPRzOJUoald3AZlLVAqsYCm+kATB5bxfEZZpN3sdEMG0q3DMhxCs9bWVogEkNCtMHx17x4YZ8QSq5AR1RReNCuSf4weXh34QcHzv8A22rTOuA7Io1JoCopM6NesOSCS+gWMXGk4J6XVDFFCpdHdiyioaU6ACsst4BaYi5Ve7DYzySbEcoVaRBx1W6mojA1GL6Sy6EEGiq3kjkQYAgkcsDdGKz0KNSlSosdXbBLhQGAk/CDvA8Y78PMjTFZGYj4jTa+8mlSJ+uIczw1mYBKSkAhQSwEEgm1iR5juHdgxycsbDLBQyorXDOjnYqKFjrhoINWGKzcpCC4v+owz4Hw+pltWXphD1wk6qpOkgHYFQxHpyw0/s2q7WWmO0VnUwgoJsNMxMxfxtjfLcOrVKoY9XBd23YGKdQLtpsYiBPLFFpvuTlqp3sJuB9HquXrGpSo0xUKk6mLlTO88+/bwvyxvw5alT7wdLJqRg6NDKWbrWU02GwLuxIO0jwxeabdkeWK3k6WkVGAINzpBEMTVzN7x2iFUSbRGJRkxpU96Aq4PXZ1iDcB1kWIFCnEcjDggxzGFmW4NT+7U82BpqvRVm09kFnQEkgb375jDxs/OrXY0zVR5UqoAYRcjSRoiYJ8cCUuLZd0NOmy6VsEQBSABYBTED02ws3dj6Tpoq2To1OtyTl6769XWaqlR0trUWJKgQBi4HBFSiwmTaxALSYtyxFqtsL87yPK8YlrNtq9jt8OlGLp3uJ+H8PP3jNMVENoCElRcGkTEmdgb+mBKXBKn3EUDAeQDeQPxJmRNovbDrMZyjSGqtWWkCSANDsWgISRoB/aGCS2p1WQRIUECJBIg7et74ZuWMdhYqKnKn8xTxHIipVouHUdV8Uh7/h00sdPep98CfdIqs4IKmm4kTvqEbgHvM4Z5Pj1GprFBq4dQCSy6BEgWgzMkcseudepixL/AJ+za+qLwASQORJteJEnUcm9+a+wNJRSSXF/f+Cs0cv+HUrvXqK6CpTTqylOWCsQxEaZItCrJJm1yQei3FTUo1tVbNLUDfg6GAW8kltSkMom4M8o7ww4sCK6Q0GqdMowgGKlysQSYuZnxBwRRylQcQy1FqZai9Oo1VtLsocdaFuSVUWW3jzx0x1G1SOPU0knkwVsxU0g1WqVDzbQbnyNgPXEn2fZctxMVSZARlAhBpBF9mk3jlhzxfIOnEcmKVMDK6XFfSqBZg6dR+LfTYeGBeCcNrLxSrVqy1F6xFH8TUAppZjUAsnT+URA+WAl1sWc7VVsXvJU1XMGIko20Se2MNzhZlOFU1daiDkRMtN9xfx5eGGgwXLJnNVCPM5pPvFPtr/vCNxuUYR5zbBnFGUKA5FyfoZ+uMq8Jpag+gSDIOkTPniSvSFQDWg7xMEbXj/QYLnvZsfXkS5DNUurXtA27j+mMxMOjVIbUREk/wC9qDe+0GPLGYbzDYep7kslrGh3disTOnsmJvAwQnBKaBtySee529hipZbpqpNCKVVSzQxlRJlVGozLwp+eH/Tni3UUk7DMGeOy5p7Kx+IAnltieG1lHJknFuH06VJtO3UVzJvJKpvighlahlAxBP3mqTN4HUwJx0DNaa9OmWU9tNBN501lXVB77LeDNxF8ULpT0SqUHp9QEYBlJV3YMXcFNoYBbzduR3xZSSQmMnINzYph8/tJpVhtyGVQY0NanoobQtWpy2/CGEeY4ZmddUEUZqBwSoLAAqEbSW0x6jfGZfhVdlpgPQDEsyqUO9kYk6vhEi4ncbm2FyiNhItmQztP75Vg7gKI8Msg/lGNOirf9grf+cn/AEYXcC4TprPVq5mkVpFuuAQFdaLpYfHK6QRY3JEx32Vyn3Zmo6RRJQ/CFJ7IuYABfVB2HcdowrmsaCoO7Km+eVskFB7S8PJIj/7nsRgnoExOU/8AVqf8tLFY4ZlKtRmFXQFNM0l0a1ATUpiNV+Z5X9sXLgfCKVHLOuogFmtBMyADcv5YlqakXBpMvp6clNSa6D1WHWL/AOdmPpUwTXqAVEv+Sv8A/gxX+EZZWriT8LO0wbkzO7nvPfyiMMOM5ClrDybhhZQT8IHMx+VeXLBepHJMVacsaJ+CV4pMeUU//ZpYgzXSQ0qhXq2MOGsrEEBSN7AmINvHCDNZirRAXLa2UGDpSmSCEp/tVANrc9sLuNdNKuXqKldqiuyhrJlSAp2LEaoGBG3JuLRpNJJSTLS3Sx0qQKNRhrZ50R8SwIltr43p9I6yVAi0akBqi6iqj43BmNWwv4nFJ4t0yq0a/Uua2sadRDZXSuqIkikeRG0748HS+ucwKB61SXCamr0gAxIEdmjq+IgSB8r4f4+6FuH7X9jrQz6iAZudO3PCPL1AQNQlG03sQQWqubb7PEeGFGVpZhXQ1KzQpmBXapyIgg01EXx7lOJqzCkCQy8j3DSJn1GOfLs7L4OraoKzOXBWqJJ616lpmx0AQp2kTaLk4oGRqD+1cxcQrVAANgJqm0W5AYvXEahVSQLgOQD4aP5zjlnRriFQcXcqxBLVj/wv3eHdh1K0/kGMWmn6nRRwpl4lUrdXCMp7cC5KDnzk4dYXf2nRLx1il5nSNTNa5/LNhJOD+tG38r+hxz6rbe6o7dBJKk7FXSLhjZimqoVBV3J1GLFaUcvA+2GmVqhWQn8rJMfu6Zj2OBc7xilRg1X0aiQsidWnTMQfEe+NUzGogqCwYrBtcMAQd4iCDvPrbDPPFbCpwylv3AOGcFNCpUYsra+yAJEdpWklgBEA+sYbax1JAInUTAM8iNxbC/hvSmlVYaabmAHOtSoI1IvMXPaB/qMGV87TqVXCroOkMUAEAHWFMwNyrcjtc3GHmpb3zX2EhKLquL+/YC4jk0NZAVnTTVwTJIYyZk35keRjBeRzeikophVCEqoOpoANhJ7hG/LAVQKKodmX4CO+IkR3gwdjFpwjpOy8RKioSv3USvKQabTvBOp35cz34OLlbJykkkvoWnO58QHq1FW8AnsiTYC7C5JxHwKtTGbSitZajpULMBAN6dW5G4ucUX7ROKg0RSDSZYtYEgqjFdxA5zz8se/ZjxJ63GdVUySh2ECyD+WHhp3DI5tWdSxL1076YtlM7SU1hTVVDBbw+omS4BuLQJFr89uj44P9u1MHO0jP/cKPUNVx3Nag0hptAM+GOmf5UclfEcX6E9OqtTjGYpVWu7VhYWIpLUImTaAoAgd/eZC+0vpPWo5vK1Q1qeXpvTlfgZlBdh3sRaTyxXuidUJxx2Jgas3fzp5iP5Yu3TDok2eyuWKtTpsKSLL6thTH7KE7X9cNJ1Oh8Fi/mKenv2mZmln6qUcxUp0wKZVQFgBqaNzUm5M788e496U/ZpVzOZaqteioK0xDCpPZpoh2pkbjGYpF7LYqoKifLZ5T93gSRUb1lqUDbz+eL59plcnL0pQiKoPM/kqeGKCnQMLfrKwgiB1r+BNx/XnhrluhocstSrmSQRvXqtAKnkWvBvjk8xJMHl2X3g+e10KQiCvUDfeyctxin5fOmpxfOUGppYGt1g1appadK3JGiZOnxPfh50f4EuXakgNS7qzFmJEhCbSx3ZZ5WJxXePU6uXzVbNpopvUmmys6sAhsSAQINheYvgqaa3M4tPYomc4h1nC6o6pFKZikjMCSampKrMW8dSA+ZxZuBvWbN5FtKkPQo6wZJAMyQSZuWn6yMV6hlh90amz0kNTMU3g1EmFSqCfj3lgIB54fcH4stOvl2aqmijQRXKvTOnSACDBkAHn388HbY1VaQx4dVoNwvNmk4Y06ak9mDrksbEdrtSTM4c8KZq/CaFdnbXUcsx2LkPVUavDntyxXeh2TLZTN06eiqKnVBgGkQdYa6GdU7X2nFnyzLT4YKKgDq6kKoD2FzfWZnUTzwrcaaF04OKRU+F5U0qQVjBFENqjVEgGSBc98b4dcEb/sVH8Q1rN+IQw1QYntAMTaCSBJB8yL0apVK7nrUWChTsGBpjSPivPjzxZKnAeppU6dMdhA0amE7ljO3icckvytep3xdSTb6AfR6sxzFa1grR4XUfOb4M4vmSqpA/M1z4CR8wPbBWX4alOaqBmqVBcalgSVkCSBuBG+Pa+R1lQ6GBy1iZO8ww5YpKrTSIpvFpvexLxKoUZ+zu4I8Pw0/r/TFJ+0Zia1MidTUFkyZJhQOfLv8cN+kedZszVgOVLhAEJqToVeSSQOU96sJOk4WcYyrV6gOl+zTVfw0d1gDfUF0keRMYpCKi7FlNySR79pVE066MpOplGogm5H3eDbwJGGHTLJBM5lili2aOphMnTWUAmPDC/iVGrnGFQUaop2AYKdAsqk6gtx2QZvGCc7l61auKrUayqKpdSVOhZcE9oJq06ovvimSJ4stxqgOVDBhMeP1v8A54XcH4Uv3oi6szspI3E1BJG4mRvhFwalUqZmmBTYMHmHLCQDDxIiVBJieXPbF1zlJaNdaiiCSHNzvqBPz+uOfFR4OjNy2sD6R0XRK7ahEVurgDs6aaEzIudZ5ztjlvAaenjbL3NWHL9l+62OrcYq9bqRpCt1oYiJXrEWLeQPfeO/HK+E1AvHi1gorVCZggINWqZtGmcPFKSaXYCbi033LTTYLxWoIABbMEmRbsVf3Z/4ji5kYE4fx/L1alW6ampkoTRNMk84Y0lkkSfiMycF1rbgj+Fj9BifiVbVF/BySTsqP2j5p6dGk6ECOtmf/Q29/HD/AKNPKZfv0UP/AGqX64GzfS1aVILNfsF9bBWUCalTQDJWTpA2m0YYZziatWTMUxUekzMQUVpeaDgCDES8C8QY25VlH4Ir1RGM/wDkm/RnPuhjVxmHFUPoXLgAlCFH4uXsLRsPli5FmFZjyNNI89WZm/tiXh/FzXWvSFKqWKJAYoQTrHNarhTb8xGG44kmTq9RWqF2qLC0lVyoPxF9RAQDTvztadsNqRyn6ULpTxh63wc64pxZqWYp0gAEdq8i2/XVrz6zGFGa6RtOsJoqdWab1LTptYf4RfFv6b/dXywUdS2aDwTT0lgj6pDFdnJMkb7nvxzbiWWWmCzH8RiAATuBp28LT64fyk9yctZ8HmYzgekyhdbEgyR8NiDc7yDh/wDZm5HFqENcrVnunqniw5WAnFJbikMeySt+cX5Rbl88W77Jgz8UoMFJAFQmATH4VQCfXDYtLYm5Jvc72eD03BerQQveZVW77gkbXnEuW41QcrSWojkiAqlWmBJ2O0ThiDbY+xwDUyzdZSYAkKST5aHH1IwkIWrYkpAWQ4JSNIHqxJB38ScKf9mc2KaoKtEaFKrNNmmJAJOobiBt34t4fbstf2HnjRtZMaYE7iDPzwqy5HyvZnNM5Vrq7BqlWQYOnKax6Mpg254zF3q0zqPYO55YzFF/2Fc30RWOk+b6qlrCrJH5iIFrsZIuBym+F/RHNMTUp9ZTqCFOpSgg6V1iFbbVqju2vE4M6SIlXLVQD2lUaQL7kADAXQeg9I1zURhCjSdJ3LQfbHNGsTpaeRZ83OhIkaGAO43WoLHu5Yr/AEl4uOvy9B6YqJW0htTbS+jYoZ79xfDaqhrZilAkQQBtcK5NreOPOLdEa9WvQqgKopRIJkmH1Wi22BD4nxsNOorne/sJaHC6ZfVT6q5kWAI5/DB2vhL99ziZ1aYzeT6oVAhpa0FQrqugEatZFgN5jni3f7FPp+FlMb9YvrzxzjivCm/toFBJXOpqJgTpYExfeNNsDSj+4bVmm0os6PSztNgQBBaJKwWMG3i2J+K5ZRw9vi+MMZGkmDIsJ8LWxPkOiFRXpliSEYEHWLCQSI98Mem+RD5R1UAMSsGw5zf0nG0tOVNsXW1Y2lE5dR47WpZGpWpf71qdMdkFoNTtSAZ2E7zcd2C+hnHq9bLscwCHpuF1OunWrAlZBABYFWuBcaedzP8A2BUp5KqFCsQaCqAf/DVlbfa3jjOiHC8xXWqujSyMhgkCRFUW5b4MlcHQi1K1qfAe2YrGtUBVRQCKaTgRf8Ob851P7coxJxKrWWiGypFStrGqQr9nSx5n9oATvfliWp0Szhf4EiBu49v6t44nHQzMzbQIvOvfwFp98TSld4nS3CqzC+FIjLVpUQmoMzKCD2dWgzG+nUTI52GK3meIZzJ5ymuYY1EdlSIEEMQCUsLgnl5G2LXlMycoG64qLliJEs34MQf7pO3dimdKuli5jMUaevUevQogCkqVcKbgTBvP9w+GOmKVHE03LY34vkp4llm6sSpoj4SY01DsY2nFry3G5ZRoYEkd0b4uF57wcbBAIthXBuqY/nrqjlvQnhvV8UrMUC3q9rQR/wB6v5iIxaqvC6YKP1d2Llibk6ablTc2FgfMTvi1Bxiutn2DQBKgnuvfx+vjirSSJ+Y5Mqucyy/dMw8kMWcyGmCKKFYmwAJmPffHK+itYDjClmUD8QkuQBJptudrz7nFoOefU5dmUa2/ORESTbluMc+yrluIMSZlqpJnlpckme4AnEtN3GXyLzjUlfcvGWzGnPtUFPTL1Y5wCtQCQOW2C+katQrB6aFQooqq6UKamp02Jae0SSx52sMHcO6Jlq1PXUrqapYf7oAf7tmPakgArMHxHoN9qNSpQzFIU1ZxUIOmCRNJKSCwKxtJn5c301bJ6zpUgfpbUHV0glMKASzCYEvTouAB4A7m/axYOjvFT1NNSYFOlRhe9jI3HIwu/fhDm8tSzisyViETsED8zU1SmSCRbUqK0GCJjBjZRaXZp1GZYplmBEjQzGJ27K6RBGJS6osuEwf7MqjLnlDAQUgwTzenHzgeuLL05ytZs/UNOppC0NcHUbqtQ2hhEwJ32wq6IcHp08/TC1KmqYIbTB0w/IA7qMWniR1Zmuz85o7xAZWUR2TyaZxRSWJKdqd+hSOJ8PenQatWKnq1SodIgE1CYFyTMBgb792K10d6PUc/RzNbM1ai9UyIkRdnDMFsptYek4tXTk1qmXNCmJBKjSoklaerTJgSJPz8MKOh2Y+7ZPO0qtOoDXdNLAA9lVaTGoT3RPPFtJqqZDUu7IundNBldLMzdUVKiNM/kufInFw+xxKVLK5aogCGr9463mWNNgKczfshjAEfEcVSuGqshrUKoR3FnWoAwJkCYC3sbH1OLF0IoCllsoRS6tz1xcRBlEo7zfkRfxxRySJ0dZUv1xkgIFgL3mV7W0947sVPo/8AaJQzuf6ql1oKo6MrgAawQZsxuAHHri00czLE3PZ8P2mH8sc04N0RPDeJGuXDmsK1XSSoj90Xvd/ZTgZoziwf7VOltSnxCnllNT4UZAjae2S3amZkd/LFz4X0gNXLcOrsxHWjU/LUOoqMZAtuurzGKD9o2SWtxSjVDCVCCxDcyeXicMchmjTo8KoRH4dbWpEMGWi6LM7dktYi8eGFUlew8osddIukmXpZmolSlWZhBJXRpOpQwiXB2IG2MxD0g6JPmMw1UMAGC2JE9lFX+WMwV5ZeKjSs5dmelOYcGarqSBIAEb+Hp+uPB0rzQDf9oq9qARAHiLzNjjolXIJp2F7en6434NwhZaRMiPP+v5Y5UlXAru+SmcN6eV6VVGLVDE2KqblSLWj5bYZZj7SM8Z01XHd+Em3+EYvWW4SiupCi3lGEXTbNNTNI0lgoWZiBAPwiDIGoX8caEb2WxtR9XuKMn9o+ZjtvWY96qq3t+6fHFaeufvZzBerqap1hBUTMyAYieX5fTHVcvn1+K0HlBI98V7OcPp1MwWErBmZHf4Wmbe2+BRuAKt9o2bOoBqok2OheyO74bnxt3xgTOdPMwaRUmu5tFgb35qBaMdFy9VRIiO+bk7dwgnEnE2QUSQgM9w9b4KVmexx3IcezTKyuKroXLaYMzyk6benfg/IcZzCagiVhMTo1r3xqKaSdzvi40SNLWsf6/ozgjhVPSCfhnn3+u2F2Dy6KHlM1maNUvRp11LTMawRfaSCT5MT5nDpekOf0m+aLEfES1vGAAPli40x2pBv3zid57x6nGQzicr449fMUiKxrMwaQxO11NiRIIIFx3DCwZNg9OoabiqhB1C2qDMxyM7gQN/ADsaLJNx/XnhXnqRZwI52tiqTok3Qh/t/PMeyuZA/ZUvb9MaHjueBmM1H7Oqpb3v8APF4qVbzDN4E+9hfliVKvIAC37QH6fXC4Bv0KRl+L8QJ+HMsJ5lu8HyNhF+/C7MUM7UY9iqtzYlPlIn2OOk5arDmNPncx4dkCRjypSk9/iJH1M4OILOP5ro0zm9M78jb64reX6POmasCIZjY3FjGO5ZuiAp2EGb4p1IKMwG1LcxcmfMAH+UYEW1YZb0VutwvMkwnXKbRDMSBpO19jJ9sRUKj0zDvUqMGt1rs2kc4k2ET446auRViZBgggwSLEEWIII9DjmnTrhn9n1KZy7wtRWXSVUkaNG5i+4vE2Mkzi+k6e4k1aDOIZI0zry8LqksKbHSWvJIncj6YGrvmpIBdQ5JiW5hhY8pFreGLN0OqGvkKbuQzlnBst4YxIEXiLRsMWankx2bDYcsJqO5NjRW1HLkyubaNDZjV3q9WTbuBwBxjK1nVet6xnpqU7Wot8TtctfXJI8sdk4Vl1FUMw8t2GJeN8LV6moiJve/KOYnAVoz3PnvQ6I4MjVoPZP7x7vA4s3A+LUWoxUp0i4aX6xQXcxYqxaQo7o3EyJx0GvwCkB8MixiB/IY8y3C0Absie+B/Xvi0Jq7aJTjKtmUbpNTCOmYpK9KarrTWCEZKcqSZN2DCNQUBu6bmPozxCqKYWrUqIq/ATqAtrDKtvG/fbFsXNDM6wwkUqrqBY2kCQY3lT7DuxYujXCUVFGmykkk73neBz9Npwuqstlt7+o0Hi99ypLxppkZyp61XsO4bWm8eOPfv00npfeFYOwYlipeREQ5Gobd/f346p9wpMSQqzEfDhevAE1mRKnlAHyH9DHC/DSu1N/wAr/R2LxEarFe/qUHK1KtJXVauoVIksyMezOxIkWJmDOBe0CukqCskHskgkG87z+uLxneAqXJCgDuIIHqDz/wAsaVejdOEJVR3xz7t/6/nloTX639v9G8+H7UUR8zUJvUpk95IJ99WPMW3M9G6eo6SAPMYzDfh5fufv6B/Ex/avf1GGXpg/Efp+uGFGgEtIvzkD2ueWF2X09m0+l/fDCmQZnf8Aug/racdKRxth1KqAOW3l7zihfaZnClGQRErcRAJaR9Oe8YvFNJkyBP8AV4jFa6fcFqZ3LNTSC6w6mGCkjlJncSJMYMNnYJu0VzgXTejVA1kUnHxWJUnvEfDPcR6nDSnnKTMCtVSJ2DA/Qk/L0xxnPcNr0GirTqUyOZUj2O3sceUuMVBuQw/eE/Pf54v5cH6CZyPoTK1haD4XA9vhGCs7n4SBBMTCkjsyASQDcSe7njgFDpLG6R/dMf174MXpOGiatUR+80fJjg/h10kbzX1R1daxMxO8xOrwwbkyQbxMW8vbbHKaHSxlI05hvNmY+kPaP65DFmyXTNEgy1ZbBgCJHiq6rmd7bYjqeHkuHY8daNq0X2kRtA79yMS6gNrepxUqXTbK7k1kvN6FT6hTON8/9o+Vp0mZapqMB2UFNwxO35wogb74j5cuxXNA/HunoyuaamyyqhSdB7Q1RflcGLHkRhtk+LU69JayMRSMmWMRBIMkxEEG/wA8cX6Q8eGarvW06C+mRMiQAtvCAN8M6PFwMrVRKojqxqpkkEy6AgSBLAC8TYNtjowpIi5XYzy32m5oF1cJV0uDMbKCdQsQL27V/WcdVyHEkr0lek4ZGuO0fX1FwR3g4+eFztiB+a1xyxc/s96XrlKdSnWjSWDqSW3gAiykchvG/sXC+AKZ0HiHSmkvXqjzVoi6sSoLRYAgwbxMY04H0qLZM18y6Bl1a9JEQNrExJHKeY78UrM9LuHtm3qshqa10spTs6hswJIOqLTGEFbitLrAtYt1RgkLckAzF4B53wZ6cYx9RYzlKW3HqdmFQvSVwSpKhtgSJAJEd4xX6aVFeLEm2oka1AvtN/8AXEfBun9DNSI6uBPaM228L329pwR/a1BCXLwO8mB4bwuI4NFsiwZYn1jFD+2Wh+Fl3j4XZT/EoP8A04df7b5ZY/EU/wAdP5wxv5DFd6fdJaOZyhRNLMXUrDMxETJ+ACIJG/PGimpJ0M6xe5Y+imSU5DLFSUfqhDrvckkGNxJ2aR64J4Vx4srdauko5ps4nQGETqFyouLklf3sVXo103p0cpRp1WRWRdMfmgFgJ7QvHgdx6S//ABGylJ6jKWYuQWIUgGBHeb+M3tgOLvg0ZKt2dCyhkyO7lH68/DHteqBc+pP+mOWv9qyUxFGm4Hd2FWT3DtEDwHecVnjHTvMZixbSO4E/6fLDrTb5Ec0uDr2a4zRuOsBNxpALNI8ACfXbFX470xWkhVToY82IL/woNj+8xHljnvDqWbzEpRFVwT2tJaJ/eO3ucW7g/wBlDWfNPA36unc/xObD0nzGKJRiTcmyf7PMxUcV3VT1cKo3N5J3jeDJPjjpPBTUNyDHf/IGCfphVl+HpSQU6aQi2C6QQPGfHeTfDXJRIBUGNuURt8Ux8sK93YOCwdYJAtPcZ9pjG4S9xt/VseZfXHxauR7Qjw5nHlSmJ/KPH/SJwtDEGYXUe6fITiG0RJ7v6iL4nqiYmP653O2NSd9vP+hjBBKlESbD2xmPHZZ+L2GMxqAKaebTxJIuP0PvgijmBI+JZ8IHzwDREwOzPd7x8Qj54nSoFIIgyPyqbe30jAVIZ31GdPNKuzTPPUZm/IYjrtq+GWJ5Ge/e4k4DbiJg9liOcKR5m+Bc7lWem8BhInt6ivqAdIETvODXcDfYGzWfQSPKQqtykcr39NhhFneHZKpepQS/PQUN/wB4R9cBZbJ02lgVA2haQePEaTt44nTgtGoIQFiP2pUD1AnblOGaYqaEnFOiOSB7LVEJEgCpScezNq9icVbiXBEp/BW13uGQoR8yT7Y6KvQunPazMA7rTJI8jLHbEWb6JZapYVWUi0hC4t46fnqjDrvYjfocsNI92Nb+OLyehPajrUYfusur2dgPnier0FpgE9Y890Uf/wBuGBb7FADHljcZpx+dv8R/XF4o9ApuXcDvCIQOe4qke2CKvQqiu7qLSJEA+BiqWB9MazWznz5hjuSfMk/XGuo4tec6PgkdVSYobhgtQ/UYH/2WLBtMsV3Ggj5tA9MGgZFc1+A9sZr8B7DDvL9G2fkRaeU+0g4IqdDXVSxaiI5dahb2BN8ambJFc1+XsMe9ef6Awz/sM2hd9rjHn9jNOnQZHLAo2aA8vxSrT+Co6T+yxX6RjyvxGq/x1Hfu1OzfU4fL0NqGnrUFuRUI4I8tSjV6TiWj0HqMLAyBddDBx6MAPng0zZIq3WnvPuceFz34u3+wKMPw6wcj4k09oHxgmMKsx0ban8YKj95Sk/3dYGr0wcWbNFcnBfD+FVa7aaVN6h7lBMeZ2Hrh1V6OVFQOQNJjYyb7SALeRviKlQZLgkR3TbCtM2aHXBfslzFU/jOlAbxId48gQv8AxYsK/Z1l6QCLTNRyYepWaIXmUWmbHukHFXy3SKvTgLVMbXCn3kHFgynHs2wDGrTddu29JdtwCYPd34m1LuUU4vhF1yOSFCmtNSzqNi0FgNhsBt5TiQVR4x4z7xGE6cYqFAXyxPKUZHHudPLzxumbVkLFOq/vFWJ52hoBwFHsxnL0GJzCA39YDi3fIGDaa6TNoIlTepPfaThXls4tjEbGSRf0EiME5bNlVBVmOo8mNtu+LHwth6ELBlqx5JUjv0nbyMW9MEJXO51HzAH6WwBSz5JEOIPIMAfKGEg+uMeqwJ35+PvBicK/UZEmYzQk3Anbc4FqVZNhJ8BP1EY1DyJPrBPzuY9uWPWKkd/hM+u/+f1wNkHdg54ovfHsPlFseYFqAgnsD/CTjMGkAVZapa8jzAHtA3nvOCw5IsTqEAQbH/DpBsO/3wvoVFH5hI3uoj0AHzxua7NuVuLTDMdh+ySBHjPhgfmNwF/fTNiy8oiTM95afDbA3Es+y9l9d4EmdOw5kR74IovU2VSIHMsD/wAIBwJxXLioAaynus1U+8NbzMDxw8XT3oSStbWaq2kQulfUfpEemNMxW/brRPLsBffQfriGlwpEUtSIuRI1B7/xSQO8Y3r8LptpOlS3fpAie4gE4e2+ELSXUJo1wACKzxH5QPQ/Cbf5YkbJfnD17zOltu+0eI5YhXIoYDSRz1EsB5dkbbfzwQKNEgB1aI3VVM7QZJn3v/NXFpcDKV9RZxLo8R2u1VIOzMCwkcyV1ehjEeU6wHtCoumIhG38+uAb2w0VAPhbsjkQZ+v8sbU6amb35C9/XGx2uVmT3qNfU8oUWYbly37QqIQPVzGCzqgQJI3lot7HA65uDYEAja/LmLSfbElPOAwCVkcp+sROJLLlIq66sU8aFeAadGkWuGko9uRmzXHK+AEyhamRUy9amW/MtRdIPeo1hR9d/RvmcgtRuslgwt2HdVI8JH/T64LppII1aSTfS3P2A+WKxtoi0kyj5bh7UnJNGrUgzqSNYG0wlRvnh7l+JppaXqsSfgcEMo7tKuPkPfBOa4OzHS1eq9u0NSLI7iFUGPPBmTyehdK06ajwQfOGucPUhE4iF6tIOD1RNgezTclQdiB1Vj5nG4y+uSMuxEWNSmEnwiGPrGHFegisCy0l2IJ7LcwbhgY9eQwSMlqgq1Tbk7kE9+8e2Nb6hrsC5Lh6gA9Uq94EAH5AnzjEK8JVpBy1IQbG+3eP9cGtktBImpNjJIP/ADEx7YHqUagYQKsbkA0oO9rgH6eeBY1e/bAc30Zp7iihPPtOvzE4q/HsnVAkB+rXmZjwuQD5YvDPpUzrHjb/APr6csK+KszIVLdYjiAsLrE85J0274JxPNXsV8t47iDhRq1EHYDHYMdIgHvKsG9IOJh0YqW1Ip5/hiO63ag/M4Z5ClVVCmh4Fh8NNI8dJDzPO/qL4mA0zNJvMVSwn+NsG2xcY0LTkWspSpG8OlN4G0AF7YLocNHxCjUOkwF0hRPpUIj0jDEVKmyghY36wfQKMRDJVSTrqMRuNLG1/wC8JHr6YPXhiuq5QBmcs+pixoLAkLqS3hdCZ9I8ce5HMSqgO195gafDUFAv44Zfc2n4qhtElrevaN/TEAyRBMqDP7rk+nxfLT5Yfy0Jn6ktCsSBZyL3Ak+ZMxfvGG3DuJKJFQW3GpmJsNhoDN6EDAlIWAErptamPa6zP64KpvaGBg8zAX2Ek4HljZj/AC+ap1BqIVD3qHE+yjl3jniWm6FyS5B5HWduQuAfefPCujlZAksRPxKZE+3pvj2sVWPxm8iCPqYwmK4sbJ80NGzKD8zDv1VPkBLEjxIGF+az5NlIINviM8+ZEb+XLywEysTYg+gM+uNWMTqPpBE+0Y2C6GzZrVJB5+w/Q/XGY1LDkR7T9TOMxsWDIEy9efhQe/1iMSPWYqYpsw8GNyO7YxhbTzRB7JBkdxHduxH0nBy5xtMsF1coJA9oF/AYWSp7L/0MXa5JDUqqLAID+1b/AJjPpgau7uCtTSwW8EKfWxxMlZnEFFMXYaTJAPfcxI5HGkEWCKjbyDJA8jI28MUi66ISStbtkRy9NdJIpRFj2IvNrf0MbHO0wDDEgdyufa0csBDhy6ixLMxJJljcnnAgT6Y3o5Ub6RzuSW333OK4SfYnnH1GVLMalBW4O0f5YlFU3Ujsk7mxgeuB0zBjSwJXutHsZxiMqmy6Y2lv8hjOE+plOPQ3rUA0QbDeQTM+JNseKsP2zHLaG7+Zkg+gxo1Qkk6pJvPZaPcfXEtTMMQLnz/q2JvRb2Ww61UudzdcwjQYB/euZF9+Y5jfAmf4rRosQ0r/AIiPkDHtGIqh5trMnkS3OOQxKuX7mEeeBgo7ZBzy/QADpBSqE6KVSoF3KIXB+hHqMG5WsGutLqwRs6Msd+wM/LEhyKC4RA37QWCf8MMffEmVNgSt+ZEgegYThHKXRjqMeqA85xKtSZWUColrCm6mY5MW0/TywcstcoATB7T6o8BIaL4mcT3Xm4YGPQi+NaNYqplQx8gDHdc/zwd+tsHypAtehVLBhWNPlACuCO+GUAHGtDhLKxbrnYtvfSPZIE+mJqzTeHHgrkfR8eLHMP5szMP+c/TDYquBcnfIQtOAYJHkZ5fvTiF68GCD/eZguryj9BjQKxbUIHKe4YkSvMwdUWMGYPjG2Gin3S+pm/Rv6EdWi8rpKgc5BJPl2gAI5n+eEfG+uDjq6aNTOwCqxkc2JBFjixhzeBJifDFazBSkwK0nNQydAZgscyAQJHeAMM13kLdqlEI4QFqN8epwO1TbQunaTpVbibXOHIBm0afPn3YQZPN5iZGXVVPkkfOflh7rnyjn3/zxt752+QE1W1X8zSoGvHP5eXL5YjWgwHaqO3iFS3suJzvt/Xl+mPBXB/MCfC+BS9/2Pv7/AKIKmRJ2dp3uxA8uwRjWpk3I7VQBLWCyT56i1vTBYae8z5DGqEj9r1iP1w6j8ybkwTK5ZVmFMeNNZM+IEkYK+5aobST/AAR/LHsEkmYEzBHLwgW9zjKbjcAjxgge5jGpPkFvoF5XivVdmXjmB+pBtginx9JnQSb31T+nywKjtFo1H82oXF7HteXttglqFIrZWLxvbf8AhnE5KPVFI5dGbPxYEg3ttIPruTiJ+J0hABXxBJH0GBBlyRsR5XG+0mManLsL6Ji8x9ZxsdPobKfVBP38dyf1/DjMAu7g30jwMDHmGxj7YuUvaFWVe06S3eSx5Xwe9ZZ7aQPFptFogTbzm+MxmJzSzxKQvGwuhVaojaaY0AaZELEX2vfxvgVaI3mCeW3zAPLGYzE/1Uh/02zPvBsNKCOepifoMeNWAMEiTyvz2vHljMZi+qnp1TIQqd2ifL0w506ofaO8/wCGMbtRMinAZiQIYxvEXCm/8sZjMRcm+WXjFc0R1+E1U7fwx4gzG4HMedt8QfeCDLEwNxEtN/zFoif3cZjMSyaWzHpPlBGXQsATb2I799IP+uCSUgCDqJ/aPmeXnjMZgZyq7GcY8UQ1UI+ET5n+Y/TGq0+1e02sbfK+MxmLvVkqRJaMW2TF9xafCcQkhvzExNo7iAfmcZjMU1NVw4Jx0lLk0Sqs6Q5nu/oRgk0ptJjxj6R/PGYzAycrbM4qOyIapQRME8pE7emNdLEgyf8Ahj5rzxmMwyqSVoLTjumzKmW37GoNYjV38zJ+l8D8QyQYLpRQyGxllgHeCpn38cZjMNHTV0TlqSaszMZdt6e5NyXcfQn+WN1pvftC/gSR6lp9YGMxmG8mIi15nvaEgNNzuJ94InHrVtPxHxnTbu7yd8ZjMI4qKtdyqblLFmdcrbN8v5HES5sloRAxAmdWn/px5jMKpvLEpqaajDL39grlB7yxAJsTvBsb78seLVCjTEk7EyT9cZjMWe0bOVbySDeGZcVVLKCRMflO28ho+WJh1KHtLf8A8uPO61MZjMc8ZOUqZ0SioRtG9SrTYDQI75Hd67+M4jER2gulj42na0XPmcZjMTap0Vi7QNVz1JSQVpkjxqD5AYzGYzD4Im5bn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data:image/jpeg;base64,/9j/4AAQSkZJRgABAQAAAQABAAD/2wCEAAkGBhQSERUUExMWFBUWGBwYGBgYGBoYGhgaHR0YHBocGx4bHSYeIBojGiAaHy8gJCcpLCwsGh4xNTAqNSgrLCkBCQoKDgwOGg8PGiwkHyQsLSwsMCwsLCovLCksLCwsLCwsLCwsKSwsLCwsLCwsLCwsLCwsLCwsLCwsLCwsLCwsLP/AABEIALcBEwMBIgACEQEDEQH/xAAcAAACAgMBAQAAAAAAAAAAAAAEBQMGAAIHAQj/xABKEAACAQIEAggDBQUFBQYHAAABAhEDIQAEEjEFQQYTIlFhcYGRMqGxBxQjQtFSYoLB8BVykuHxFjOissIkQ1Nzg7MXJTRjw9Pi/8QAGAEAAwEBAAAAAAAAAAAAAAAAAQIDAAT/xAAwEQACAgEDAgQEBgIDAAAAAAAAAQIREgMhMUFRBBNh8CJxgaEUMkJSkeHB0SNysf/aAAwDAQACEQMRAD8A6GjYFyHFDUqOhplSgBnUGkEsOVxtiqcNyCVOIVMo7Zs9UCS5zdSDAXYCDfV8tsPR9nuW7bFWaCY1VajaoE3JbDy8VUlSFhoJxbbHb5kL8RA8yB9cSTPLHN+BcEyubytepWy1GkUUhdGqLpMlmNiDEbY86O8T4hlqSgJ96oqLKZFRV/deLjwYNtuMVj4lXTVE/JbVxdnSNGPHq6FLHYAk87C5wq4P0spZnsLqpVv/AA6ylDPncN/CSfDE2b43QNIh6iBtMlQxswvFr725Yq9aNck1pSvgCPSeirmq3XBdPPL1AsAT8Wm3rA9sWVKkgEbESMVev0xoGVF/i7SpFo7N7NvN8MeD8ZosiItQswUDtapmNpYRPhOOXw2qpWjp8RouKTJeMdJctldP3iulLVJAY3IG8ASYwqqfatw8bVmf+5Tc/UDDbjXBKOaVVrU9YVgRBIYcjBUhtj/UY5lxb7M6yZ6g1A1q+WFZOtWo06FDUy0yRrUgsPh2XnOKauo4vlE9LTUl1Op8A6TZbOpry9VXj4l2dP7ym4+nccNcfNHR3o5XbiS0lFXLt2nV0BVtI2KmQINhMxfHaOA8TztB6dHO6HVyQtYlKbiFkB1VirEnsysXvffAjrJumaWi0rRcBjcYW1uO0EEtWpL5uv64gyXS7K1agp08xTdySAFMyQJN9tsUbXcmk+w6jGRjTrMZ1mNTNZtj0HGnWYzXjUY3nHs401Y81Y1GN5xhbGmrHhbGo1npfGjNjVnxEz4dIBuzYiY41ZsRk4ahWzZmxE2MOIzhhTDiM49LY0OCAwnGhbGHGqxImY5xvgN0rClbo26zGdZgwBPy0Hbx/EP0WMe0apYSuXXciezuDBHaYXBERjkfio9EdK8O+rANeMwcaVQ36ql/iX+U/XGYn+L9Pv8A0U/Dx7+/5FeR4RTpcQqZpqyjrVIILUwqyF2bXJ+An4R8sOP7WywDhs1Q3JP4qSAYAm/iPfCpOj6AlhTRVBOwjeb2A3Pf/pMckoUs+kKqiWYwImBeRzxwuVvc6VFJbcCSlkMtRy1SlSqpUBlyTXUBdKsAxYUzCgrvBjfukThnCaObDmhUo1ghgk161VVlRosoUbhpA5RtcYfGjScKyPTKhaysVbUP92FIJkgfGDy2wt+zfIdTSrAlDLr8DBgIU7lbTil/DbBHaVLgB4e2WGcOXpOiZhC8AZfMtoZe0p1OwQlQDfZpERgnpNkqeTYTTq1Os1kdRlssSvwWJqmZUmxvOozJGCcrw6OMGuJgydPV1N+rIJJKaNz+1fDHplluuRB+IIYmURX5La7rG2GezpAuTVijh/ENWZXLjL5lA5u/XUqaoHpgmFpCSQDYcmmDzw7490ZpNQYipWB1Jc1Ge4hbqx0mbTtN7iScC0uExnUfRV1ALc9WEtTAJMOW5HYbmPHD3in/ANO395PqMLKTTMla3KF0Z4/V6xSjvmUDdWRTBLCDdTTqRDWHaU6Re4kYvD8QYa4y9U3MSaKTGkCJqbES0mNoMYptTh1Kpl0olQCErFgy6JqFqkHtxc2wx6BcO6jLupRKbGoWKqVNtKAE6Se4+2Fm+W0NBbqJBw/g9NM0hFRTVVrU3zdEsQrEwEVGMBAHC2va0asF9LKtMCkc82XpKxhQalWD/wCJEUrkDRG27YGyeWQcUZ0NAglm7JQ1JKMDYHVubztGGfTABqdMa+rIeZKVGBBW47CNfa2NauqDcqyEmW6M5Uha3VUanWKrIy0alUvIlrVLhYgg2YeO+JMj0aUZo1/7P2ugVEWGsAw2AMDl3898FnNNRovW7LvQog0wwIDFaSsbGGvJOwMYd9A+lL5zLNVrCmrLUKQgYDTCRMsxmScNF07QJt1uatmc0fhyp/icfQfrgekvEDbRSkbzN58j9MJeF9OczUpZtqlVQadLUmlFs0mTeRsOdsWHoJx5q+XqPVqGqy1I1aUFtKEDsKB3+N8M9eTfIr0FBO0iajls7zWgPV/88D0OJCoyjtJVSZplivKLgGGSfzX9DbCLoF0lr1s/Vp1aruopuApIjUHXtRFjEj1wzzdPr1cVCE6rrGWsOy1MCrXQR4BKdzMGTbDLXl1EeirHtOq0DVAbnBkT4GBjbrcV88QqZWmv3kBlgDrUJPqyntW5kTjep0loEfh1qbMR2RqNxYSNKsbEjljtjqwcbs5npTUqoeGrjC+Ki3FK7C1UCOaUWbcm51FBsO7mOeA6+WqVBL1Mw9tuzTG3cNY3ttyO9pjLxcFwdEfBaj5/yWvN8ao0/jqKPCZPsJOA06V5Y/8Aex5qw+oxU6lHK0x22WnfarmkQnn8I0ttp2nfnF9zl6QTrIo6Ntc13G4W3bNpnkdx3Xi/Fy52r6ll4OLtb39C50+J0m2q0z/Gv64JjFATMUiyoqgM/wAJOUCg9kmQaqTYEH/D4y64b0iClqbFSV5Ds6O6ViynvEjlvbFY+LWWMiM/BvHKG5ZdONWXAmXz7NEqNJaAQR3EgxfcA4L1Y7E73RxNVsyJlxFUcKCTYKCT4ACT8sEthVV41TNf7sgFWsyElFYKVWCJJIIFjYb4E54q2GMMnQLnuk9CnuWY/uj9SMScB4y1XMUWSmDTY1IuQ4KLzgaYOoWJ99sT5DhrsGopRy5FN1Yo9TUUf4r6aVztzjcGb4aZfg2ZQBVahTAkwq1DdjJ2ZBc44Z+Ik9jrjoxQszPEHp5wu7sqK5kNVOhV6sm6hY3vJm+POL8ZoZqiadKpRcKyMyhWIgtY3gETjXNdH2ev1b5ka27RPVSp7wC9RgX03gjaMbcU6Lrl6RfrKrtMBVFFJJ72FKQABv4d5GIt7qkU2p7jXo/lVTLoqsqjtGBAAJZiYE2Ek49wspdH6DqH63MdoA3qkG4m8c8ZhHzwMoquUUf7Ifw2rlbFkp7ebc8W/py5fhuYVjI0qYmdqlMixwl6HdDK+Sas9auj03ChAqmVhieYE92H/E8mtehVpayutYnQLQymfivthJSXmJ3sCMJeVi+dxN9mGlKKLYS9fuAPZoWtHLFxzOcpU+y1Smh3gsFPsTOK5wjhi5NEAY1VUV6rEALAC0jtqPdHrhdxTpmWo5etTWqWq1jRKU6mkAKA7sGi50ERsJmbYeVybrgMPhir5LnU47l7xVpkxuCpPuJOI8lxSmB8buZJslRtyTyTYC3kMVVuOkZzNUmNdqOXolxU+9VQWcIKhWzxpKkDaQRNwbJq3HaxyNB9A+81K+khq9cp1YBqEkdYYJWFN7XI5QMZXYclR0d+MItytYAkKPwaoEsYG6Ab4ErFFyr06ZLdU6q0ySCe1vzJmT54rOTq/wDzNlp06fUU6PMszlzS62QxvzC9xBJscM+A8Tq1shUNXtN1yrNhY6TytAJgc4jGcWtwqS4A+JZxiQNK1JUqBUBYAGDNoJvHPnht0fzZ6ohqdNQDbqwygk7kgse4c8VLLVmTKrVdiWNOpU1ET8VRgpjtSBMwbdmLA4sPRzOJUoald3AZlLVAqsYCm+kATB5bxfEZZpN3sdEMG0q3DMhxCs9bWVogEkNCtMHx17x4YZ8QSq5AR1RReNCuSf4weXh34QcHzv8A22rTOuA7Io1JoCopM6NesOSCS+gWMXGk4J6XVDFFCpdHdiyioaU6ACsst4BaYi5Ve7DYzySbEcoVaRBx1W6mojA1GL6Sy6EEGiq3kjkQYAgkcsDdGKz0KNSlSosdXbBLhQGAk/CDvA8Y78PMjTFZGYj4jTa+8mlSJ+uIczw1mYBKSkAhQSwEEgm1iR5juHdgxycsbDLBQyorXDOjnYqKFjrhoINWGKzcpCC4v+owz4Hw+pltWXphD1wk6qpOkgHYFQxHpyw0/s2q7WWmO0VnUwgoJsNMxMxfxtjfLcOrVKoY9XBd23YGKdQLtpsYiBPLFFpvuTlqp3sJuB9HquXrGpSo0xUKk6mLlTO88+/bwvyxvw5alT7wdLJqRg6NDKWbrWU02GwLuxIO0jwxeabdkeWK3k6WkVGAINzpBEMTVzN7x2iFUSbRGJRkxpU96Aq4PXZ1iDcB1kWIFCnEcjDggxzGFmW4NT+7U82BpqvRVm09kFnQEkgb375jDxs/OrXY0zVR5UqoAYRcjSRoiYJ8cCUuLZd0NOmy6VsEQBSABYBTED02ws3dj6Tpoq2To1OtyTl6769XWaqlR0trUWJKgQBi4HBFSiwmTaxALSYtyxFqtsL87yPK8YlrNtq9jt8OlGLp3uJ+H8PP3jNMVENoCElRcGkTEmdgb+mBKXBKn3EUDAeQDeQPxJmRNovbDrMZyjSGqtWWkCSANDsWgISRoB/aGCS2p1WQRIUECJBIg7et74ZuWMdhYqKnKn8xTxHIipVouHUdV8Uh7/h00sdPep98CfdIqs4IKmm4kTvqEbgHvM4Z5Pj1GprFBq4dQCSy6BEgWgzMkcseudepixL/AJ+za+qLwASQORJteJEnUcm9+a+wNJRSSXF/f+Cs0cv+HUrvXqK6CpTTqylOWCsQxEaZItCrJJm1yQei3FTUo1tVbNLUDfg6GAW8kltSkMom4M8o7ww4sCK6Q0GqdMowgGKlysQSYuZnxBwRRylQcQy1FqZai9Oo1VtLsocdaFuSVUWW3jzx0x1G1SOPU0knkwVsxU0g1WqVDzbQbnyNgPXEn2fZctxMVSZARlAhBpBF9mk3jlhzxfIOnEcmKVMDK6XFfSqBZg6dR+LfTYeGBeCcNrLxSrVqy1F6xFH8TUAppZjUAsnT+URA+WAl1sWc7VVsXvJU1XMGIko20Se2MNzhZlOFU1daiDkRMtN9xfx5eGGgwXLJnNVCPM5pPvFPtr/vCNxuUYR5zbBnFGUKA5FyfoZ+uMq8Jpag+gSDIOkTPniSvSFQDWg7xMEbXj/QYLnvZsfXkS5DNUurXtA27j+mMxMOjVIbUREk/wC9qDe+0GPLGYbzDYep7kslrGh3disTOnsmJvAwQnBKaBtySee529hipZbpqpNCKVVSzQxlRJlVGozLwp+eH/Tni3UUk7DMGeOy5p7Kx+IAnltieG1lHJknFuH06VJtO3UVzJvJKpvighlahlAxBP3mqTN4HUwJx0DNaa9OmWU9tNBN501lXVB77LeDNxF8ULpT0SqUHp9QEYBlJV3YMXcFNoYBbzduR3xZSSQmMnINzYph8/tJpVhtyGVQY0NanoobQtWpy2/CGEeY4ZmddUEUZqBwSoLAAqEbSW0x6jfGZfhVdlpgPQDEsyqUO9kYk6vhEi4ncbm2FyiNhItmQztP75Vg7gKI8Msg/lGNOirf9grf+cn/AEYXcC4TprPVq5mkVpFuuAQFdaLpYfHK6QRY3JEx32Vyn3Zmo6RRJQ/CFJ7IuYABfVB2HcdowrmsaCoO7Km+eVskFB7S8PJIj/7nsRgnoExOU/8AVqf8tLFY4ZlKtRmFXQFNM0l0a1ATUpiNV+Z5X9sXLgfCKVHLOuogFmtBMyADcv5YlqakXBpMvp6clNSa6D1WHWL/AOdmPpUwTXqAVEv+Sv8A/gxX+EZZWriT8LO0wbkzO7nvPfyiMMOM5ClrDybhhZQT8IHMx+VeXLBepHJMVacsaJ+CV4pMeUU//ZpYgzXSQ0qhXq2MOGsrEEBSN7AmINvHCDNZirRAXLa2UGDpSmSCEp/tVANrc9sLuNdNKuXqKldqiuyhrJlSAp2LEaoGBG3JuLRpNJJSTLS3Sx0qQKNRhrZ50R8SwIltr43p9I6yVAi0akBqi6iqj43BmNWwv4nFJ4t0yq0a/Uua2sadRDZXSuqIkikeRG0748HS+ucwKB61SXCamr0gAxIEdmjq+IgSB8r4f4+6FuH7X9jrQz6iAZudO3PCPL1AQNQlG03sQQWqubb7PEeGFGVpZhXQ1KzQpmBXapyIgg01EXx7lOJqzCkCQy8j3DSJn1GOfLs7L4OraoKzOXBWqJJ616lpmx0AQp2kTaLk4oGRqD+1cxcQrVAANgJqm0W5AYvXEahVSQLgOQD4aP5zjlnRriFQcXcqxBLVj/wv3eHdh1K0/kGMWmn6nRRwpl4lUrdXCMp7cC5KDnzk4dYXf2nRLx1il5nSNTNa5/LNhJOD+tG38r+hxz6rbe6o7dBJKk7FXSLhjZimqoVBV3J1GLFaUcvA+2GmVqhWQn8rJMfu6Zj2OBc7xilRg1X0aiQsidWnTMQfEe+NUzGogqCwYrBtcMAQd4iCDvPrbDPPFbCpwylv3AOGcFNCpUYsra+yAJEdpWklgBEA+sYbax1JAInUTAM8iNxbC/hvSmlVYaabmAHOtSoI1IvMXPaB/qMGV87TqVXCroOkMUAEAHWFMwNyrcjtc3GHmpb3zX2EhKLquL+/YC4jk0NZAVnTTVwTJIYyZk35keRjBeRzeikophVCEqoOpoANhJ7hG/LAVQKKodmX4CO+IkR3gwdjFpwjpOy8RKioSv3USvKQabTvBOp35cz34OLlbJykkkvoWnO58QHq1FW8AnsiTYC7C5JxHwKtTGbSitZajpULMBAN6dW5G4ucUX7ROKg0RSDSZYtYEgqjFdxA5zz8se/ZjxJ63GdVUySh2ECyD+WHhp3DI5tWdSxL1076YtlM7SU1hTVVDBbw+omS4BuLQJFr89uj44P9u1MHO0jP/cKPUNVx3Nag0hptAM+GOmf5UclfEcX6E9OqtTjGYpVWu7VhYWIpLUImTaAoAgd/eZC+0vpPWo5vK1Q1qeXpvTlfgZlBdh3sRaTyxXuidUJxx2Jgas3fzp5iP5Yu3TDok2eyuWKtTpsKSLL6thTH7KE7X9cNJ1Oh8Fi/mKenv2mZmln6qUcxUp0wKZVQFgBqaNzUm5M788e496U/ZpVzOZaqteioK0xDCpPZpoh2pkbjGYpF7LYqoKifLZ5T93gSRUb1lqUDbz+eL59plcnL0pQiKoPM/kqeGKCnQMLfrKwgiB1r+BNx/XnhrluhocstSrmSQRvXqtAKnkWvBvjk8xJMHl2X3g+e10KQiCvUDfeyctxin5fOmpxfOUGppYGt1g1appadK3JGiZOnxPfh50f4EuXakgNS7qzFmJEhCbSx3ZZ5WJxXePU6uXzVbNpopvUmmys6sAhsSAQINheYvgqaa3M4tPYomc4h1nC6o6pFKZikjMCSampKrMW8dSA+ZxZuBvWbN5FtKkPQo6wZJAMyQSZuWn6yMV6hlh90amz0kNTMU3g1EmFSqCfj3lgIB54fcH4stOvl2aqmijQRXKvTOnSACDBkAHn388HbY1VaQx4dVoNwvNmk4Y06ak9mDrksbEdrtSTM4c8KZq/CaFdnbXUcsx2LkPVUavDntyxXeh2TLZTN06eiqKnVBgGkQdYa6GdU7X2nFnyzLT4YKKgDq6kKoD2FzfWZnUTzwrcaaF04OKRU+F5U0qQVjBFENqjVEgGSBc98b4dcEb/sVH8Q1rN+IQw1QYntAMTaCSBJB8yL0apVK7nrUWChTsGBpjSPivPjzxZKnAeppU6dMdhA0amE7ljO3icckvytep3xdSTb6AfR6sxzFa1grR4XUfOb4M4vmSqpA/M1z4CR8wPbBWX4alOaqBmqVBcalgSVkCSBuBG+Pa+R1lQ6GBy1iZO8ww5YpKrTSIpvFpvexLxKoUZ+zu4I8Pw0/r/TFJ+0Zia1MidTUFkyZJhQOfLv8cN+kedZszVgOVLhAEJqToVeSSQOU96sJOk4WcYyrV6gOl+zTVfw0d1gDfUF0keRMYpCKi7FlNySR79pVE066MpOplGogm5H3eDbwJGGHTLJBM5lili2aOphMnTWUAmPDC/iVGrnGFQUaop2AYKdAsqk6gtx2QZvGCc7l61auKrUayqKpdSVOhZcE9oJq06ovvimSJ4stxqgOVDBhMeP1v8A54XcH4Uv3oi6szspI3E1BJG4mRvhFwalUqZmmBTYMHmHLCQDDxIiVBJieXPbF1zlJaNdaiiCSHNzvqBPz+uOfFR4OjNy2sD6R0XRK7ahEVurgDs6aaEzIudZ5ztjlvAaenjbL3NWHL9l+62OrcYq9bqRpCt1oYiJXrEWLeQPfeO/HK+E1AvHi1gorVCZggINWqZtGmcPFKSaXYCbi033LTTYLxWoIABbMEmRbsVf3Z/4ji5kYE4fx/L1alW6ampkoTRNMk84Y0lkkSfiMycF1rbgj+Fj9BifiVbVF/BySTsqP2j5p6dGk6ECOtmf/Q29/HD/AKNPKZfv0UP/AGqX64GzfS1aVILNfsF9bBWUCalTQDJWTpA2m0YYZziatWTMUxUekzMQUVpeaDgCDES8C8QY25VlH4Ir1RGM/wDkm/RnPuhjVxmHFUPoXLgAlCFH4uXsLRsPli5FmFZjyNNI89WZm/tiXh/FzXWvSFKqWKJAYoQTrHNarhTb8xGG44kmTq9RWqF2qLC0lVyoPxF9RAQDTvztadsNqRyn6ULpTxh63wc64pxZqWYp0gAEdq8i2/XVrz6zGFGa6RtOsJoqdWab1LTptYf4RfFv6b/dXywUdS2aDwTT0lgj6pDFdnJMkb7nvxzbiWWWmCzH8RiAATuBp28LT64fyk9yctZ8HmYzgekyhdbEgyR8NiDc7yDh/wDZm5HFqENcrVnunqniw5WAnFJbikMeySt+cX5Rbl88W77Jgz8UoMFJAFQmATH4VQCfXDYtLYm5Jvc72eD03BerQQveZVW77gkbXnEuW41QcrSWojkiAqlWmBJ2O0ThiDbY+xwDUyzdZSYAkKST5aHH1IwkIWrYkpAWQ4JSNIHqxJB38ScKf9mc2KaoKtEaFKrNNmmJAJOobiBt34t4fbstf2HnjRtZMaYE7iDPzwqy5HyvZnNM5Vrq7BqlWQYOnKax6Mpg254zF3q0zqPYO55YzFF/2Fc30RWOk+b6qlrCrJH5iIFrsZIuBym+F/RHNMTUp9ZTqCFOpSgg6V1iFbbVqju2vE4M6SIlXLVQD2lUaQL7kADAXQeg9I1zURhCjSdJ3LQfbHNGsTpaeRZ83OhIkaGAO43WoLHu5Yr/AEl4uOvy9B6YqJW0htTbS+jYoZ79xfDaqhrZilAkQQBtcK5NreOPOLdEa9WvQqgKopRIJkmH1Wi22BD4nxsNOorne/sJaHC6ZfVT6q5kWAI5/DB2vhL99ziZ1aYzeT6oVAhpa0FQrqugEatZFgN5jni3f7FPp+FlMb9YvrzxzjivCm/toFBJXOpqJgTpYExfeNNsDSj+4bVmm0os6PSztNgQBBaJKwWMG3i2J+K5ZRw9vi+MMZGkmDIsJ8LWxPkOiFRXpliSEYEHWLCQSI98Mem+RD5R1UAMSsGw5zf0nG0tOVNsXW1Y2lE5dR47WpZGpWpf71qdMdkFoNTtSAZ2E7zcd2C+hnHq9bLscwCHpuF1OunWrAlZBABYFWuBcaedzP8A2BUp5KqFCsQaCqAf/DVlbfa3jjOiHC8xXWqujSyMhgkCRFUW5b4MlcHQi1K1qfAe2YrGtUBVRQCKaTgRf8Ob851P7coxJxKrWWiGypFStrGqQr9nSx5n9oATvfliWp0Szhf4EiBu49v6t44nHQzMzbQIvOvfwFp98TSld4nS3CqzC+FIjLVpUQmoMzKCD2dWgzG+nUTI52GK3meIZzJ5ymuYY1EdlSIEEMQCUsLgnl5G2LXlMycoG64qLliJEs34MQf7pO3dimdKuli5jMUaevUevQogCkqVcKbgTBvP9w+GOmKVHE03LY34vkp4llm6sSpoj4SY01DsY2nFry3G5ZRoYEkd0b4uF57wcbBAIthXBuqY/nrqjlvQnhvV8UrMUC3q9rQR/wB6v5iIxaqvC6YKP1d2Llibk6ablTc2FgfMTvi1Bxiutn2DQBKgnuvfx+vjirSSJ+Y5Mqucyy/dMw8kMWcyGmCKKFYmwAJmPffHK+itYDjClmUD8QkuQBJptudrz7nFoOefU5dmUa2/ORESTbluMc+yrluIMSZlqpJnlpckme4AnEtN3GXyLzjUlfcvGWzGnPtUFPTL1Y5wCtQCQOW2C+katQrB6aFQooqq6UKamp02Jae0SSx52sMHcO6Jlq1PXUrqapYf7oAf7tmPakgArMHxHoN9qNSpQzFIU1ZxUIOmCRNJKSCwKxtJn5c301bJ6zpUgfpbUHV0glMKASzCYEvTouAB4A7m/axYOjvFT1NNSYFOlRhe9jI3HIwu/fhDm8tSzisyViETsED8zU1SmSCRbUqK0GCJjBjZRaXZp1GZYplmBEjQzGJ27K6RBGJS6osuEwf7MqjLnlDAQUgwTzenHzgeuLL05ytZs/UNOppC0NcHUbqtQ2hhEwJ32wq6IcHp08/TC1KmqYIbTB0w/IA7qMWniR1Zmuz85o7xAZWUR2TyaZxRSWJKdqd+hSOJ8PenQatWKnq1SodIgE1CYFyTMBgb792K10d6PUc/RzNbM1ai9UyIkRdnDMFsptYek4tXTk1qmXNCmJBKjSoklaerTJgSJPz8MKOh2Y+7ZPO0qtOoDXdNLAA9lVaTGoT3RPPFtJqqZDUu7IundNBldLMzdUVKiNM/kufInFw+xxKVLK5aogCGr9463mWNNgKczfshjAEfEcVSuGqshrUKoR3FnWoAwJkCYC3sbH1OLF0IoCllsoRS6tz1xcRBlEo7zfkRfxxRySJ0dZUv1xkgIFgL3mV7W0947sVPo/8AaJQzuf6ql1oKo6MrgAawQZsxuAHHri00czLE3PZ8P2mH8sc04N0RPDeJGuXDmsK1XSSoj90Xvd/ZTgZoziwf7VOltSnxCnllNT4UZAjae2S3amZkd/LFz4X0gNXLcOrsxHWjU/LUOoqMZAtuurzGKD9o2SWtxSjVDCVCCxDcyeXicMchmjTo8KoRH4dbWpEMGWi6LM7dktYi8eGFUlew8osddIukmXpZmolSlWZhBJXRpOpQwiXB2IG2MxD0g6JPmMw1UMAGC2JE9lFX+WMwV5ZeKjSs5dmelOYcGarqSBIAEb+Hp+uPB0rzQDf9oq9qARAHiLzNjjolXIJp2F7en6434NwhZaRMiPP+v5Y5UlXAru+SmcN6eV6VVGLVDE2KqblSLWj5bYZZj7SM8Z01XHd+Em3+EYvWW4SiupCi3lGEXTbNNTNI0lgoWZiBAPwiDIGoX8caEb2WxtR9XuKMn9o+ZjtvWY96qq3t+6fHFaeufvZzBerqap1hBUTMyAYieX5fTHVcvn1+K0HlBI98V7OcPp1MwWErBmZHf4Wmbe2+BRuAKt9o2bOoBqok2OheyO74bnxt3xgTOdPMwaRUmu5tFgb35qBaMdFy9VRIiO+bk7dwgnEnE2QUSQgM9w9b4KVmexx3IcezTKyuKroXLaYMzyk6benfg/IcZzCagiVhMTo1r3xqKaSdzvi40SNLWsf6/ozgjhVPSCfhnn3+u2F2Dy6KHlM1maNUvRp11LTMawRfaSCT5MT5nDpekOf0m+aLEfES1vGAAPli40x2pBv3zid57x6nGQzicr449fMUiKxrMwaQxO11NiRIIIFx3DCwZNg9OoabiqhB1C2qDMxyM7gQN/ADsaLJNx/XnhXnqRZwI52tiqTok3Qh/t/PMeyuZA/ZUvb9MaHjueBmM1H7Oqpb3v8APF4qVbzDN4E+9hfliVKvIAC37QH6fXC4Bv0KRl+L8QJ+HMsJ5lu8HyNhF+/C7MUM7UY9iqtzYlPlIn2OOk5arDmNPncx4dkCRjypSk9/iJH1M4OILOP5ro0zm9M78jb64reX6POmasCIZjY3FjGO5ZuiAp2EGb4p1IKMwG1LcxcmfMAH+UYEW1YZb0VutwvMkwnXKbRDMSBpO19jJ9sRUKj0zDvUqMGt1rs2kc4k2ET446auRViZBgggwSLEEWIII9DjmnTrhn9n1KZy7wtRWXSVUkaNG5i+4vE2Mkzi+k6e4k1aDOIZI0zry8LqksKbHSWvJIncj6YGrvmpIBdQ5JiW5hhY8pFreGLN0OqGvkKbuQzlnBst4YxIEXiLRsMWankx2bDYcsJqO5NjRW1HLkyubaNDZjV3q9WTbuBwBxjK1nVet6xnpqU7Wot8TtctfXJI8sdk4Vl1FUMw8t2GJeN8LV6moiJve/KOYnAVoz3PnvQ6I4MjVoPZP7x7vA4s3A+LUWoxUp0i4aX6xQXcxYqxaQo7o3EyJx0GvwCkB8MixiB/IY8y3C0Absie+B/Xvi0Jq7aJTjKtmUbpNTCOmYpK9KarrTWCEZKcqSZN2DCNQUBu6bmPozxCqKYWrUqIq/ATqAtrDKtvG/fbFsXNDM6wwkUqrqBY2kCQY3lT7DuxYujXCUVFGmykkk73neBz9Npwuqstlt7+o0Hi99ypLxppkZyp61XsO4bWm8eOPfv00npfeFYOwYlipeREQ5Gobd/f346p9wpMSQqzEfDhevAE1mRKnlAHyH9DHC/DSu1N/wAr/R2LxEarFe/qUHK1KtJXVauoVIksyMezOxIkWJmDOBe0CukqCskHskgkG87z+uLxneAqXJCgDuIIHqDz/wAsaVejdOEJVR3xz7t/6/nloTX639v9G8+H7UUR8zUJvUpk95IJ99WPMW3M9G6eo6SAPMYzDfh5fufv6B/Ex/avf1GGXpg/Efp+uGFGgEtIvzkD2ueWF2X09m0+l/fDCmQZnf8Aug/racdKRxth1KqAOW3l7zihfaZnClGQRErcRAJaR9Oe8YvFNJkyBP8AV4jFa6fcFqZ3LNTSC6w6mGCkjlJncSJMYMNnYJu0VzgXTejVA1kUnHxWJUnvEfDPcR6nDSnnKTMCtVSJ2DA/Qk/L0xxnPcNr0GirTqUyOZUj2O3sceUuMVBuQw/eE/Pf54v5cH6CZyPoTK1haD4XA9vhGCs7n4SBBMTCkjsyASQDcSe7njgFDpLG6R/dMf174MXpOGiatUR+80fJjg/h10kbzX1R1daxMxO8xOrwwbkyQbxMW8vbbHKaHSxlI05hvNmY+kPaP65DFmyXTNEgy1ZbBgCJHiq6rmd7bYjqeHkuHY8daNq0X2kRtA79yMS6gNrepxUqXTbK7k1kvN6FT6hTON8/9o+Vp0mZapqMB2UFNwxO35wogb74j5cuxXNA/HunoyuaamyyqhSdB7Q1RflcGLHkRhtk+LU69JayMRSMmWMRBIMkxEEG/wA8cX6Q8eGarvW06C+mRMiQAtvCAN8M6PFwMrVRKojqxqpkkEy6AgSBLAC8TYNtjowpIi5XYzy32m5oF1cJV0uDMbKCdQsQL27V/WcdVyHEkr0lek4ZGuO0fX1FwR3g4+eFztiB+a1xyxc/s96XrlKdSnWjSWDqSW3gAiykchvG/sXC+AKZ0HiHSmkvXqjzVoi6sSoLRYAgwbxMY04H0qLZM18y6Bl1a9JEQNrExJHKeY78UrM9LuHtm3qshqa10spTs6hswJIOqLTGEFbitLrAtYt1RgkLckAzF4B53wZ6cYx9RYzlKW3HqdmFQvSVwSpKhtgSJAJEd4xX6aVFeLEm2oka1AvtN/8AXEfBun9DNSI6uBPaM228L329pwR/a1BCXLwO8mB4bwuI4NFsiwZYn1jFD+2Wh+Fl3j4XZT/EoP8A04df7b5ZY/EU/wAdP5wxv5DFd6fdJaOZyhRNLMXUrDMxETJ+ACIJG/PGimpJ0M6xe5Y+imSU5DLFSUfqhDrvckkGNxJ2aR64J4Vx4srdauko5ps4nQGETqFyouLklf3sVXo103p0cpRp1WRWRdMfmgFgJ7QvHgdx6S//ABGylJ6jKWYuQWIUgGBHeb+M3tgOLvg0ZKt2dCyhkyO7lH68/DHteqBc+pP+mOWv9qyUxFGm4Hd2FWT3DtEDwHecVnjHTvMZixbSO4E/6fLDrTb5Ec0uDr2a4zRuOsBNxpALNI8ACfXbFX470xWkhVToY82IL/woNj+8xHljnvDqWbzEpRFVwT2tJaJ/eO3ucW7g/wBlDWfNPA36unc/xObD0nzGKJRiTcmyf7PMxUcV3VT1cKo3N5J3jeDJPjjpPBTUNyDHf/IGCfphVl+HpSQU6aQi2C6QQPGfHeTfDXJRIBUGNuURt8Ux8sK93YOCwdYJAtPcZ9pjG4S9xt/VseZfXHxauR7Qjw5nHlSmJ/KPH/SJwtDEGYXUe6fITiG0RJ7v6iL4nqiYmP653O2NSd9vP+hjBBKlESbD2xmPHZZ+L2GMxqAKaebTxJIuP0PvgijmBI+JZ8IHzwDREwOzPd7x8Qj54nSoFIIgyPyqbe30jAVIZ31GdPNKuzTPPUZm/IYjrtq+GWJ5Ge/e4k4DbiJg9liOcKR5m+Bc7lWem8BhInt6ivqAdIETvODXcDfYGzWfQSPKQqtykcr39NhhFneHZKpepQS/PQUN/wB4R9cBZbJ02lgVA2haQePEaTt44nTgtGoIQFiP2pUD1AnblOGaYqaEnFOiOSB7LVEJEgCpScezNq9icVbiXBEp/BW13uGQoR8yT7Y6KvQunPazMA7rTJI8jLHbEWb6JZapYVWUi0hC4t46fnqjDrvYjfocsNI92Nb+OLyehPajrUYfusur2dgPnier0FpgE9Y890Uf/wBuGBb7FADHljcZpx+dv8R/XF4o9ApuXcDvCIQOe4qke2CKvQqiu7qLSJEA+BiqWB9MazWznz5hjuSfMk/XGuo4tec6PgkdVSYobhgtQ/UYH/2WLBtMsV3Ggj5tA9MGgZFc1+A9sZr8B7DDvL9G2fkRaeU+0g4IqdDXVSxaiI5dahb2BN8ambJFc1+XsMe9ef6Awz/sM2hd9rjHn9jNOnQZHLAo2aA8vxSrT+Co6T+yxX6RjyvxGq/x1Hfu1OzfU4fL0NqGnrUFuRUI4I8tSjV6TiWj0HqMLAyBddDBx6MAPng0zZIq3WnvPuceFz34u3+wKMPw6wcj4k09oHxgmMKsx0ban8YKj95Sk/3dYGr0wcWbNFcnBfD+FVa7aaVN6h7lBMeZ2Hrh1V6OVFQOQNJjYyb7SALeRviKlQZLgkR3TbCtM2aHXBfslzFU/jOlAbxId48gQv8AxYsK/Z1l6QCLTNRyYepWaIXmUWmbHukHFXy3SKvTgLVMbXCn3kHFgynHs2wDGrTddu29JdtwCYPd34m1LuUU4vhF1yOSFCmtNSzqNi0FgNhsBt5TiQVR4x4z7xGE6cYqFAXyxPKUZHHudPLzxumbVkLFOq/vFWJ52hoBwFHsxnL0GJzCA39YDi3fIGDaa6TNoIlTepPfaThXls4tjEbGSRf0EiME5bNlVBVmOo8mNtu+LHwth6ELBlqx5JUjv0nbyMW9MEJXO51HzAH6WwBSz5JEOIPIMAfKGEg+uMeqwJ35+PvBicK/UZEmYzQk3Anbc4FqVZNhJ8BP1EY1DyJPrBPzuY9uWPWKkd/hM+u/+f1wNkHdg54ovfHsPlFseYFqAgnsD/CTjMGkAVZapa8jzAHtA3nvOCw5IsTqEAQbH/DpBsO/3wvoVFH5hI3uoj0AHzxua7NuVuLTDMdh+ySBHjPhgfmNwF/fTNiy8oiTM95afDbA3Es+y9l9d4EmdOw5kR74IovU2VSIHMsD/wAIBwJxXLioAaynus1U+8NbzMDxw8XT3oSStbWaq2kQulfUfpEemNMxW/brRPLsBffQfriGlwpEUtSIuRI1B7/xSQO8Y3r8LptpOlS3fpAie4gE4e2+ELSXUJo1wACKzxH5QPQ/Cbf5YkbJfnD17zOltu+0eI5YhXIoYDSRz1EsB5dkbbfzwQKNEgB1aI3VVM7QZJn3v/NXFpcDKV9RZxLo8R2u1VIOzMCwkcyV1ehjEeU6wHtCoumIhG38+uAb2w0VAPhbsjkQZ+v8sbU6amb35C9/XGx2uVmT3qNfU8oUWYbly37QqIQPVzGCzqgQJI3lot7HA65uDYEAja/LmLSfbElPOAwCVkcp+sROJLLlIq66sU8aFeAadGkWuGko9uRmzXHK+AEyhamRUy9amW/MtRdIPeo1hR9d/RvmcgtRuslgwt2HdVI8JH/T64LppII1aSTfS3P2A+WKxtoi0kyj5bh7UnJNGrUgzqSNYG0wlRvnh7l+JppaXqsSfgcEMo7tKuPkPfBOa4OzHS1eq9u0NSLI7iFUGPPBmTyehdK06ajwQfOGucPUhE4iF6tIOD1RNgezTclQdiB1Vj5nG4y+uSMuxEWNSmEnwiGPrGHFegisCy0l2IJ7LcwbhgY9eQwSMlqgq1Tbk7kE9+8e2Nb6hrsC5Lh6gA9Uq94EAH5AnzjEK8JVpBy1IQbG+3eP9cGtktBImpNjJIP/ADEx7YHqUagYQKsbkA0oO9rgH6eeBY1e/bAc30Zp7iihPPtOvzE4q/HsnVAkB+rXmZjwuQD5YvDPpUzrHjb/APr6csK+KszIVLdYjiAsLrE85J0274JxPNXsV8t47iDhRq1EHYDHYMdIgHvKsG9IOJh0YqW1Ip5/hiO63ag/M4Z5ClVVCmh4Fh8NNI8dJDzPO/qL4mA0zNJvMVSwn+NsG2xcY0LTkWspSpG8OlN4G0AF7YLocNHxCjUOkwF0hRPpUIj0jDEVKmyghY36wfQKMRDJVSTrqMRuNLG1/wC8JHr6YPXhiuq5QBmcs+pixoLAkLqS3hdCZ9I8ce5HMSqgO195gafDUFAv44Zfc2n4qhtElrevaN/TEAyRBMqDP7rk+nxfLT5Yfy0Jn6ktCsSBZyL3Ak+ZMxfvGG3DuJKJFQW3GpmJsNhoDN6EDAlIWAErptamPa6zP64KpvaGBg8zAX2Ek4HljZj/AC+ap1BqIVD3qHE+yjl3jniWm6FyS5B5HWduQuAfefPCujlZAksRPxKZE+3pvj2sVWPxm8iCPqYwmK4sbJ80NGzKD8zDv1VPkBLEjxIGF+az5NlIINviM8+ZEb+XLywEysTYg+gM+uNWMTqPpBE+0Y2C6GzZrVJB5+w/Q/XGY1LDkR7T9TOMxsWDIEy9efhQe/1iMSPWYqYpsw8GNyO7YxhbTzRB7JBkdxHduxH0nBy5xtMsF1coJA9oF/AYWSp7L/0MXa5JDUqqLAID+1b/AJjPpgau7uCtTSwW8EKfWxxMlZnEFFMXYaTJAPfcxI5HGkEWCKjbyDJA8jI28MUi66ISStbtkRy9NdJIpRFj2IvNrf0MbHO0wDDEgdyufa0csBDhy6ixLMxJJljcnnAgT6Y3o5Ub6RzuSW333OK4SfYnnH1GVLMalBW4O0f5YlFU3Ujsk7mxgeuB0zBjSwJXutHsZxiMqmy6Y2lv8hjOE+plOPQ3rUA0QbDeQTM+JNseKsP2zHLaG7+Zkg+gxo1Qkk6pJvPZaPcfXEtTMMQLnz/q2JvRb2Ww61UudzdcwjQYB/euZF9+Y5jfAmf4rRosQ0r/AIiPkDHtGIqh5trMnkS3OOQxKuX7mEeeBgo7ZBzy/QADpBSqE6KVSoF3KIXB+hHqMG5WsGutLqwRs6Msd+wM/LEhyKC4RA37QWCf8MMffEmVNgSt+ZEgegYThHKXRjqMeqA85xKtSZWUColrCm6mY5MW0/TywcstcoATB7T6o8BIaL4mcT3Xm4YGPQi+NaNYqplQx8gDHdc/zwd+tsHypAtehVLBhWNPlACuCO+GUAHGtDhLKxbrnYtvfSPZIE+mJqzTeHHgrkfR8eLHMP5szMP+c/TDYquBcnfIQtOAYJHkZ5fvTiF68GCD/eZguryj9BjQKxbUIHKe4YkSvMwdUWMGYPjG2Gin3S+pm/Rv6EdWi8rpKgc5BJPl2gAI5n+eEfG+uDjq6aNTOwCqxkc2JBFjixhzeBJifDFazBSkwK0nNQydAZgscyAQJHeAMM13kLdqlEI4QFqN8epwO1TbQunaTpVbibXOHIBm0afPn3YQZPN5iZGXVVPkkfOflh7rnyjn3/zxt752+QE1W1X8zSoGvHP5eXL5YjWgwHaqO3iFS3suJzvt/Xl+mPBXB/MCfC+BS9/2Pv7/AKIKmRJ2dp3uxA8uwRjWpk3I7VQBLWCyT56i1vTBYae8z5DGqEj9r1iP1w6j8ybkwTK5ZVmFMeNNZM+IEkYK+5aobST/AAR/LHsEkmYEzBHLwgW9zjKbjcAjxgge5jGpPkFvoF5XivVdmXjmB+pBtginx9JnQSb31T+nywKjtFo1H82oXF7HteXttglqFIrZWLxvbf8AhnE5KPVFI5dGbPxYEg3ttIPruTiJ+J0hABXxBJH0GBBlyRsR5XG+0mManLsL6Ji8x9ZxsdPobKfVBP38dyf1/DjMAu7g30jwMDHmGxj7YuUvaFWVe06S3eSx5Xwe9ZZ7aQPFptFogTbzm+MxmJzSzxKQvGwuhVaojaaY0AaZELEX2vfxvgVaI3mCeW3zAPLGYzE/1Uh/02zPvBsNKCOepifoMeNWAMEiTyvz2vHljMZi+qnp1TIQqd2ifL0w506ofaO8/wCGMbtRMinAZiQIYxvEXCm/8sZjMRcm+WXjFc0R1+E1U7fwx4gzG4HMedt8QfeCDLEwNxEtN/zFoif3cZjMSyaWzHpPlBGXQsATb2I799IP+uCSUgCDqJ/aPmeXnjMZgZyq7GcY8UQ1UI+ET5n+Y/TGq0+1e02sbfK+MxmLvVkqRJaMW2TF9xafCcQkhvzExNo7iAfmcZjMU1NVw4Jx0lLk0Sqs6Q5nu/oRgk0ptJjxj6R/PGYzAycrbM4qOyIapQRME8pE7emNdLEgyf8Ahj5rzxmMwyqSVoLTjumzKmW37GoNYjV38zJ+l8D8QyQYLpRQyGxllgHeCpn38cZjMNHTV0TlqSaszMZdt6e5NyXcfQn+WN1pvftC/gSR6lp9YGMxmG8mIi15nvaEgNNzuJ94InHrVtPxHxnTbu7yd8ZjMI4qKtdyqblLFmdcrbN8v5HES5sloRAxAmdWn/px5jMKpvLEpqaajDL39grlB7yxAJsTvBsb78seLVCjTEk7EyT9cZjMWe0bOVbySDeGZcVVLKCRMflO28ho+WJh1KHtLf8A8uPO61MZjMc8ZOUqZ0SioRtG9SrTYDQI75Hd67+M4jER2gulj42na0XPmcZjMTap0Vi7QNVz1JSQVpkjxqD5AYzGYzD4Im5bn/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6" name="AutoShape 6" descr="data:image/jpeg;base64,/9j/4AAQSkZJRgABAQAAAQABAAD/2wCEAAkGBhQSERUUExMWFBUWGBwYGBgYGBoYGhgaHR0YHBocGx4bHSYeIBojGiAaHy8gJCcpLCwsGh4xNTAqNSgrLCkBCQoKDgwOGg8PGiwkHyQsLSwsMCwsLCovLCksLCwsLCwsLCwsKSwsLCwsLCwsLCwsLCwsLCwsLCwsLCwsLCwsLP/AABEIALcBEwMBIgACEQEDEQH/xAAcAAACAgMBAQAAAAAAAAAAAAAEBQMGAAIHAQj/xABKEAACAQIEAggDBQUFBQYHAAABAhEDIQAEEjEFQQYTIlFhcYGRMqGxBxQjQtFSYoLB8BVykuHxFjOissIkQ1Nzg7MXJTRjw9Pi/8QAGAEAAwEBAAAAAAAAAAAAAAAAAQIDAAT/xAAwEQACAgEDAgQEBgIDAAAAAAAAAQIREgMhMUFRBBNh8CJxgaEUMkJSkeHB0SNysf/aAAwDAQACEQMRAD8A6GjYFyHFDUqOhplSgBnUGkEsOVxtiqcNyCVOIVMo7Zs9UCS5zdSDAXYCDfV8tsPR9nuW7bFWaCY1VajaoE3JbDy8VUlSFhoJxbbHb5kL8RA8yB9cSTPLHN+BcEyubytepWy1GkUUhdGqLpMlmNiDEbY86O8T4hlqSgJ96oqLKZFRV/deLjwYNtuMVj4lXTVE/JbVxdnSNGPHq6FLHYAk87C5wq4P0spZnsLqpVv/AA6ylDPncN/CSfDE2b43QNIh6iBtMlQxswvFr725Yq9aNck1pSvgCPSeirmq3XBdPPL1AsAT8Wm3rA9sWVKkgEbESMVev0xoGVF/i7SpFo7N7NvN8MeD8ZosiItQswUDtapmNpYRPhOOXw2qpWjp8RouKTJeMdJctldP3iulLVJAY3IG8ASYwqqfatw8bVmf+5Tc/UDDbjXBKOaVVrU9YVgRBIYcjBUhtj/UY5lxb7M6yZ6g1A1q+WFZOtWo06FDUy0yRrUgsPh2XnOKauo4vlE9LTUl1Op8A6TZbOpry9VXj4l2dP7ym4+nccNcfNHR3o5XbiS0lFXLt2nV0BVtI2KmQINhMxfHaOA8TztB6dHO6HVyQtYlKbiFkB1VirEnsysXvffAjrJumaWi0rRcBjcYW1uO0EEtWpL5uv64gyXS7K1agp08xTdySAFMyQJN9tsUbXcmk+w6jGRjTrMZ1mNTNZtj0HGnWYzXjUY3nHs401Y81Y1GN5xhbGmrHhbGo1npfGjNjVnxEz4dIBuzYiY41ZsRk4ahWzZmxE2MOIzhhTDiM49LY0OCAwnGhbGHGqxImY5xvgN0rClbo26zGdZgwBPy0Hbx/EP0WMe0apYSuXXciezuDBHaYXBERjkfio9EdK8O+rANeMwcaVQ36ql/iX+U/XGYn+L9Pv8A0U/Dx7+/5FeR4RTpcQqZpqyjrVIILUwqyF2bXJ+An4R8sOP7WywDhs1Q3JP4qSAYAm/iPfCpOj6AlhTRVBOwjeb2A3Pf/pMckoUs+kKqiWYwImBeRzxwuVvc6VFJbcCSlkMtRy1SlSqpUBlyTXUBdKsAxYUzCgrvBjfukThnCaObDmhUo1ghgk161VVlRosoUbhpA5RtcYfGjScKyPTKhaysVbUP92FIJkgfGDy2wt+zfIdTSrAlDLr8DBgIU7lbTil/DbBHaVLgB4e2WGcOXpOiZhC8AZfMtoZe0p1OwQlQDfZpERgnpNkqeTYTTq1Os1kdRlssSvwWJqmZUmxvOozJGCcrw6OMGuJgydPV1N+rIJJKaNz+1fDHplluuRB+IIYmURX5La7rG2GezpAuTVijh/ENWZXLjL5lA5u/XUqaoHpgmFpCSQDYcmmDzw7490ZpNQYipWB1Jc1Ge4hbqx0mbTtN7iScC0uExnUfRV1ALc9WEtTAJMOW5HYbmPHD3in/ANO395PqMLKTTMla3KF0Z4/V6xSjvmUDdWRTBLCDdTTqRDWHaU6Re4kYvD8QYa4y9U3MSaKTGkCJqbES0mNoMYptTh1Kpl0olQCErFgy6JqFqkHtxc2wx6BcO6jLupRKbGoWKqVNtKAE6Se4+2Fm+W0NBbqJBw/g9NM0hFRTVVrU3zdEsQrEwEVGMBAHC2va0asF9LKtMCkc82XpKxhQalWD/wCJEUrkDRG27YGyeWQcUZ0NAglm7JQ1JKMDYHVubztGGfTABqdMa+rIeZKVGBBW47CNfa2NauqDcqyEmW6M5Uha3VUanWKrIy0alUvIlrVLhYgg2YeO+JMj0aUZo1/7P2ugVEWGsAw2AMDl3898FnNNRovW7LvQog0wwIDFaSsbGGvJOwMYd9A+lL5zLNVrCmrLUKQgYDTCRMsxmScNF07QJt1uatmc0fhyp/icfQfrgekvEDbRSkbzN58j9MJeF9OczUpZtqlVQadLUmlFs0mTeRsOdsWHoJx5q+XqPVqGqy1I1aUFtKEDsKB3+N8M9eTfIr0FBO0iajls7zWgPV/88D0OJCoyjtJVSZplivKLgGGSfzX9DbCLoF0lr1s/Vp1aruopuApIjUHXtRFjEj1wzzdPr1cVCE6rrGWsOy1MCrXQR4BKdzMGTbDLXl1EeirHtOq0DVAbnBkT4GBjbrcV88QqZWmv3kBlgDrUJPqyntW5kTjep0loEfh1qbMR2RqNxYSNKsbEjljtjqwcbs5npTUqoeGrjC+Ki3FK7C1UCOaUWbcm51FBsO7mOeA6+WqVBL1Mw9tuzTG3cNY3ttyO9pjLxcFwdEfBaj5/yWvN8ao0/jqKPCZPsJOA06V5Y/8Aex5qw+oxU6lHK0x22WnfarmkQnn8I0ttp2nfnF9zl6QTrIo6Ntc13G4W3bNpnkdx3Xi/Fy52r6ll4OLtb39C50+J0m2q0z/Gv64JjFATMUiyoqgM/wAJOUCg9kmQaqTYEH/D4y64b0iClqbFSV5Ds6O6ViynvEjlvbFY+LWWMiM/BvHKG5ZdONWXAmXz7NEqNJaAQR3EgxfcA4L1Y7E73RxNVsyJlxFUcKCTYKCT4ACT8sEthVV41TNf7sgFWsyElFYKVWCJJIIFjYb4E54q2GMMnQLnuk9CnuWY/uj9SMScB4y1XMUWSmDTY1IuQ4KLzgaYOoWJ99sT5DhrsGopRy5FN1Yo9TUUf4r6aVztzjcGb4aZfg2ZQBVahTAkwq1DdjJ2ZBc44Z+Ik9jrjoxQszPEHp5wu7sqK5kNVOhV6sm6hY3vJm+POL8ZoZqiadKpRcKyMyhWIgtY3gETjXNdH2ev1b5ka27RPVSp7wC9RgX03gjaMbcU6Lrl6RfrKrtMBVFFJJ72FKQABv4d5GIt7qkU2p7jXo/lVTLoqsqjtGBAAJZiYE2Ek49wspdH6DqH63MdoA3qkG4m8c8ZhHzwMoquUUf7Ifw2rlbFkp7ebc8W/py5fhuYVjI0qYmdqlMixwl6HdDK+Sas9auj03ChAqmVhieYE92H/E8mtehVpayutYnQLQymfivthJSXmJ3sCMJeVi+dxN9mGlKKLYS9fuAPZoWtHLFxzOcpU+y1Smh3gsFPsTOK5wjhi5NEAY1VUV6rEALAC0jtqPdHrhdxTpmWo5etTWqWq1jRKU6mkAKA7sGi50ERsJmbYeVybrgMPhir5LnU47l7xVpkxuCpPuJOI8lxSmB8buZJslRtyTyTYC3kMVVuOkZzNUmNdqOXolxU+9VQWcIKhWzxpKkDaQRNwbJq3HaxyNB9A+81K+khq9cp1YBqEkdYYJWFN7XI5QMZXYclR0d+MItytYAkKPwaoEsYG6Ab4ErFFyr06ZLdU6q0ySCe1vzJmT54rOTq/wDzNlp06fUU6PMszlzS62QxvzC9xBJscM+A8Tq1shUNXtN1yrNhY6TytAJgc4jGcWtwqS4A+JZxiQNK1JUqBUBYAGDNoJvHPnht0fzZ6ohqdNQDbqwygk7kgse4c8VLLVmTKrVdiWNOpU1ET8VRgpjtSBMwbdmLA4sPRzOJUoald3AZlLVAqsYCm+kATB5bxfEZZpN3sdEMG0q3DMhxCs9bWVogEkNCtMHx17x4YZ8QSq5AR1RReNCuSf4weXh34QcHzv8A22rTOuA7Io1JoCopM6NesOSCS+gWMXGk4J6XVDFFCpdHdiyioaU6ACsst4BaYi5Ve7DYzySbEcoVaRBx1W6mojA1GL6Sy6EEGiq3kjkQYAgkcsDdGKz0KNSlSosdXbBLhQGAk/CDvA8Y78PMjTFZGYj4jTa+8mlSJ+uIczw1mYBKSkAhQSwEEgm1iR5juHdgxycsbDLBQyorXDOjnYqKFjrhoINWGKzcpCC4v+owz4Hw+pltWXphD1wk6qpOkgHYFQxHpyw0/s2q7WWmO0VnUwgoJsNMxMxfxtjfLcOrVKoY9XBd23YGKdQLtpsYiBPLFFpvuTlqp3sJuB9HquXrGpSo0xUKk6mLlTO88+/bwvyxvw5alT7wdLJqRg6NDKWbrWU02GwLuxIO0jwxeabdkeWK3k6WkVGAINzpBEMTVzN7x2iFUSbRGJRkxpU96Aq4PXZ1iDcB1kWIFCnEcjDggxzGFmW4NT+7U82BpqvRVm09kFnQEkgb375jDxs/OrXY0zVR5UqoAYRcjSRoiYJ8cCUuLZd0NOmy6VsEQBSABYBTED02ws3dj6Tpoq2To1OtyTl6769XWaqlR0trUWJKgQBi4HBFSiwmTaxALSYtyxFqtsL87yPK8YlrNtq9jt8OlGLp3uJ+H8PP3jNMVENoCElRcGkTEmdgb+mBKXBKn3EUDAeQDeQPxJmRNovbDrMZyjSGqtWWkCSANDsWgISRoB/aGCS2p1WQRIUECJBIg7et74ZuWMdhYqKnKn8xTxHIipVouHUdV8Uh7/h00sdPep98CfdIqs4IKmm4kTvqEbgHvM4Z5Pj1GprFBq4dQCSy6BEgWgzMkcseudepixL/AJ+za+qLwASQORJteJEnUcm9+a+wNJRSSXF/f+Cs0cv+HUrvXqK6CpTTqylOWCsQxEaZItCrJJm1yQei3FTUo1tVbNLUDfg6GAW8kltSkMom4M8o7ww4sCK6Q0GqdMowgGKlysQSYuZnxBwRRylQcQy1FqZai9Oo1VtLsocdaFuSVUWW3jzx0x1G1SOPU0knkwVsxU0g1WqVDzbQbnyNgPXEn2fZctxMVSZARlAhBpBF9mk3jlhzxfIOnEcmKVMDK6XFfSqBZg6dR+LfTYeGBeCcNrLxSrVqy1F6xFH8TUAppZjUAsnT+URA+WAl1sWc7VVsXvJU1XMGIko20Se2MNzhZlOFU1daiDkRMtN9xfx5eGGgwXLJnNVCPM5pPvFPtr/vCNxuUYR5zbBnFGUKA5FyfoZ+uMq8Jpag+gSDIOkTPniSvSFQDWg7xMEbXj/QYLnvZsfXkS5DNUurXtA27j+mMxMOjVIbUREk/wC9qDe+0GPLGYbzDYep7kslrGh3disTOnsmJvAwQnBKaBtySee529hipZbpqpNCKVVSzQxlRJlVGozLwp+eH/Tni3UUk7DMGeOy5p7Kx+IAnltieG1lHJknFuH06VJtO3UVzJvJKpvighlahlAxBP3mqTN4HUwJx0DNaa9OmWU9tNBN501lXVB77LeDNxF8ULpT0SqUHp9QEYBlJV3YMXcFNoYBbzduR3xZSSQmMnINzYph8/tJpVhtyGVQY0NanoobQtWpy2/CGEeY4ZmddUEUZqBwSoLAAqEbSW0x6jfGZfhVdlpgPQDEsyqUO9kYk6vhEi4ncbm2FyiNhItmQztP75Vg7gKI8Msg/lGNOirf9grf+cn/AEYXcC4TprPVq5mkVpFuuAQFdaLpYfHK6QRY3JEx32Vyn3Zmo6RRJQ/CFJ7IuYABfVB2HcdowrmsaCoO7Km+eVskFB7S8PJIj/7nsRgnoExOU/8AVqf8tLFY4ZlKtRmFXQFNM0l0a1ATUpiNV+Z5X9sXLgfCKVHLOuogFmtBMyADcv5YlqakXBpMvp6clNSa6D1WHWL/AOdmPpUwTXqAVEv+Sv8A/gxX+EZZWriT8LO0wbkzO7nvPfyiMMOM5ClrDybhhZQT8IHMx+VeXLBepHJMVacsaJ+CV4pMeUU//ZpYgzXSQ0qhXq2MOGsrEEBSN7AmINvHCDNZirRAXLa2UGDpSmSCEp/tVANrc9sLuNdNKuXqKldqiuyhrJlSAp2LEaoGBG3JuLRpNJJSTLS3Sx0qQKNRhrZ50R8SwIltr43p9I6yVAi0akBqi6iqj43BmNWwv4nFJ4t0yq0a/Uua2sadRDZXSuqIkikeRG0748HS+ucwKB61SXCamr0gAxIEdmjq+IgSB8r4f4+6FuH7X9jrQz6iAZudO3PCPL1AQNQlG03sQQWqubb7PEeGFGVpZhXQ1KzQpmBXapyIgg01EXx7lOJqzCkCQy8j3DSJn1GOfLs7L4OraoKzOXBWqJJ616lpmx0AQp2kTaLk4oGRqD+1cxcQrVAANgJqm0W5AYvXEahVSQLgOQD4aP5zjlnRriFQcXcqxBLVj/wv3eHdh1K0/kGMWmn6nRRwpl4lUrdXCMp7cC5KDnzk4dYXf2nRLx1il5nSNTNa5/LNhJOD+tG38r+hxz6rbe6o7dBJKk7FXSLhjZimqoVBV3J1GLFaUcvA+2GmVqhWQn8rJMfu6Zj2OBc7xilRg1X0aiQsidWnTMQfEe+NUzGogqCwYrBtcMAQd4iCDvPrbDPPFbCpwylv3AOGcFNCpUYsra+yAJEdpWklgBEA+sYbax1JAInUTAM8iNxbC/hvSmlVYaabmAHOtSoI1IvMXPaB/qMGV87TqVXCroOkMUAEAHWFMwNyrcjtc3GHmpb3zX2EhKLquL+/YC4jk0NZAVnTTVwTJIYyZk35keRjBeRzeikophVCEqoOpoANhJ7hG/LAVQKKodmX4CO+IkR3gwdjFpwjpOy8RKioSv3USvKQabTvBOp35cz34OLlbJykkkvoWnO58QHq1FW8AnsiTYC7C5JxHwKtTGbSitZajpULMBAN6dW5G4ucUX7ROKg0RSDSZYtYEgqjFdxA5zz8se/ZjxJ63GdVUySh2ECyD+WHhp3DI5tWdSxL1076YtlM7SU1hTVVDBbw+omS4BuLQJFr89uj44P9u1MHO0jP/cKPUNVx3Nag0hptAM+GOmf5UclfEcX6E9OqtTjGYpVWu7VhYWIpLUImTaAoAgd/eZC+0vpPWo5vK1Q1qeXpvTlfgZlBdh3sRaTyxXuidUJxx2Jgas3fzp5iP5Yu3TDok2eyuWKtTpsKSLL6thTH7KE7X9cNJ1Oh8Fi/mKenv2mZmln6qUcxUp0wKZVQFgBqaNzUm5M788e496U/ZpVzOZaqteioK0xDCpPZpoh2pkbjGYpF7LYqoKifLZ5T93gSRUb1lqUDbz+eL59plcnL0pQiKoPM/kqeGKCnQMLfrKwgiB1r+BNx/XnhrluhocstSrmSQRvXqtAKnkWvBvjk8xJMHl2X3g+e10KQiCvUDfeyctxin5fOmpxfOUGppYGt1g1appadK3JGiZOnxPfh50f4EuXakgNS7qzFmJEhCbSx3ZZ5WJxXePU6uXzVbNpopvUmmys6sAhsSAQINheYvgqaa3M4tPYomc4h1nC6o6pFKZikjMCSampKrMW8dSA+ZxZuBvWbN5FtKkPQo6wZJAMyQSZuWn6yMV6hlh90amz0kNTMU3g1EmFSqCfj3lgIB54fcH4stOvl2aqmijQRXKvTOnSACDBkAHn388HbY1VaQx4dVoNwvNmk4Y06ak9mDrksbEdrtSTM4c8KZq/CaFdnbXUcsx2LkPVUavDntyxXeh2TLZTN06eiqKnVBgGkQdYa6GdU7X2nFnyzLT4YKKgDq6kKoD2FzfWZnUTzwrcaaF04OKRU+F5U0qQVjBFENqjVEgGSBc98b4dcEb/sVH8Q1rN+IQw1QYntAMTaCSBJB8yL0apVK7nrUWChTsGBpjSPivPjzxZKnAeppU6dMdhA0amE7ljO3icckvytep3xdSTb6AfR6sxzFa1grR4XUfOb4M4vmSqpA/M1z4CR8wPbBWX4alOaqBmqVBcalgSVkCSBuBG+Pa+R1lQ6GBy1iZO8ww5YpKrTSIpvFpvexLxKoUZ+zu4I8Pw0/r/TFJ+0Zia1MidTUFkyZJhQOfLv8cN+kedZszVgOVLhAEJqToVeSSQOU96sJOk4WcYyrV6gOl+zTVfw0d1gDfUF0keRMYpCKi7FlNySR79pVE066MpOplGogm5H3eDbwJGGHTLJBM5lili2aOphMnTWUAmPDC/iVGrnGFQUaop2AYKdAsqk6gtx2QZvGCc7l61auKrUayqKpdSVOhZcE9oJq06ovvimSJ4stxqgOVDBhMeP1v8A54XcH4Uv3oi6szspI3E1BJG4mRvhFwalUqZmmBTYMHmHLCQDDxIiVBJieXPbF1zlJaNdaiiCSHNzvqBPz+uOfFR4OjNy2sD6R0XRK7ahEVurgDs6aaEzIudZ5ztjlvAaenjbL3NWHL9l+62OrcYq9bqRpCt1oYiJXrEWLeQPfeO/HK+E1AvHi1gorVCZggINWqZtGmcPFKSaXYCbi033LTTYLxWoIABbMEmRbsVf3Z/4ji5kYE4fx/L1alW6ampkoTRNMk84Y0lkkSfiMycF1rbgj+Fj9BifiVbVF/BySTsqP2j5p6dGk6ECOtmf/Q29/HD/AKNPKZfv0UP/AGqX64GzfS1aVILNfsF9bBWUCalTQDJWTpA2m0YYZziatWTMUxUekzMQUVpeaDgCDES8C8QY25VlH4Ir1RGM/wDkm/RnPuhjVxmHFUPoXLgAlCFH4uXsLRsPli5FmFZjyNNI89WZm/tiXh/FzXWvSFKqWKJAYoQTrHNarhTb8xGG44kmTq9RWqF2qLC0lVyoPxF9RAQDTvztadsNqRyn6ULpTxh63wc64pxZqWYp0gAEdq8i2/XVrz6zGFGa6RtOsJoqdWab1LTptYf4RfFv6b/dXywUdS2aDwTT0lgj6pDFdnJMkb7nvxzbiWWWmCzH8RiAATuBp28LT64fyk9yctZ8HmYzgekyhdbEgyR8NiDc7yDh/wDZm5HFqENcrVnunqniw5WAnFJbikMeySt+cX5Rbl88W77Jgz8UoMFJAFQmATH4VQCfXDYtLYm5Jvc72eD03BerQQveZVW77gkbXnEuW41QcrSWojkiAqlWmBJ2O0ThiDbY+xwDUyzdZSYAkKST5aHH1IwkIWrYkpAWQ4JSNIHqxJB38ScKf9mc2KaoKtEaFKrNNmmJAJOobiBt34t4fbstf2HnjRtZMaYE7iDPzwqy5HyvZnNM5Vrq7BqlWQYOnKax6Mpg254zF3q0zqPYO55YzFF/2Fc30RWOk+b6qlrCrJH5iIFrsZIuBym+F/RHNMTUp9ZTqCFOpSgg6V1iFbbVqju2vE4M6SIlXLVQD2lUaQL7kADAXQeg9I1zURhCjSdJ3LQfbHNGsTpaeRZ83OhIkaGAO43WoLHu5Yr/AEl4uOvy9B6YqJW0htTbS+jYoZ79xfDaqhrZilAkQQBtcK5NreOPOLdEa9WvQqgKopRIJkmH1Wi22BD4nxsNOorne/sJaHC6ZfVT6q5kWAI5/DB2vhL99ziZ1aYzeT6oVAhpa0FQrqugEatZFgN5jni3f7FPp+FlMb9YvrzxzjivCm/toFBJXOpqJgTpYExfeNNsDSj+4bVmm0os6PSztNgQBBaJKwWMG3i2J+K5ZRw9vi+MMZGkmDIsJ8LWxPkOiFRXpliSEYEHWLCQSI98Mem+RD5R1UAMSsGw5zf0nG0tOVNsXW1Y2lE5dR47WpZGpWpf71qdMdkFoNTtSAZ2E7zcd2C+hnHq9bLscwCHpuF1OunWrAlZBABYFWuBcaedzP8A2BUp5KqFCsQaCqAf/DVlbfa3jjOiHC8xXWqujSyMhgkCRFUW5b4MlcHQi1K1qfAe2YrGtUBVRQCKaTgRf8Ob851P7coxJxKrWWiGypFStrGqQr9nSx5n9oATvfliWp0Szhf4EiBu49v6t44nHQzMzbQIvOvfwFp98TSld4nS3CqzC+FIjLVpUQmoMzKCD2dWgzG+nUTI52GK3meIZzJ5ymuYY1EdlSIEEMQCUsLgnl5G2LXlMycoG64qLliJEs34MQf7pO3dimdKuli5jMUaevUevQogCkqVcKbgTBvP9w+GOmKVHE03LY34vkp4llm6sSpoj4SY01DsY2nFry3G5ZRoYEkd0b4uF57wcbBAIthXBuqY/nrqjlvQnhvV8UrMUC3q9rQR/wB6v5iIxaqvC6YKP1d2Llibk6ablTc2FgfMTvi1Bxiutn2DQBKgnuvfx+vjirSSJ+Y5Mqucyy/dMw8kMWcyGmCKKFYmwAJmPffHK+itYDjClmUD8QkuQBJptudrz7nFoOefU5dmUa2/ORESTbluMc+yrluIMSZlqpJnlpckme4AnEtN3GXyLzjUlfcvGWzGnPtUFPTL1Y5wCtQCQOW2C+katQrB6aFQooqq6UKamp02Jae0SSx52sMHcO6Jlq1PXUrqapYf7oAf7tmPakgArMHxHoN9qNSpQzFIU1ZxUIOmCRNJKSCwKxtJn5c301bJ6zpUgfpbUHV0glMKASzCYEvTouAB4A7m/axYOjvFT1NNSYFOlRhe9jI3HIwu/fhDm8tSzisyViETsED8zU1SmSCRbUqK0GCJjBjZRaXZp1GZYplmBEjQzGJ27K6RBGJS6osuEwf7MqjLnlDAQUgwTzenHzgeuLL05ytZs/UNOppC0NcHUbqtQ2hhEwJ32wq6IcHp08/TC1KmqYIbTB0w/IA7qMWniR1Zmuz85o7xAZWUR2TyaZxRSWJKdqd+hSOJ8PenQatWKnq1SodIgE1CYFyTMBgb792K10d6PUc/RzNbM1ai9UyIkRdnDMFsptYek4tXTk1qmXNCmJBKjSoklaerTJgSJPz8MKOh2Y+7ZPO0qtOoDXdNLAA9lVaTGoT3RPPFtJqqZDUu7IundNBldLMzdUVKiNM/kufInFw+xxKVLK5aogCGr9463mWNNgKczfshjAEfEcVSuGqshrUKoR3FnWoAwJkCYC3sbH1OLF0IoCllsoRS6tz1xcRBlEo7zfkRfxxRySJ0dZUv1xkgIFgL3mV7W0947sVPo/8AaJQzuf6ql1oKo6MrgAawQZsxuAHHri00czLE3PZ8P2mH8sc04N0RPDeJGuXDmsK1XSSoj90Xvd/ZTgZoziwf7VOltSnxCnllNT4UZAjae2S3amZkd/LFz4X0gNXLcOrsxHWjU/LUOoqMZAtuurzGKD9o2SWtxSjVDCVCCxDcyeXicMchmjTo8KoRH4dbWpEMGWi6LM7dktYi8eGFUlew8osddIukmXpZmolSlWZhBJXRpOpQwiXB2IG2MxD0g6JPmMw1UMAGC2JE9lFX+WMwV5ZeKjSs5dmelOYcGarqSBIAEb+Hp+uPB0rzQDf9oq9qARAHiLzNjjolXIJp2F7en6434NwhZaRMiPP+v5Y5UlXAru+SmcN6eV6VVGLVDE2KqblSLWj5bYZZj7SM8Z01XHd+Em3+EYvWW4SiupCi3lGEXTbNNTNI0lgoWZiBAPwiDIGoX8caEb2WxtR9XuKMn9o+ZjtvWY96qq3t+6fHFaeufvZzBerqap1hBUTMyAYieX5fTHVcvn1+K0HlBI98V7OcPp1MwWErBmZHf4Wmbe2+BRuAKt9o2bOoBqok2OheyO74bnxt3xgTOdPMwaRUmu5tFgb35qBaMdFy9VRIiO+bk7dwgnEnE2QUSQgM9w9b4KVmexx3IcezTKyuKroXLaYMzyk6benfg/IcZzCagiVhMTo1r3xqKaSdzvi40SNLWsf6/ozgjhVPSCfhnn3+u2F2Dy6KHlM1maNUvRp11LTMawRfaSCT5MT5nDpekOf0m+aLEfES1vGAAPli40x2pBv3zid57x6nGQzicr449fMUiKxrMwaQxO11NiRIIIFx3DCwZNg9OoabiqhB1C2qDMxyM7gQN/ADsaLJNx/XnhXnqRZwI52tiqTok3Qh/t/PMeyuZA/ZUvb9MaHjueBmM1H7Oqpb3v8APF4qVbzDN4E+9hfliVKvIAC37QH6fXC4Bv0KRl+L8QJ+HMsJ5lu8HyNhF+/C7MUM7UY9iqtzYlPlIn2OOk5arDmNPncx4dkCRjypSk9/iJH1M4OILOP5ro0zm9M78jb64reX6POmasCIZjY3FjGO5ZuiAp2EGb4p1IKMwG1LcxcmfMAH+UYEW1YZb0VutwvMkwnXKbRDMSBpO19jJ9sRUKj0zDvUqMGt1rs2kc4k2ET446auRViZBgggwSLEEWIII9DjmnTrhn9n1KZy7wtRWXSVUkaNG5i+4vE2Mkzi+k6e4k1aDOIZI0zry8LqksKbHSWvJIncj6YGrvmpIBdQ5JiW5hhY8pFreGLN0OqGvkKbuQzlnBst4YxIEXiLRsMWankx2bDYcsJqO5NjRW1HLkyubaNDZjV3q9WTbuBwBxjK1nVet6xnpqU7Wot8TtctfXJI8sdk4Vl1FUMw8t2GJeN8LV6moiJve/KOYnAVoz3PnvQ6I4MjVoPZP7x7vA4s3A+LUWoxUp0i4aX6xQXcxYqxaQo7o3EyJx0GvwCkB8MixiB/IY8y3C0Absie+B/Xvi0Jq7aJTjKtmUbpNTCOmYpK9KarrTWCEZKcqSZN2DCNQUBu6bmPozxCqKYWrUqIq/ATqAtrDKtvG/fbFsXNDM6wwkUqrqBY2kCQY3lT7DuxYujXCUVFGmykkk73neBz9Npwuqstlt7+o0Hi99ypLxppkZyp61XsO4bWm8eOPfv00npfeFYOwYlipeREQ5Gobd/f346p9wpMSQqzEfDhevAE1mRKnlAHyH9DHC/DSu1N/wAr/R2LxEarFe/qUHK1KtJXVauoVIksyMezOxIkWJmDOBe0CukqCskHskgkG87z+uLxneAqXJCgDuIIHqDz/wAsaVejdOEJVR3xz7t/6/nloTX639v9G8+H7UUR8zUJvUpk95IJ99WPMW3M9G6eo6SAPMYzDfh5fufv6B/Ex/avf1GGXpg/Efp+uGFGgEtIvzkD2ueWF2X09m0+l/fDCmQZnf8Aug/racdKRxth1KqAOW3l7zihfaZnClGQRErcRAJaR9Oe8YvFNJkyBP8AV4jFa6fcFqZ3LNTSC6w6mGCkjlJncSJMYMNnYJu0VzgXTejVA1kUnHxWJUnvEfDPcR6nDSnnKTMCtVSJ2DA/Qk/L0xxnPcNr0GirTqUyOZUj2O3sceUuMVBuQw/eE/Pf54v5cH6CZyPoTK1haD4XA9vhGCs7n4SBBMTCkjsyASQDcSe7njgFDpLG6R/dMf174MXpOGiatUR+80fJjg/h10kbzX1R1daxMxO8xOrwwbkyQbxMW8vbbHKaHSxlI05hvNmY+kPaP65DFmyXTNEgy1ZbBgCJHiq6rmd7bYjqeHkuHY8daNq0X2kRtA79yMS6gNrepxUqXTbK7k1kvN6FT6hTON8/9o+Vp0mZapqMB2UFNwxO35wogb74j5cuxXNA/HunoyuaamyyqhSdB7Q1RflcGLHkRhtk+LU69JayMRSMmWMRBIMkxEEG/wA8cX6Q8eGarvW06C+mRMiQAtvCAN8M6PFwMrVRKojqxqpkkEy6AgSBLAC8TYNtjowpIi5XYzy32m5oF1cJV0uDMbKCdQsQL27V/WcdVyHEkr0lek4ZGuO0fX1FwR3g4+eFztiB+a1xyxc/s96XrlKdSnWjSWDqSW3gAiykchvG/sXC+AKZ0HiHSmkvXqjzVoi6sSoLRYAgwbxMY04H0qLZM18y6Bl1a9JEQNrExJHKeY78UrM9LuHtm3qshqa10spTs6hswJIOqLTGEFbitLrAtYt1RgkLckAzF4B53wZ6cYx9RYzlKW3HqdmFQvSVwSpKhtgSJAJEd4xX6aVFeLEm2oka1AvtN/8AXEfBun9DNSI6uBPaM228L329pwR/a1BCXLwO8mB4bwuI4NFsiwZYn1jFD+2Wh+Fl3j4XZT/EoP8A04df7b5ZY/EU/wAdP5wxv5DFd6fdJaOZyhRNLMXUrDMxETJ+ACIJG/PGimpJ0M6xe5Y+imSU5DLFSUfqhDrvckkGNxJ2aR64J4Vx4srdauko5ps4nQGETqFyouLklf3sVXo103p0cpRp1WRWRdMfmgFgJ7QvHgdx6S//ABGylJ6jKWYuQWIUgGBHeb+M3tgOLvg0ZKt2dCyhkyO7lH68/DHteqBc+pP+mOWv9qyUxFGm4Hd2FWT3DtEDwHecVnjHTvMZixbSO4E/6fLDrTb5Ec0uDr2a4zRuOsBNxpALNI8ACfXbFX470xWkhVToY82IL/woNj+8xHljnvDqWbzEpRFVwT2tJaJ/eO3ucW7g/wBlDWfNPA36unc/xObD0nzGKJRiTcmyf7PMxUcV3VT1cKo3N5J3jeDJPjjpPBTUNyDHf/IGCfphVl+HpSQU6aQi2C6QQPGfHeTfDXJRIBUGNuURt8Ux8sK93YOCwdYJAtPcZ9pjG4S9xt/VseZfXHxauR7Qjw5nHlSmJ/KPH/SJwtDEGYXUe6fITiG0RJ7v6iL4nqiYmP653O2NSd9vP+hjBBKlESbD2xmPHZZ+L2GMxqAKaebTxJIuP0PvgijmBI+JZ8IHzwDREwOzPd7x8Qj54nSoFIIgyPyqbe30jAVIZ31GdPNKuzTPPUZm/IYjrtq+GWJ5Ge/e4k4DbiJg9liOcKR5m+Bc7lWem8BhInt6ivqAdIETvODXcDfYGzWfQSPKQqtykcr39NhhFneHZKpepQS/PQUN/wB4R9cBZbJ02lgVA2haQePEaTt44nTgtGoIQFiP2pUD1AnblOGaYqaEnFOiOSB7LVEJEgCpScezNq9icVbiXBEp/BW13uGQoR8yT7Y6KvQunPazMA7rTJI8jLHbEWb6JZapYVWUi0hC4t46fnqjDrvYjfocsNI92Nb+OLyehPajrUYfusur2dgPnier0FpgE9Y890Uf/wBuGBb7FADHljcZpx+dv8R/XF4o9ApuXcDvCIQOe4qke2CKvQqiu7qLSJEA+BiqWB9MazWznz5hjuSfMk/XGuo4tec6PgkdVSYobhgtQ/UYH/2WLBtMsV3Ggj5tA9MGgZFc1+A9sZr8B7DDvL9G2fkRaeU+0g4IqdDXVSxaiI5dahb2BN8ambJFc1+XsMe9ef6Awz/sM2hd9rjHn9jNOnQZHLAo2aA8vxSrT+Co6T+yxX6RjyvxGq/x1Hfu1OzfU4fL0NqGnrUFuRUI4I8tSjV6TiWj0HqMLAyBddDBx6MAPng0zZIq3WnvPuceFz34u3+wKMPw6wcj4k09oHxgmMKsx0ban8YKj95Sk/3dYGr0wcWbNFcnBfD+FVa7aaVN6h7lBMeZ2Hrh1V6OVFQOQNJjYyb7SALeRviKlQZLgkR3TbCtM2aHXBfslzFU/jOlAbxId48gQv8AxYsK/Z1l6QCLTNRyYepWaIXmUWmbHukHFXy3SKvTgLVMbXCn3kHFgynHs2wDGrTddu29JdtwCYPd34m1LuUU4vhF1yOSFCmtNSzqNi0FgNhsBt5TiQVR4x4z7xGE6cYqFAXyxPKUZHHudPLzxumbVkLFOq/vFWJ52hoBwFHsxnL0GJzCA39YDi3fIGDaa6TNoIlTepPfaThXls4tjEbGSRf0EiME5bNlVBVmOo8mNtu+LHwth6ELBlqx5JUjv0nbyMW9MEJXO51HzAH6WwBSz5JEOIPIMAfKGEg+uMeqwJ35+PvBicK/UZEmYzQk3Anbc4FqVZNhJ8BP1EY1DyJPrBPzuY9uWPWKkd/hM+u/+f1wNkHdg54ovfHsPlFseYFqAgnsD/CTjMGkAVZapa8jzAHtA3nvOCw5IsTqEAQbH/DpBsO/3wvoVFH5hI3uoj0AHzxua7NuVuLTDMdh+ySBHjPhgfmNwF/fTNiy8oiTM95afDbA3Es+y9l9d4EmdOw5kR74IovU2VSIHMsD/wAIBwJxXLioAaynus1U+8NbzMDxw8XT3oSStbWaq2kQulfUfpEemNMxW/brRPLsBffQfriGlwpEUtSIuRI1B7/xSQO8Y3r8LptpOlS3fpAie4gE4e2+ELSXUJo1wACKzxH5QPQ/Cbf5YkbJfnD17zOltu+0eI5YhXIoYDSRz1EsB5dkbbfzwQKNEgB1aI3VVM7QZJn3v/NXFpcDKV9RZxLo8R2u1VIOzMCwkcyV1ehjEeU6wHtCoumIhG38+uAb2w0VAPhbsjkQZ+v8sbU6amb35C9/XGx2uVmT3qNfU8oUWYbly37QqIQPVzGCzqgQJI3lot7HA65uDYEAja/LmLSfbElPOAwCVkcp+sROJLLlIq66sU8aFeAadGkWuGko9uRmzXHK+AEyhamRUy9amW/MtRdIPeo1hR9d/RvmcgtRuslgwt2HdVI8JH/T64LppII1aSTfS3P2A+WKxtoi0kyj5bh7UnJNGrUgzqSNYG0wlRvnh7l+JppaXqsSfgcEMo7tKuPkPfBOa4OzHS1eq9u0NSLI7iFUGPPBmTyehdK06ajwQfOGucPUhE4iF6tIOD1RNgezTclQdiB1Vj5nG4y+uSMuxEWNSmEnwiGPrGHFegisCy0l2IJ7LcwbhgY9eQwSMlqgq1Tbk7kE9+8e2Nb6hrsC5Lh6gA9Uq94EAH5AnzjEK8JVpBy1IQbG+3eP9cGtktBImpNjJIP/ADEx7YHqUagYQKsbkA0oO9rgH6eeBY1e/bAc30Zp7iihPPtOvzE4q/HsnVAkB+rXmZjwuQD5YvDPpUzrHjb/APr6csK+KszIVLdYjiAsLrE85J0274JxPNXsV8t47iDhRq1EHYDHYMdIgHvKsG9IOJh0YqW1Ip5/hiO63ag/M4Z5ClVVCmh4Fh8NNI8dJDzPO/qL4mA0zNJvMVSwn+NsG2xcY0LTkWspSpG8OlN4G0AF7YLocNHxCjUOkwF0hRPpUIj0jDEVKmyghY36wfQKMRDJVSTrqMRuNLG1/wC8JHr6YPXhiuq5QBmcs+pixoLAkLqS3hdCZ9I8ce5HMSqgO195gafDUFAv44Zfc2n4qhtElrevaN/TEAyRBMqDP7rk+nxfLT5Yfy0Jn6ktCsSBZyL3Ak+ZMxfvGG3DuJKJFQW3GpmJsNhoDN6EDAlIWAErptamPa6zP64KpvaGBg8zAX2Ek4HljZj/AC+ap1BqIVD3qHE+yjl3jniWm6FyS5B5HWduQuAfefPCujlZAksRPxKZE+3pvj2sVWPxm8iCPqYwmK4sbJ80NGzKD8zDv1VPkBLEjxIGF+az5NlIINviM8+ZEb+XLywEysTYg+gM+uNWMTqPpBE+0Y2C6GzZrVJB5+w/Q/XGY1LDkR7T9TOMxsWDIEy9efhQe/1iMSPWYqYpsw8GNyO7YxhbTzRB7JBkdxHduxH0nBy5xtMsF1coJA9oF/AYWSp7L/0MXa5JDUqqLAID+1b/AJjPpgau7uCtTSwW8EKfWxxMlZnEFFMXYaTJAPfcxI5HGkEWCKjbyDJA8jI28MUi66ISStbtkRy9NdJIpRFj2IvNrf0MbHO0wDDEgdyufa0csBDhy6ixLMxJJljcnnAgT6Y3o5Ub6RzuSW333OK4SfYnnH1GVLMalBW4O0f5YlFU3Ujsk7mxgeuB0zBjSwJXutHsZxiMqmy6Y2lv8hjOE+plOPQ3rUA0QbDeQTM+JNseKsP2zHLaG7+Zkg+gxo1Qkk6pJvPZaPcfXEtTMMQLnz/q2JvRb2Ww61UudzdcwjQYB/euZF9+Y5jfAmf4rRosQ0r/AIiPkDHtGIqh5trMnkS3OOQxKuX7mEeeBgo7ZBzy/QADpBSqE6KVSoF3KIXB+hHqMG5WsGutLqwRs6Msd+wM/LEhyKC4RA37QWCf8MMffEmVNgSt+ZEgegYThHKXRjqMeqA85xKtSZWUColrCm6mY5MW0/TywcstcoATB7T6o8BIaL4mcT3Xm4YGPQi+NaNYqplQx8gDHdc/zwd+tsHypAtehVLBhWNPlACuCO+GUAHGtDhLKxbrnYtvfSPZIE+mJqzTeHHgrkfR8eLHMP5szMP+c/TDYquBcnfIQtOAYJHkZ5fvTiF68GCD/eZguryj9BjQKxbUIHKe4YkSvMwdUWMGYPjG2Gin3S+pm/Rv6EdWi8rpKgc5BJPl2gAI5n+eEfG+uDjq6aNTOwCqxkc2JBFjixhzeBJifDFazBSkwK0nNQydAZgscyAQJHeAMM13kLdqlEI4QFqN8epwO1TbQunaTpVbibXOHIBm0afPn3YQZPN5iZGXVVPkkfOflh7rnyjn3/zxt752+QE1W1X8zSoGvHP5eXL5YjWgwHaqO3iFS3suJzvt/Xl+mPBXB/MCfC+BS9/2Pv7/AKIKmRJ2dp3uxA8uwRjWpk3I7VQBLWCyT56i1vTBYae8z5DGqEj9r1iP1w6j8ybkwTK5ZVmFMeNNZM+IEkYK+5aobST/AAR/LHsEkmYEzBHLwgW9zjKbjcAjxgge5jGpPkFvoF5XivVdmXjmB+pBtginx9JnQSb31T+nywKjtFo1H82oXF7HteXttglqFIrZWLxvbf8AhnE5KPVFI5dGbPxYEg3ttIPruTiJ+J0hABXxBJH0GBBlyRsR5XG+0mManLsL6Ji8x9ZxsdPobKfVBP38dyf1/DjMAu7g30jwMDHmGxj7YuUvaFWVe06S3eSx5Xwe9ZZ7aQPFptFogTbzm+MxmJzSzxKQvGwuhVaojaaY0AaZELEX2vfxvgVaI3mCeW3zAPLGYzE/1Uh/02zPvBsNKCOepifoMeNWAMEiTyvz2vHljMZi+qnp1TIQqd2ifL0w506ofaO8/wCGMbtRMinAZiQIYxvEXCm/8sZjMRcm+WXjFc0R1+E1U7fwx4gzG4HMedt8QfeCDLEwNxEtN/zFoif3cZjMSyaWzHpPlBGXQsATb2I799IP+uCSUgCDqJ/aPmeXnjMZgZyq7GcY8UQ1UI+ET5n+Y/TGq0+1e02sbfK+MxmLvVkqRJaMW2TF9xafCcQkhvzExNo7iAfmcZjMU1NVw4Jx0lLk0Sqs6Q5nu/oRgk0ptJjxj6R/PGYzAycrbM4qOyIapQRME8pE7emNdLEgyf8Ahj5rzxmMwyqSVoLTjumzKmW37GoNYjV38zJ+l8D8QyQYLpRQyGxllgHeCpn38cZjMNHTV0TlqSaszMZdt6e5NyXcfQn+WN1pvftC/gSR6lp9YGMxmG8mIi15nvaEgNNzuJ94InHrVtPxHxnTbu7yd8ZjMI4qKtdyqblLFmdcrbN8v5HES5sloRAxAmdWn/px5jMKpvLEpqaajDL39grlB7yxAJsTvBsb78seLVCjTEk7EyT9cZjMWe0bOVbySDeGZcVVLKCRMflO28ho+WJh1KHtLf8A8uPO61MZjMc8ZOUqZ0SioRtG9SrTYDQI75Hd67+M4jER2gulj42na0XPmcZjMTap0Vi7QNVz1JSQVpkjxqD5AYzGYzD4Im5bn//Z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6152" name="Picture 8" descr="https://encrypted-tbn2.gstatic.com/images?q=tbn:ANd9GcSuoLrcF9rQTfSjV9oWelu457jUPR-sZI9eaxC_pqd7QoC6T1D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916832"/>
            <a:ext cx="6913946" cy="4309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260648"/>
            <a:ext cx="8291264" cy="5865515"/>
          </a:xfrm>
        </p:spPr>
        <p:txBody>
          <a:bodyPr/>
          <a:lstStyle/>
          <a:p>
            <a:r>
              <a:rPr lang="uk-UA" dirty="0" err="1"/>
              <a:t>During</a:t>
            </a:r>
            <a:r>
              <a:rPr lang="uk-UA" dirty="0"/>
              <a:t> </a:t>
            </a:r>
            <a:r>
              <a:rPr lang="uk-UA" dirty="0" err="1"/>
              <a:t>their</a:t>
            </a:r>
            <a:r>
              <a:rPr lang="uk-UA" dirty="0"/>
              <a:t> </a:t>
            </a:r>
            <a:r>
              <a:rPr lang="uk-UA" dirty="0" err="1"/>
              <a:t>heyday</a:t>
            </a:r>
            <a:r>
              <a:rPr lang="uk-UA" dirty="0"/>
              <a:t> </a:t>
            </a:r>
            <a:r>
              <a:rPr lang="uk-UA" dirty="0" err="1"/>
              <a:t>as</a:t>
            </a:r>
            <a:r>
              <a:rPr lang="uk-UA" dirty="0"/>
              <a:t> a </a:t>
            </a:r>
            <a:r>
              <a:rPr lang="uk-UA" dirty="0" err="1"/>
              <a:t>means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public</a:t>
            </a:r>
            <a:r>
              <a:rPr lang="uk-UA" dirty="0"/>
              <a:t> </a:t>
            </a:r>
            <a:r>
              <a:rPr lang="uk-UA" dirty="0" err="1"/>
              <a:t>transports</a:t>
            </a:r>
            <a:r>
              <a:rPr lang="uk-UA" dirty="0"/>
              <a:t>, </a:t>
            </a:r>
            <a:r>
              <a:rPr lang="uk-UA" dirty="0" err="1"/>
              <a:t>teams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four</a:t>
            </a:r>
            <a:r>
              <a:rPr lang="uk-UA" dirty="0"/>
              <a:t> men—</a:t>
            </a:r>
            <a:r>
              <a:rPr lang="uk-UA" dirty="0" err="1"/>
              <a:t>three</a:t>
            </a:r>
            <a:r>
              <a:rPr lang="uk-UA" dirty="0"/>
              <a:t> </a:t>
            </a:r>
            <a:r>
              <a:rPr lang="uk-UA" dirty="0" err="1"/>
              <a:t>oarsmen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a </a:t>
            </a:r>
            <a:r>
              <a:rPr lang="uk-UA" dirty="0" err="1"/>
              <a:t>fourth</a:t>
            </a:r>
            <a:r>
              <a:rPr lang="uk-UA" dirty="0"/>
              <a:t> </a:t>
            </a:r>
            <a:r>
              <a:rPr lang="uk-UA" dirty="0" err="1"/>
              <a:t>person</a:t>
            </a:r>
            <a:r>
              <a:rPr lang="uk-UA" dirty="0"/>
              <a:t>, </a:t>
            </a:r>
            <a:r>
              <a:rPr lang="uk-UA" dirty="0" err="1"/>
              <a:t>primarily</a:t>
            </a:r>
            <a:r>
              <a:rPr lang="uk-UA" dirty="0"/>
              <a:t> shore-</a:t>
            </a:r>
            <a:r>
              <a:rPr lang="uk-UA" dirty="0" err="1"/>
              <a:t>based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responsible</a:t>
            </a:r>
            <a:r>
              <a:rPr lang="uk-UA" dirty="0"/>
              <a:t> </a:t>
            </a:r>
            <a:r>
              <a:rPr lang="uk-UA" dirty="0" err="1"/>
              <a:t>for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booking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administration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gondola</a:t>
            </a:r>
            <a:endParaRPr lang="uk-UA" dirty="0"/>
          </a:p>
          <a:p>
            <a:endParaRPr lang="uk-UA" dirty="0"/>
          </a:p>
        </p:txBody>
      </p:sp>
      <p:pic>
        <p:nvPicPr>
          <p:cNvPr id="7170" name="Picture 2" descr="https://encrypted-tbn2.gstatic.com/images?q=tbn:ANd9GcSf5_OVyhwF2Cn3-Tcof1n_DJCy3lbNXxTzRTedmf1MZwL691PPE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92138"/>
            <a:ext cx="8222523" cy="4392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profession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gondolier</a:t>
            </a:r>
            <a:r>
              <a:rPr lang="uk-UA" dirty="0"/>
              <a:t> </a:t>
            </a:r>
            <a:r>
              <a:rPr lang="uk-UA" dirty="0" err="1"/>
              <a:t>is</a:t>
            </a:r>
            <a:r>
              <a:rPr lang="uk-UA" dirty="0"/>
              <a:t> </a:t>
            </a:r>
            <a:r>
              <a:rPr lang="uk-UA" dirty="0" err="1"/>
              <a:t>controlled</a:t>
            </a:r>
            <a:r>
              <a:rPr lang="uk-UA" dirty="0"/>
              <a:t> </a:t>
            </a:r>
            <a:r>
              <a:rPr lang="uk-UA" dirty="0" err="1"/>
              <a:t>by</a:t>
            </a:r>
            <a:r>
              <a:rPr lang="uk-UA" dirty="0"/>
              <a:t> a </a:t>
            </a:r>
            <a:r>
              <a:rPr lang="uk-UA" dirty="0" err="1"/>
              <a:t>guild</a:t>
            </a:r>
            <a:r>
              <a:rPr lang="uk-UA" dirty="0"/>
              <a:t>, </a:t>
            </a:r>
            <a:r>
              <a:rPr lang="uk-UA" dirty="0" err="1"/>
              <a:t>which</a:t>
            </a:r>
            <a:r>
              <a:rPr lang="uk-UA" dirty="0"/>
              <a:t> </a:t>
            </a:r>
            <a:r>
              <a:rPr lang="uk-UA" dirty="0" err="1"/>
              <a:t>issues</a:t>
            </a:r>
            <a:r>
              <a:rPr lang="uk-UA" dirty="0"/>
              <a:t> a </a:t>
            </a:r>
            <a:r>
              <a:rPr lang="uk-UA" dirty="0" err="1"/>
              <a:t>limited</a:t>
            </a:r>
            <a:r>
              <a:rPr lang="uk-UA" dirty="0"/>
              <a:t> </a:t>
            </a:r>
            <a:r>
              <a:rPr lang="uk-UA" dirty="0" err="1"/>
              <a:t>number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licenses</a:t>
            </a:r>
            <a:r>
              <a:rPr lang="uk-UA" dirty="0"/>
              <a:t> (425) </a:t>
            </a:r>
            <a:r>
              <a:rPr lang="uk-UA" dirty="0" err="1"/>
              <a:t>granted</a:t>
            </a:r>
            <a:r>
              <a:rPr lang="uk-UA" dirty="0"/>
              <a:t> </a:t>
            </a:r>
            <a:r>
              <a:rPr lang="uk-UA" dirty="0" err="1"/>
              <a:t>after</a:t>
            </a:r>
            <a:r>
              <a:rPr lang="uk-UA" dirty="0"/>
              <a:t> </a:t>
            </a:r>
            <a:r>
              <a:rPr lang="uk-UA" dirty="0" err="1"/>
              <a:t>periods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training</a:t>
            </a:r>
            <a:r>
              <a:rPr lang="uk-UA" dirty="0"/>
              <a:t> </a:t>
            </a:r>
            <a:r>
              <a:rPr lang="uk-UA" dirty="0" err="1"/>
              <a:t>and</a:t>
            </a:r>
            <a:r>
              <a:rPr lang="uk-UA" dirty="0"/>
              <a:t> </a:t>
            </a:r>
            <a:r>
              <a:rPr lang="uk-UA" dirty="0" err="1"/>
              <a:t>apprenticeship</a:t>
            </a:r>
            <a:r>
              <a:rPr lang="uk-UA" dirty="0"/>
              <a:t>, </a:t>
            </a:r>
            <a:r>
              <a:rPr lang="uk-UA" dirty="0" err="1"/>
              <a:t>and</a:t>
            </a:r>
            <a:r>
              <a:rPr lang="uk-UA" dirty="0"/>
              <a:t> a </a:t>
            </a:r>
            <a:r>
              <a:rPr lang="uk-UA" dirty="0" err="1"/>
              <a:t>major</a:t>
            </a:r>
            <a:r>
              <a:rPr lang="uk-UA" dirty="0"/>
              <a:t> </a:t>
            </a:r>
            <a:r>
              <a:rPr lang="uk-UA" dirty="0" err="1"/>
              <a:t>comprehensive</a:t>
            </a:r>
            <a:r>
              <a:rPr lang="uk-UA" dirty="0"/>
              <a:t> </a:t>
            </a:r>
            <a:r>
              <a:rPr lang="uk-UA" dirty="0" err="1"/>
              <a:t>exam</a:t>
            </a:r>
            <a:endParaRPr lang="uk-UA" dirty="0"/>
          </a:p>
          <a:p>
            <a:endParaRPr lang="uk-UA" dirty="0"/>
          </a:p>
        </p:txBody>
      </p:sp>
      <p:pic>
        <p:nvPicPr>
          <p:cNvPr id="8194" name="Picture 2" descr="http://ilovevenezia.ru/wp-content/uploads/2012/10/Venecia__Italia__Gondola-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081276"/>
            <a:ext cx="5607340" cy="420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467544" y="260648"/>
            <a:ext cx="8219256" cy="5865515"/>
          </a:xfrm>
        </p:spPr>
        <p:txBody>
          <a:bodyPr/>
          <a:lstStyle/>
          <a:p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origin</a:t>
            </a:r>
            <a:r>
              <a:rPr lang="uk-UA" dirty="0"/>
              <a:t> </a:t>
            </a:r>
            <a:r>
              <a:rPr lang="uk-UA" dirty="0" err="1"/>
              <a:t>of</a:t>
            </a:r>
            <a:r>
              <a:rPr lang="uk-UA" dirty="0"/>
              <a:t> </a:t>
            </a:r>
            <a:r>
              <a:rPr lang="uk-UA" dirty="0" err="1"/>
              <a:t>the</a:t>
            </a:r>
            <a:r>
              <a:rPr lang="uk-UA" dirty="0"/>
              <a:t> </a:t>
            </a:r>
            <a:r>
              <a:rPr lang="uk-UA" dirty="0" err="1"/>
              <a:t>word</a:t>
            </a:r>
            <a:r>
              <a:rPr lang="uk-UA" dirty="0"/>
              <a:t> "</a:t>
            </a:r>
            <a:r>
              <a:rPr lang="uk-UA" dirty="0" err="1"/>
              <a:t>gondola</a:t>
            </a:r>
            <a:r>
              <a:rPr lang="uk-UA" dirty="0"/>
              <a:t>" </a:t>
            </a:r>
            <a:r>
              <a:rPr lang="uk-UA" dirty="0" err="1"/>
              <a:t>has</a:t>
            </a:r>
            <a:r>
              <a:rPr lang="uk-UA" dirty="0"/>
              <a:t> </a:t>
            </a:r>
            <a:r>
              <a:rPr lang="uk-UA" dirty="0" err="1"/>
              <a:t>never</a:t>
            </a:r>
            <a:r>
              <a:rPr lang="uk-UA" dirty="0"/>
              <a:t> </a:t>
            </a:r>
            <a:r>
              <a:rPr lang="uk-UA" dirty="0" err="1"/>
              <a:t>been</a:t>
            </a:r>
            <a:r>
              <a:rPr lang="uk-UA" dirty="0"/>
              <a:t> </a:t>
            </a:r>
            <a:r>
              <a:rPr lang="uk-UA" dirty="0" err="1"/>
              <a:t>satisfactorily</a:t>
            </a:r>
            <a:r>
              <a:rPr lang="uk-UA" dirty="0"/>
              <a:t> </a:t>
            </a:r>
            <a:r>
              <a:rPr lang="uk-UA" dirty="0" err="1"/>
              <a:t>established</a:t>
            </a:r>
            <a:r>
              <a:rPr lang="uk-UA" dirty="0"/>
              <a:t>, </a:t>
            </a:r>
            <a:r>
              <a:rPr lang="uk-UA" dirty="0" err="1"/>
              <a:t>despite</a:t>
            </a:r>
            <a:r>
              <a:rPr lang="uk-UA" dirty="0"/>
              <a:t> </a:t>
            </a:r>
            <a:r>
              <a:rPr lang="uk-UA" dirty="0" err="1"/>
              <a:t>many</a:t>
            </a:r>
            <a:r>
              <a:rPr lang="uk-UA" dirty="0"/>
              <a:t> </a:t>
            </a:r>
            <a:r>
              <a:rPr lang="uk-UA" dirty="0" err="1"/>
              <a:t>theories</a:t>
            </a:r>
            <a:endParaRPr lang="uk-UA" dirty="0"/>
          </a:p>
          <a:p>
            <a:endParaRPr lang="uk-UA" dirty="0"/>
          </a:p>
        </p:txBody>
      </p:sp>
      <p:pic>
        <p:nvPicPr>
          <p:cNvPr id="9218" name="Picture 2" descr="https://encrypted-tbn2.gstatic.com/images?q=tbn:ANd9GcR51fJDKRVGnvARbM8RN0AzDX8b2Eq169O1dgUC6-h5LE-I1KwZ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918" y="2204864"/>
            <a:ext cx="1080120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0</TotalTime>
  <Words>191</Words>
  <Application>Microsoft Office PowerPoint</Application>
  <PresentationFormat>Экран (4:3)</PresentationFormat>
  <Paragraphs>11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Воздушный поток</vt:lpstr>
      <vt:lpstr>Gondola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END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Gondola </dc:title>
  <dc:creator>Olya</dc:creator>
  <cp:lastModifiedBy>Olya</cp:lastModifiedBy>
  <cp:revision>2</cp:revision>
  <dcterms:created xsi:type="dcterms:W3CDTF">2014-05-15T19:59:19Z</dcterms:created>
  <dcterms:modified xsi:type="dcterms:W3CDTF">2014-05-15T20:10:27Z</dcterms:modified>
</cp:coreProperties>
</file>