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8505-1888-4FEA-8DC0-740B91842A5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5F58-D384-4CE9-B07B-2DEFACC17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4;&#1072;&#1096;&#1072;\&#1052;&#1086;&#1080;%20&#1076;&#1086;&#1082;&#1091;&#1084;&#1077;&#1085;&#1090;&#1099;\Downloads\Unkle%20&#8211;%20Chemistry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8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ed October" pitchFamily="82" charset="-52"/>
              </a:rPr>
              <a:t>Профессии, связанные с химией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Unkle – Chemist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6434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786874" cy="1143000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Любой геолог должен знать особенности почв разной местности, уметь определять состав почв и их физические характеристики, работать с различной аппаратурой для проведения исследований на местах или в лаборатории, хорошо знать физику, химию, биологию и экологию, уметь составлять планы, чертежи и диаграммы, а также знать технику безопасности.</a:t>
            </a:r>
            <a:r>
              <a:rPr lang="ru-RU" sz="28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4000504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Украинские геологи обнаружили на территории своей страны крупное месторождение нефти, однако, разработка его запасов оказалась крайне затруднительной: как выяснилось, нефть передвигается по территории с большой скоростью и по железным трубам.</a:t>
            </a:r>
          </a:p>
        </p:txBody>
      </p:sp>
    </p:spTree>
  </p:cSld>
  <p:clrMapOvr>
    <a:masterClrMapping/>
  </p:clrMapOvr>
  <p:transition spd="slow" advTm="3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97-2560x1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trada" pitchFamily="50" charset="0"/>
              </a:rPr>
              <a:t>Космохимик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trad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300036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Существует даже такая наука, как космохимия (химическая космология). Она находится на пересечении химии, астрономии и астрофизики и изучает химический состав космических тел, законы распространенности и распределения химических элементов во Вселенной и многое другое.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2" y="3571876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Одним из ее разделов является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астрохимия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(молекулярная астрофизика), которая изучает химические реакции в межзвездной среде.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Tm="2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xfon.com-19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071546"/>
            <a:ext cx="4929222" cy="1143000"/>
          </a:xfrm>
        </p:spPr>
        <p:txBody>
          <a:bodyPr>
            <a:normAutofit fontScale="90000"/>
          </a:bodyPr>
          <a:lstStyle/>
          <a:p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последние годы много говорят о </a:t>
            </a:r>
            <a:r>
              <a:rPr lang="ru-RU" sz="3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нанотехнологиях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И, конечно, ключевую роль в развитии </a:t>
            </a:r>
            <a:r>
              <a:rPr lang="ru-RU" sz="3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нанотехнологии</a:t>
            </a:r>
            <a:r>
              <a:rPr lang="ru-RU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играет химия.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16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В </a:t>
            </a:r>
            <a:r>
              <a:rPr lang="ru-RU" b="1" i="1" dirty="0" err="1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Росии</a:t>
            </a:r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 из </a:t>
            </a:r>
            <a:r>
              <a:rPr lang="ru-RU" b="1" i="1" dirty="0" err="1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нанотехнологий</a:t>
            </a:r>
            <a: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 </a:t>
            </a:r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только </a:t>
            </a:r>
            <a:r>
              <a:rPr lang="ru-RU" b="1" i="1" dirty="0" err="1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нанопенсии</a:t>
            </a:r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pn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0" y="32849"/>
            <a:ext cx="9144000" cy="68227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715008" cy="2582858"/>
          </a:xfrm>
        </p:spPr>
        <p:txBody>
          <a:bodyPr>
            <a:normAutofit/>
          </a:bodyPr>
          <a:lstStyle/>
          <a:p>
            <a:r>
              <a:rPr lang="ru-RU" sz="28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В общем, все профессии, связанные с химией, требуют хороших знаний и большой ответственности.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4143380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Но стоит быть готовым к </a:t>
            </a:r>
            <a:r>
              <a:rPr lang="ru-RU" sz="24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тому, что «в паре» с химией обычно идет биология и/или физика.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mical_compound_being_dra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Red October" pitchFamily="82" charset="-52"/>
              </a:rPr>
              <a:t>Спасибо за внимание!</a:t>
            </a:r>
            <a:endParaRPr lang="ru-RU" sz="54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tx1">
                    <a:alpha val="60000"/>
                  </a:schemeClr>
                </a:glow>
              </a:effectLst>
              <a:latin typeface="Red October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6357958"/>
            <a:ext cx="47149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Беляева </a:t>
            </a:r>
            <a:r>
              <a:rPr lang="ru-RU" sz="1700" dirty="0" err="1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Дарина</a:t>
            </a:r>
            <a:r>
              <a:rPr lang="ru-RU" sz="17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 и </a:t>
            </a:r>
            <a:r>
              <a:rPr lang="ru-RU" sz="1700" dirty="0" err="1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Луцива</a:t>
            </a:r>
            <a:r>
              <a:rPr lang="ru-RU" sz="17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 Татьяна 11-Б</a:t>
            </a:r>
            <a:endParaRPr lang="ru-RU" sz="17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trada" pitchFamily="50" charset="0"/>
            </a:endParaRPr>
          </a:p>
        </p:txBody>
      </p:sp>
    </p:spTree>
  </p:cSld>
  <p:clrMapOvr>
    <a:masterClrMapping/>
  </p:clrMapOvr>
  <p:transition spd="slow"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-3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ru-RU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Многим </a:t>
            </a:r>
            <a:r>
              <a:rPr lang="ru-RU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нас химия в школе кажется очередным общеобразовательным предметом, который никогда не понадобится нам во взрослой жизни. Однако представителям множества профессий знания в области химии просто необходимы.</a:t>
            </a:r>
            <a:endParaRPr lang="ru-RU" sz="3500" dirty="0"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084" y="5072074"/>
            <a:ext cx="5857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Лекция по философии.</a:t>
            </a:r>
            <a: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Преподаватель:</a:t>
            </a:r>
            <a:b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-... ни одна наука не сделает человека счастливым...</a:t>
            </a:r>
            <a: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Из аудитории:</a:t>
            </a:r>
            <a: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 Кроме химии...</a:t>
            </a:r>
          </a:p>
        </p:txBody>
      </p:sp>
    </p:spTree>
  </p:cSld>
  <p:clrMapOvr>
    <a:masterClrMapping/>
  </p:clrMapOvr>
  <p:transition spd="slow" advTm="2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-106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-4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47259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Какие</a:t>
            </a:r>
            <a:r>
              <a:rPr lang="en-US" sz="54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 </a:t>
            </a:r>
            <a:r>
              <a:rPr lang="ru-RU" sz="54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же </a:t>
            </a:r>
            <a:r>
              <a:rPr lang="ru-RU" sz="5400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существуют профессии, связанные с химией?</a:t>
            </a:r>
          </a:p>
        </p:txBody>
      </p:sp>
    </p:spTree>
  </p:cSld>
  <p:clrMapOvr>
    <a:masterClrMapping/>
  </p:clrMapOvr>
  <p:transition spd="slow" advTm="3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имики-Взрыв-проб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383" b="1091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572428" cy="1846290"/>
          </a:xfrm>
        </p:spPr>
        <p:txBody>
          <a:bodyPr>
            <a:no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Тот или иной объем химических знаний нужен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представителям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 практически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всех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технических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профессий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231946-3840x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61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ed October" pitchFamily="82" charset="-52"/>
              </a:rPr>
              <a:t>Примеры таких профессий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ed October" pitchFamily="82" charset="-52"/>
            </a:endParaRPr>
          </a:p>
        </p:txBody>
      </p:sp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4f3b9324b79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8572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dirty="0" smtClean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45000">
                      <a:schemeClr val="accent6">
                        <a:lumMod val="75000"/>
                      </a:schemeClr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Химик-исследователь</a:t>
            </a:r>
            <a:r>
              <a:rPr lang="ru-RU" sz="3200" dirty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45000">
                      <a:schemeClr val="accent6">
                        <a:lumMod val="75000"/>
                      </a:schemeClr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, химик-аналитик, инженер-химик, </a:t>
            </a:r>
            <a:r>
              <a:rPr lang="ru-RU" sz="3200" dirty="0" smtClean="0"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45000">
                      <a:schemeClr val="accent6">
                        <a:lumMod val="75000"/>
                      </a:schemeClr>
                    </a:gs>
                    <a:gs pos="70000">
                      <a:srgbClr val="FF030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химик-технолог</a:t>
            </a:r>
            <a:endParaRPr lang="ru-RU" sz="3200" dirty="0"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45000">
                    <a:schemeClr val="accent6">
                      <a:lumMod val="75000"/>
                    </a:schemeClr>
                  </a:gs>
                  <a:gs pos="70000">
                    <a:srgbClr val="FF03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trad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chemeClr val="tx2">
                        <a:lumMod val="75000"/>
                      </a:schemeClr>
                    </a:gs>
                    <a:gs pos="89999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Специалисты подобного профиля нужны как в исследовательских учреждениях, так и непосредственно на производстве. Многое зависит от специализации: как переводчик учит один или несколько языков, так и химик может специализироваться в различных узких областях, так как невозможно «объять необъятное».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826" y="1571612"/>
            <a:ext cx="264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chemeClr val="tx2">
                        <a:lumMod val="75000"/>
                      </a:schemeClr>
                    </a:gs>
                    <a:gs pos="89999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Решив посвятить себя исследовательской деятельности, важно понимать, что это работа на перспективу.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6242447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chemeClr val="tx2">
                        <a:lumMod val="75000"/>
                      </a:schemeClr>
                    </a:gs>
                    <a:gs pos="89999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Для достижения практических результатов могут понадобиться годы напряженного и систематического труда. </a:t>
            </a:r>
            <a:endParaRPr lang="ru-RU" sz="1700" dirty="0"/>
          </a:p>
        </p:txBody>
      </p:sp>
    </p:spTree>
  </p:cSld>
  <p:clrMapOvr>
    <a:masterClrMapping/>
  </p:clrMapOvr>
  <p:transition spd="slow" advTm="4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54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Фармаколог</a:t>
            </a:r>
            <a:endParaRPr lang="ru-RU" sz="5400" dirty="0"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trada" pitchFamily="50" charset="0"/>
            </a:endParaRPr>
          </a:p>
        </p:txBody>
      </p:sp>
      <p:pic>
        <p:nvPicPr>
          <p:cNvPr id="5" name="Рисунок 4" descr="pic3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4457700" y="3643314"/>
            <a:ext cx="4686300" cy="321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1643050"/>
            <a:ext cx="8072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3">
                        <a:lumMod val="50000"/>
                      </a:schemeClr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Перспективными сферами для химика являются также фармацевтика и производство </a:t>
            </a:r>
            <a:r>
              <a:rPr lang="ru-RU" sz="2200" b="1" dirty="0" smtClean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3">
                        <a:lumMod val="50000"/>
                      </a:schemeClr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косметики. </a:t>
            </a:r>
            <a:r>
              <a:rPr lang="ru-RU" sz="2200" b="1" dirty="0"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3">
                        <a:lumMod val="50000"/>
                      </a:schemeClr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Все лекарства и косметические средства, которые вы видите в продаже, создавались химиками, которые знают все о свойствах входящих в их состав веществ и их влиянии на наш организм.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00504"/>
            <a:ext cx="4286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аптеку заходит девушка в норковой шубе.</a:t>
            </a:r>
            <a: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Фармацевт:</a:t>
            </a:r>
            <a: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Вы что-то хотели?</a:t>
            </a:r>
            <a: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ответ девушка распахивает шубу, под которой ничего нет, и говорит:</a:t>
            </a:r>
            <a: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Понимаете, я уже месяц не видела мужчины... .</a:t>
            </a:r>
            <a: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6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i="1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Понимаю... . Вот возьмите глазные капли...</a:t>
            </a:r>
          </a:p>
        </p:txBody>
      </p:sp>
    </p:spTree>
  </p:cSld>
  <p:clrMapOvr>
    <a:masterClrMapping/>
  </p:clrMapOvr>
  <p:transition spd="slow" advTm="4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0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0"/>
            <a:ext cx="9144000" cy="68580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trada" pitchFamily="50" charset="0"/>
              </a:rPr>
              <a:t>Антрополог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trada" pitchFamily="50" charset="0"/>
            </a:endParaRPr>
          </a:p>
        </p:txBody>
      </p:sp>
      <p:pic>
        <p:nvPicPr>
          <p:cNvPr id="7" name="Рисунок 6" descr="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2894016" cy="2210813"/>
          </a:xfrm>
          <a:prstGeom prst="rect">
            <a:avLst/>
          </a:prstGeom>
        </p:spPr>
      </p:pic>
      <p:pic>
        <p:nvPicPr>
          <p:cNvPr id="8" name="Рисунок 7" descr="bach_face_reconstruction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34" y="5223977"/>
            <a:ext cx="5214966" cy="1634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135729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</a:rPr>
              <a:t>Профессия антрополог заключается в изучении человека как биологического вида. При этом учитываются его происхождение, развитие, разнообразие, своеобразие, возраст, пол и национальная принадлежность. </a:t>
            </a:r>
          </a:p>
          <a:p>
            <a:endParaRPr lang="ru-RU" sz="2400" dirty="0" smtClean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endParaRPr>
          </a:p>
          <a:p>
            <a:endParaRPr lang="ru-RU" sz="2400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21468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</a:rPr>
              <a:t>Человек этой профессии должен быть аккуратным, внимательным, усидчивым и способным анализировать и сравнивать факты. </a:t>
            </a:r>
          </a:p>
        </p:txBody>
      </p:sp>
    </p:spTree>
  </p:cSld>
  <p:clrMapOvr>
    <a:masterClrMapping/>
  </p:clrMapOvr>
  <p:transition spd="slow" advTm="3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ologist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trada" pitchFamily="50" charset="0"/>
              </a:rPr>
              <a:t>Геолог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trad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928934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Профессия геолог </a:t>
            </a:r>
            <a:r>
              <a:rPr lang="ru-RU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заключается во взятии разнообразных почвенных проб с последующим проведением лабораторных анализов, изучение состава и происхождения почв, определение целесообразности постройки рудников, скважин, архитектурных или прочих объектов, а также произведение отчетности. </a:t>
            </a:r>
          </a:p>
        </p:txBody>
      </p:sp>
    </p:spTree>
  </p:cSld>
  <p:clrMapOvr>
    <a:masterClrMapping/>
  </p:clrMapOvr>
  <p:transition spd="slow" advTm="3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399</Words>
  <Application>Microsoft Office PowerPoint</Application>
  <PresentationFormat>Экран (4:3)</PresentationFormat>
  <Paragraphs>29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Профессии, связанные с химией </vt:lpstr>
      <vt:lpstr>Многим из нас химия в школе кажется очередным общеобразовательным предметом, который никогда не понадобится нам во взрослой жизни. Однако представителям множества профессий знания в области химии просто необходимы.</vt:lpstr>
      <vt:lpstr>Какие же существуют профессии, связанные с химией?</vt:lpstr>
      <vt:lpstr>Тот или иной объем химических знаний нужен представителям      практически всех  технических  профессий.</vt:lpstr>
      <vt:lpstr>Примеры таких профессий</vt:lpstr>
      <vt:lpstr>Химик-исследователь, химик-аналитик, инженер-химик, химик-технолог</vt:lpstr>
      <vt:lpstr>Фармаколог</vt:lpstr>
      <vt:lpstr>Антрополог</vt:lpstr>
      <vt:lpstr>Геолог</vt:lpstr>
      <vt:lpstr>Любой геолог должен знать особенности почв разной местности, уметь определять состав почв и их физические характеристики, работать с различной аппаратурой для проведения исследований на местах или в лаборатории, хорошо знать физику, химию, биологию и экологию, уметь составлять планы, чертежи и диаграммы, а также знать технику безопасности. </vt:lpstr>
      <vt:lpstr>Космохимик</vt:lpstr>
      <vt:lpstr>В последние годы много говорят о нанотехнологиях. И, конечно, ключевую роль в развитии нанотехнологии играет химия. </vt:lpstr>
      <vt:lpstr>В общем, все профессии, связанные с химией, требуют хороших знаний и большой ответственности.</vt:lpstr>
      <vt:lpstr>Спасибо за внимание!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Профессии, связанные с химией </dc:title>
  <dc:creator>Демонстрационно-бесплатная версия</dc:creator>
  <cp:lastModifiedBy>Демонстрационно-бесплатная версия</cp:lastModifiedBy>
  <cp:revision>22</cp:revision>
  <dcterms:created xsi:type="dcterms:W3CDTF">2014-04-16T15:53:00Z</dcterms:created>
  <dcterms:modified xsi:type="dcterms:W3CDTF">2014-04-16T18:45:43Z</dcterms:modified>
</cp:coreProperties>
</file>