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diagrams/drawing3.xml" ContentType="application/vnd.ms-office.drawingml.diagramDrawing+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slideMasters/slideMaster7.xml" ContentType="application/vnd.openxmlformats-officedocument.presentationml.slideMaster+xml"/>
  <Override PartName="/ppt/diagrams/data3.xml" ContentType="application/vnd.openxmlformats-officedocument.drawingml.diagramData+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10" r:id="rId4"/>
    <p:sldMasterId id="2147483723" r:id="rId5"/>
    <p:sldMasterId id="2147483736" r:id="rId6"/>
    <p:sldMasterId id="2147483748" r:id="rId7"/>
    <p:sldMasterId id="2147483761" r:id="rId8"/>
  </p:sldMasterIdLst>
  <p:sldIdLst>
    <p:sldId id="256" r:id="rId9"/>
    <p:sldId id="258" r:id="rId10"/>
    <p:sldId id="283" r:id="rId11"/>
    <p:sldId id="261" r:id="rId12"/>
    <p:sldId id="284" r:id="rId13"/>
    <p:sldId id="262" r:id="rId14"/>
    <p:sldId id="285" r:id="rId15"/>
    <p:sldId id="263" r:id="rId16"/>
    <p:sldId id="286" r:id="rId17"/>
    <p:sldId id="260" r:id="rId18"/>
    <p:sldId id="264" r:id="rId19"/>
    <p:sldId id="265" r:id="rId20"/>
    <p:sldId id="266" r:id="rId21"/>
    <p:sldId id="267" r:id="rId22"/>
    <p:sldId id="268" r:id="rId23"/>
    <p:sldId id="269" r:id="rId24"/>
    <p:sldId id="271" r:id="rId25"/>
    <p:sldId id="276" r:id="rId26"/>
    <p:sldId id="277" r:id="rId27"/>
    <p:sldId id="279" r:id="rId28"/>
    <p:sldId id="278" r:id="rId29"/>
    <p:sldId id="287"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p:scale>
          <a:sx n="68" d="100"/>
          <a:sy n="68" d="100"/>
        </p:scale>
        <p:origin x="-121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C4C5E-B338-4997-969E-E2293E02BFD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uk-UA"/>
        </a:p>
      </dgm:t>
    </dgm:pt>
    <dgm:pt modelId="{89BB93FE-C37E-40E1-A5A0-27708BD7E4B7}">
      <dgm:prSet/>
      <dgm:spPr/>
      <dgm:t>
        <a:bodyPr/>
        <a:lstStyle/>
        <a:p>
          <a:pPr algn="l" rtl="0"/>
          <a:r>
            <a:rPr lang="ru-RU" dirty="0" err="1" smtClean="0"/>
            <a:t>Абіотичні</a:t>
          </a:r>
          <a:endParaRPr lang="ru-RU" dirty="0"/>
        </a:p>
      </dgm:t>
    </dgm:pt>
    <dgm:pt modelId="{C18B831F-EC13-44D0-96CE-61BA4E8142D1}" type="parTrans" cxnId="{62DF138A-8D22-4F2F-A97E-FFBCFD9BEEC0}">
      <dgm:prSet/>
      <dgm:spPr/>
      <dgm:t>
        <a:bodyPr/>
        <a:lstStyle/>
        <a:p>
          <a:pPr algn="l"/>
          <a:endParaRPr lang="uk-UA"/>
        </a:p>
      </dgm:t>
    </dgm:pt>
    <dgm:pt modelId="{DF61A7E5-621F-454C-8BB9-D940C6D336BB}" type="sibTrans" cxnId="{62DF138A-8D22-4F2F-A97E-FFBCFD9BEEC0}">
      <dgm:prSet/>
      <dgm:spPr/>
      <dgm:t>
        <a:bodyPr/>
        <a:lstStyle/>
        <a:p>
          <a:pPr algn="l"/>
          <a:endParaRPr lang="uk-UA"/>
        </a:p>
      </dgm:t>
    </dgm:pt>
    <dgm:pt modelId="{E7B4C32C-9347-4F71-AD36-0DC04941A9E9}">
      <dgm:prSet/>
      <dgm:spPr/>
      <dgm:t>
        <a:bodyPr/>
        <a:lstStyle/>
        <a:p>
          <a:pPr algn="l" rtl="0"/>
          <a:r>
            <a:rPr lang="ru-RU" dirty="0" err="1" smtClean="0"/>
            <a:t>Біотичні</a:t>
          </a:r>
          <a:endParaRPr lang="ru-RU" dirty="0"/>
        </a:p>
      </dgm:t>
    </dgm:pt>
    <dgm:pt modelId="{B29A23B8-BCE8-411D-8E73-AE22B83CA518}" type="parTrans" cxnId="{BB901006-9B73-4DDF-AA1E-4A8FE6B95112}">
      <dgm:prSet/>
      <dgm:spPr/>
      <dgm:t>
        <a:bodyPr/>
        <a:lstStyle/>
        <a:p>
          <a:pPr algn="l"/>
          <a:endParaRPr lang="uk-UA"/>
        </a:p>
      </dgm:t>
    </dgm:pt>
    <dgm:pt modelId="{27F125B1-030F-4540-9977-2BDDB6F26649}" type="sibTrans" cxnId="{BB901006-9B73-4DDF-AA1E-4A8FE6B95112}">
      <dgm:prSet/>
      <dgm:spPr/>
      <dgm:t>
        <a:bodyPr/>
        <a:lstStyle/>
        <a:p>
          <a:pPr algn="l"/>
          <a:endParaRPr lang="uk-UA"/>
        </a:p>
      </dgm:t>
    </dgm:pt>
    <dgm:pt modelId="{7A99746D-77BF-49F1-AE6E-8C317FAA9DFC}">
      <dgm:prSet/>
      <dgm:spPr/>
      <dgm:t>
        <a:bodyPr/>
        <a:lstStyle/>
        <a:p>
          <a:pPr algn="l" rtl="0"/>
          <a:r>
            <a:rPr lang="ru-RU" dirty="0" err="1" smtClean="0"/>
            <a:t>Антропогенні</a:t>
          </a:r>
          <a:endParaRPr lang="ru-RU" dirty="0"/>
        </a:p>
      </dgm:t>
    </dgm:pt>
    <dgm:pt modelId="{22DBC82E-558E-4C56-B8ED-46B0508B6812}" type="parTrans" cxnId="{C07C8B2F-1743-4664-ADA2-380B4A43F0D8}">
      <dgm:prSet/>
      <dgm:spPr/>
      <dgm:t>
        <a:bodyPr/>
        <a:lstStyle/>
        <a:p>
          <a:pPr algn="l"/>
          <a:endParaRPr lang="uk-UA"/>
        </a:p>
      </dgm:t>
    </dgm:pt>
    <dgm:pt modelId="{BC6C1B49-AA29-4F7B-828F-58419FCCBFA0}" type="sibTrans" cxnId="{C07C8B2F-1743-4664-ADA2-380B4A43F0D8}">
      <dgm:prSet/>
      <dgm:spPr/>
      <dgm:t>
        <a:bodyPr/>
        <a:lstStyle/>
        <a:p>
          <a:pPr algn="l"/>
          <a:endParaRPr lang="uk-UA"/>
        </a:p>
      </dgm:t>
    </dgm:pt>
    <dgm:pt modelId="{16A794F3-D765-4A80-B2A6-3077C2E7EEBB}" type="pres">
      <dgm:prSet presAssocID="{4D9C4C5E-B338-4997-969E-E2293E02BFDD}" presName="Name0" presStyleCnt="0">
        <dgm:presLayoutVars>
          <dgm:dir/>
          <dgm:animLvl val="lvl"/>
          <dgm:resizeHandles val="exact"/>
        </dgm:presLayoutVars>
      </dgm:prSet>
      <dgm:spPr/>
      <dgm:t>
        <a:bodyPr/>
        <a:lstStyle/>
        <a:p>
          <a:endParaRPr lang="uk-UA"/>
        </a:p>
      </dgm:t>
    </dgm:pt>
    <dgm:pt modelId="{66226C5B-39BE-46E8-A8EA-246EDF3FEBC9}" type="pres">
      <dgm:prSet presAssocID="{89BB93FE-C37E-40E1-A5A0-27708BD7E4B7}" presName="linNode" presStyleCnt="0"/>
      <dgm:spPr/>
    </dgm:pt>
    <dgm:pt modelId="{68C73656-9086-426C-A8EA-9A38306357CF}" type="pres">
      <dgm:prSet presAssocID="{89BB93FE-C37E-40E1-A5A0-27708BD7E4B7}" presName="parentText" presStyleLbl="node1" presStyleIdx="0" presStyleCnt="3">
        <dgm:presLayoutVars>
          <dgm:chMax val="1"/>
          <dgm:bulletEnabled val="1"/>
        </dgm:presLayoutVars>
      </dgm:prSet>
      <dgm:spPr/>
      <dgm:t>
        <a:bodyPr/>
        <a:lstStyle/>
        <a:p>
          <a:endParaRPr lang="uk-UA"/>
        </a:p>
      </dgm:t>
    </dgm:pt>
    <dgm:pt modelId="{E453B2DA-C8C1-45BB-8B9F-C88AD93C48FE}" type="pres">
      <dgm:prSet presAssocID="{DF61A7E5-621F-454C-8BB9-D940C6D336BB}" presName="sp" presStyleCnt="0"/>
      <dgm:spPr/>
    </dgm:pt>
    <dgm:pt modelId="{04FEF76E-D6B5-4B6B-BFB8-E01160ADF5C2}" type="pres">
      <dgm:prSet presAssocID="{E7B4C32C-9347-4F71-AD36-0DC04941A9E9}" presName="linNode" presStyleCnt="0"/>
      <dgm:spPr/>
    </dgm:pt>
    <dgm:pt modelId="{A3AACBDE-590F-4AC9-8588-C4772EF2DB2A}" type="pres">
      <dgm:prSet presAssocID="{E7B4C32C-9347-4F71-AD36-0DC04941A9E9}" presName="parentText" presStyleLbl="node1" presStyleIdx="1" presStyleCnt="3">
        <dgm:presLayoutVars>
          <dgm:chMax val="1"/>
          <dgm:bulletEnabled val="1"/>
        </dgm:presLayoutVars>
      </dgm:prSet>
      <dgm:spPr/>
      <dgm:t>
        <a:bodyPr/>
        <a:lstStyle/>
        <a:p>
          <a:endParaRPr lang="uk-UA"/>
        </a:p>
      </dgm:t>
    </dgm:pt>
    <dgm:pt modelId="{A90C3509-875C-44AE-923B-70AC67F727C6}" type="pres">
      <dgm:prSet presAssocID="{27F125B1-030F-4540-9977-2BDDB6F26649}" presName="sp" presStyleCnt="0"/>
      <dgm:spPr/>
    </dgm:pt>
    <dgm:pt modelId="{7B7AFB8E-E8FC-494F-9B96-CED991E09BEA}" type="pres">
      <dgm:prSet presAssocID="{7A99746D-77BF-49F1-AE6E-8C317FAA9DFC}" presName="linNode" presStyleCnt="0"/>
      <dgm:spPr/>
    </dgm:pt>
    <dgm:pt modelId="{6FD88002-E493-47DA-9ACF-F2C76272C3A7}" type="pres">
      <dgm:prSet presAssocID="{7A99746D-77BF-49F1-AE6E-8C317FAA9DFC}" presName="parentText" presStyleLbl="node1" presStyleIdx="2" presStyleCnt="3">
        <dgm:presLayoutVars>
          <dgm:chMax val="1"/>
          <dgm:bulletEnabled val="1"/>
        </dgm:presLayoutVars>
      </dgm:prSet>
      <dgm:spPr/>
      <dgm:t>
        <a:bodyPr/>
        <a:lstStyle/>
        <a:p>
          <a:endParaRPr lang="uk-UA"/>
        </a:p>
      </dgm:t>
    </dgm:pt>
  </dgm:ptLst>
  <dgm:cxnLst>
    <dgm:cxn modelId="{C07C8B2F-1743-4664-ADA2-380B4A43F0D8}" srcId="{4D9C4C5E-B338-4997-969E-E2293E02BFDD}" destId="{7A99746D-77BF-49F1-AE6E-8C317FAA9DFC}" srcOrd="2" destOrd="0" parTransId="{22DBC82E-558E-4C56-B8ED-46B0508B6812}" sibTransId="{BC6C1B49-AA29-4F7B-828F-58419FCCBFA0}"/>
    <dgm:cxn modelId="{029B8DCA-80B3-4A6B-B10C-B0425CA61A16}" type="presOf" srcId="{4D9C4C5E-B338-4997-969E-E2293E02BFDD}" destId="{16A794F3-D765-4A80-B2A6-3077C2E7EEBB}" srcOrd="0" destOrd="0" presId="urn:microsoft.com/office/officeart/2005/8/layout/vList5"/>
    <dgm:cxn modelId="{BB901006-9B73-4DDF-AA1E-4A8FE6B95112}" srcId="{4D9C4C5E-B338-4997-969E-E2293E02BFDD}" destId="{E7B4C32C-9347-4F71-AD36-0DC04941A9E9}" srcOrd="1" destOrd="0" parTransId="{B29A23B8-BCE8-411D-8E73-AE22B83CA518}" sibTransId="{27F125B1-030F-4540-9977-2BDDB6F26649}"/>
    <dgm:cxn modelId="{2AE3D738-CF8E-4431-A07E-8020B48AF74D}" type="presOf" srcId="{E7B4C32C-9347-4F71-AD36-0DC04941A9E9}" destId="{A3AACBDE-590F-4AC9-8588-C4772EF2DB2A}" srcOrd="0" destOrd="0" presId="urn:microsoft.com/office/officeart/2005/8/layout/vList5"/>
    <dgm:cxn modelId="{99DFD6CE-9EB5-4FD1-AECC-7E6256071B80}" type="presOf" srcId="{7A99746D-77BF-49F1-AE6E-8C317FAA9DFC}" destId="{6FD88002-E493-47DA-9ACF-F2C76272C3A7}" srcOrd="0" destOrd="0" presId="urn:microsoft.com/office/officeart/2005/8/layout/vList5"/>
    <dgm:cxn modelId="{62DF138A-8D22-4F2F-A97E-FFBCFD9BEEC0}" srcId="{4D9C4C5E-B338-4997-969E-E2293E02BFDD}" destId="{89BB93FE-C37E-40E1-A5A0-27708BD7E4B7}" srcOrd="0" destOrd="0" parTransId="{C18B831F-EC13-44D0-96CE-61BA4E8142D1}" sibTransId="{DF61A7E5-621F-454C-8BB9-D940C6D336BB}"/>
    <dgm:cxn modelId="{6525FC89-9319-4CC6-AE6B-FB7C864CB586}" type="presOf" srcId="{89BB93FE-C37E-40E1-A5A0-27708BD7E4B7}" destId="{68C73656-9086-426C-A8EA-9A38306357CF}" srcOrd="0" destOrd="0" presId="urn:microsoft.com/office/officeart/2005/8/layout/vList5"/>
    <dgm:cxn modelId="{F3F6ECC1-77A5-4A5F-B4A5-C09D51C6E2C2}" type="presParOf" srcId="{16A794F3-D765-4A80-B2A6-3077C2E7EEBB}" destId="{66226C5B-39BE-46E8-A8EA-246EDF3FEBC9}" srcOrd="0" destOrd="0" presId="urn:microsoft.com/office/officeart/2005/8/layout/vList5"/>
    <dgm:cxn modelId="{2B1D43BB-9768-4246-A7AC-AD39A9E789AA}" type="presParOf" srcId="{66226C5B-39BE-46E8-A8EA-246EDF3FEBC9}" destId="{68C73656-9086-426C-A8EA-9A38306357CF}" srcOrd="0" destOrd="0" presId="urn:microsoft.com/office/officeart/2005/8/layout/vList5"/>
    <dgm:cxn modelId="{DDD1476F-30F4-4E86-8D73-712A4386F58A}" type="presParOf" srcId="{16A794F3-D765-4A80-B2A6-3077C2E7EEBB}" destId="{E453B2DA-C8C1-45BB-8B9F-C88AD93C48FE}" srcOrd="1" destOrd="0" presId="urn:microsoft.com/office/officeart/2005/8/layout/vList5"/>
    <dgm:cxn modelId="{713E478F-48E4-4B56-B0A4-91EB1F06AD73}" type="presParOf" srcId="{16A794F3-D765-4A80-B2A6-3077C2E7EEBB}" destId="{04FEF76E-D6B5-4B6B-BFB8-E01160ADF5C2}" srcOrd="2" destOrd="0" presId="urn:microsoft.com/office/officeart/2005/8/layout/vList5"/>
    <dgm:cxn modelId="{E15BF880-F47D-4E3F-91CF-2CD14A0F1F04}" type="presParOf" srcId="{04FEF76E-D6B5-4B6B-BFB8-E01160ADF5C2}" destId="{A3AACBDE-590F-4AC9-8588-C4772EF2DB2A}" srcOrd="0" destOrd="0" presId="urn:microsoft.com/office/officeart/2005/8/layout/vList5"/>
    <dgm:cxn modelId="{542F894C-0F25-42C7-9F2B-704DEC2C2357}" type="presParOf" srcId="{16A794F3-D765-4A80-B2A6-3077C2E7EEBB}" destId="{A90C3509-875C-44AE-923B-70AC67F727C6}" srcOrd="3" destOrd="0" presId="urn:microsoft.com/office/officeart/2005/8/layout/vList5"/>
    <dgm:cxn modelId="{EFE72762-64EF-444C-9043-C9A21F0B9D17}" type="presParOf" srcId="{16A794F3-D765-4A80-B2A6-3077C2E7EEBB}" destId="{7B7AFB8E-E8FC-494F-9B96-CED991E09BEA}" srcOrd="4" destOrd="0" presId="urn:microsoft.com/office/officeart/2005/8/layout/vList5"/>
    <dgm:cxn modelId="{615EB607-EFF3-482E-BD3F-7607A0AC39FA}" type="presParOf" srcId="{7B7AFB8E-E8FC-494F-9B96-CED991E09BEA}" destId="{6FD88002-E493-47DA-9ACF-F2C76272C3A7}"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F61BE9-3A3E-4CE9-B5D0-1E3227F8DA18}" type="doc">
      <dgm:prSet loTypeId="urn:microsoft.com/office/officeart/2005/8/layout/orgChart1" loCatId="hierarchy" qsTypeId="urn:microsoft.com/office/officeart/2005/8/quickstyle/3d2" qsCatId="3D" csTypeId="urn:microsoft.com/office/officeart/2005/8/colors/accent1_3" csCatId="accent1" phldr="1"/>
      <dgm:spPr/>
      <dgm:t>
        <a:bodyPr/>
        <a:lstStyle/>
        <a:p>
          <a:endParaRPr lang="uk-UA"/>
        </a:p>
      </dgm:t>
    </dgm:pt>
    <dgm:pt modelId="{9ECC5323-90D4-4CCD-925F-33B76F4B9D97}">
      <dgm:prSet phldrT="[Текст]" custT="1"/>
      <dgm:spPr/>
      <dgm:t>
        <a:bodyPr/>
        <a:lstStyle/>
        <a:p>
          <a:r>
            <a:rPr lang="uk-UA" sz="2800" b="1" cap="none" spc="0" smtClean="0">
              <a:ln w="12700">
                <a:prstDash val="solid"/>
              </a:ln>
              <a:effectLst>
                <a:outerShdw blurRad="41275" dist="20320" dir="1800000" algn="tl" rotWithShape="0">
                  <a:srgbClr val="000000">
                    <a:alpha val="40000"/>
                  </a:srgbClr>
                </a:outerShdw>
              </a:effectLst>
            </a:rPr>
            <a:t>Абіотичні фактори</a:t>
          </a:r>
          <a:endParaRPr lang="uk-UA" sz="2800" b="1" cap="none" spc="0" dirty="0">
            <a:ln w="12700">
              <a:prstDash val="solid"/>
            </a:ln>
            <a:effectLst>
              <a:outerShdw blurRad="41275" dist="20320" dir="1800000" algn="tl" rotWithShape="0">
                <a:srgbClr val="000000">
                  <a:alpha val="40000"/>
                </a:srgbClr>
              </a:outerShdw>
            </a:effectLst>
          </a:endParaRPr>
        </a:p>
      </dgm:t>
    </dgm:pt>
    <dgm:pt modelId="{FFA4660E-2062-413A-9639-A142BDD93091}" type="parTrans" cxnId="{6F9413AE-717D-426E-A7B4-CE4D317DA5DA}">
      <dgm:prSet/>
      <dgm:spPr/>
      <dgm:t>
        <a:bodyPr/>
        <a:lstStyle/>
        <a:p>
          <a:endParaRPr lang="uk-UA"/>
        </a:p>
      </dgm:t>
    </dgm:pt>
    <dgm:pt modelId="{4222A6B5-5913-4E9E-96D1-4390961CF624}" type="sibTrans" cxnId="{6F9413AE-717D-426E-A7B4-CE4D317DA5DA}">
      <dgm:prSet/>
      <dgm:spPr/>
      <dgm:t>
        <a:bodyPr/>
        <a:lstStyle/>
        <a:p>
          <a:endParaRPr lang="uk-UA"/>
        </a:p>
      </dgm:t>
    </dgm:pt>
    <dgm:pt modelId="{6D1D760F-83A1-4099-89FE-8209E7AB03C8}">
      <dgm:prSet phldrT="[Текст]"/>
      <dgm:spPr/>
      <dgm:t>
        <a:bodyPr/>
        <a:lstStyle/>
        <a:p>
          <a:r>
            <a:rPr lang="uk-UA" dirty="0" smtClean="0"/>
            <a:t>Світло</a:t>
          </a:r>
          <a:endParaRPr lang="uk-UA" dirty="0"/>
        </a:p>
      </dgm:t>
    </dgm:pt>
    <dgm:pt modelId="{07A48377-187F-46B3-A6A8-0B280C960C83}" type="parTrans" cxnId="{93FE40EC-AAD0-4632-859F-7123E000B74E}">
      <dgm:prSet/>
      <dgm:spPr/>
      <dgm:t>
        <a:bodyPr/>
        <a:lstStyle/>
        <a:p>
          <a:endParaRPr lang="uk-UA"/>
        </a:p>
      </dgm:t>
    </dgm:pt>
    <dgm:pt modelId="{81150094-F96C-4B78-81D1-7EC431C0666E}" type="sibTrans" cxnId="{93FE40EC-AAD0-4632-859F-7123E000B74E}">
      <dgm:prSet/>
      <dgm:spPr/>
      <dgm:t>
        <a:bodyPr/>
        <a:lstStyle/>
        <a:p>
          <a:endParaRPr lang="uk-UA"/>
        </a:p>
      </dgm:t>
    </dgm:pt>
    <dgm:pt modelId="{BEFF6C04-F9E0-4344-A195-0BDE38931429}">
      <dgm:prSet phldrT="[Текст]"/>
      <dgm:spPr/>
      <dgm:t>
        <a:bodyPr/>
        <a:lstStyle/>
        <a:p>
          <a:r>
            <a:rPr lang="uk-UA" dirty="0" smtClean="0"/>
            <a:t>Температура</a:t>
          </a:r>
          <a:endParaRPr lang="uk-UA" dirty="0"/>
        </a:p>
      </dgm:t>
    </dgm:pt>
    <dgm:pt modelId="{FF4F2CC8-F639-4119-B0F8-7541392F4C20}" type="parTrans" cxnId="{A3A44B36-2A30-436B-BA70-A4F013485800}">
      <dgm:prSet/>
      <dgm:spPr/>
      <dgm:t>
        <a:bodyPr/>
        <a:lstStyle/>
        <a:p>
          <a:endParaRPr lang="uk-UA"/>
        </a:p>
      </dgm:t>
    </dgm:pt>
    <dgm:pt modelId="{6CC2A639-2CC1-4B9A-BAB4-F9F8EDF6F146}" type="sibTrans" cxnId="{A3A44B36-2A30-436B-BA70-A4F013485800}">
      <dgm:prSet/>
      <dgm:spPr/>
      <dgm:t>
        <a:bodyPr/>
        <a:lstStyle/>
        <a:p>
          <a:endParaRPr lang="uk-UA"/>
        </a:p>
      </dgm:t>
    </dgm:pt>
    <dgm:pt modelId="{BE33ABD2-618A-49F4-913B-F68288720105}">
      <dgm:prSet phldrT="[Текст]"/>
      <dgm:spPr/>
      <dgm:t>
        <a:bodyPr/>
        <a:lstStyle/>
        <a:p>
          <a:r>
            <a:rPr lang="uk-UA" dirty="0" smtClean="0"/>
            <a:t>Вологість</a:t>
          </a:r>
          <a:endParaRPr lang="uk-UA" dirty="0"/>
        </a:p>
      </dgm:t>
    </dgm:pt>
    <dgm:pt modelId="{5CDC12E9-3522-49F2-BFEC-92694C92BB5F}" type="parTrans" cxnId="{E6D63720-A432-442B-8A5E-A34B7398F648}">
      <dgm:prSet/>
      <dgm:spPr/>
      <dgm:t>
        <a:bodyPr/>
        <a:lstStyle/>
        <a:p>
          <a:endParaRPr lang="uk-UA"/>
        </a:p>
      </dgm:t>
    </dgm:pt>
    <dgm:pt modelId="{BB26184F-796F-4E4C-B2D6-B901ED4FEFA4}" type="sibTrans" cxnId="{E6D63720-A432-442B-8A5E-A34B7398F648}">
      <dgm:prSet/>
      <dgm:spPr/>
      <dgm:t>
        <a:bodyPr/>
        <a:lstStyle/>
        <a:p>
          <a:endParaRPr lang="uk-UA"/>
        </a:p>
      </dgm:t>
    </dgm:pt>
    <dgm:pt modelId="{403A90C2-FE7B-4EF6-9FBB-A5C31CCECB62}">
      <dgm:prSet phldrT="[Текст]"/>
      <dgm:spPr/>
      <dgm:t>
        <a:bodyPr/>
        <a:lstStyle/>
        <a:p>
          <a:r>
            <a:rPr lang="uk-UA" dirty="0" smtClean="0"/>
            <a:t>Склад</a:t>
          </a:r>
          <a:endParaRPr lang="uk-UA" dirty="0"/>
        </a:p>
      </dgm:t>
    </dgm:pt>
    <dgm:pt modelId="{7D434836-728F-4E24-8355-A246ACEB2340}" type="parTrans" cxnId="{28FC5208-2A5A-49C1-AB12-B7053E19CCAB}">
      <dgm:prSet/>
      <dgm:spPr/>
      <dgm:t>
        <a:bodyPr/>
        <a:lstStyle/>
        <a:p>
          <a:endParaRPr lang="uk-UA"/>
        </a:p>
      </dgm:t>
    </dgm:pt>
    <dgm:pt modelId="{10976667-2D9B-424C-A754-958A30BD5156}" type="sibTrans" cxnId="{28FC5208-2A5A-49C1-AB12-B7053E19CCAB}">
      <dgm:prSet/>
      <dgm:spPr/>
      <dgm:t>
        <a:bodyPr/>
        <a:lstStyle/>
        <a:p>
          <a:endParaRPr lang="uk-UA"/>
        </a:p>
      </dgm:t>
    </dgm:pt>
    <dgm:pt modelId="{E8E76EB4-6ABD-47CE-B900-39877A29B53F}">
      <dgm:prSet phldrT="[Текст]"/>
      <dgm:spPr/>
      <dgm:t>
        <a:bodyPr/>
        <a:lstStyle/>
        <a:p>
          <a:r>
            <a:rPr lang="uk-UA" dirty="0" smtClean="0"/>
            <a:t>Опади</a:t>
          </a:r>
          <a:endParaRPr lang="uk-UA" dirty="0"/>
        </a:p>
      </dgm:t>
    </dgm:pt>
    <dgm:pt modelId="{576FD784-6D42-40AE-A1DB-4D6F96B62584}" type="parTrans" cxnId="{E97172A3-E4C4-48E7-943E-E4AA62837C2B}">
      <dgm:prSet/>
      <dgm:spPr/>
      <dgm:t>
        <a:bodyPr/>
        <a:lstStyle/>
        <a:p>
          <a:endParaRPr lang="uk-UA"/>
        </a:p>
      </dgm:t>
    </dgm:pt>
    <dgm:pt modelId="{EBE5484D-1636-4421-9023-E008D1D0528C}" type="sibTrans" cxnId="{E97172A3-E4C4-48E7-943E-E4AA62837C2B}">
      <dgm:prSet/>
      <dgm:spPr/>
      <dgm:t>
        <a:bodyPr/>
        <a:lstStyle/>
        <a:p>
          <a:endParaRPr lang="uk-UA"/>
        </a:p>
      </dgm:t>
    </dgm:pt>
    <dgm:pt modelId="{B806AC65-2F1C-4E1C-94E3-A0C1F71D335B}">
      <dgm:prSet phldrT="[Текст]"/>
      <dgm:spPr/>
      <dgm:t>
        <a:bodyPr/>
        <a:lstStyle/>
        <a:p>
          <a:r>
            <a:rPr lang="uk-UA" dirty="0" smtClean="0"/>
            <a:t>Тиск</a:t>
          </a:r>
          <a:endParaRPr lang="uk-UA" dirty="0"/>
        </a:p>
      </dgm:t>
    </dgm:pt>
    <dgm:pt modelId="{25FF85C1-ABA6-4023-9AA7-832311445F3D}" type="parTrans" cxnId="{4B250EAE-AC2F-4241-8442-DF04E08A349F}">
      <dgm:prSet/>
      <dgm:spPr/>
      <dgm:t>
        <a:bodyPr/>
        <a:lstStyle/>
        <a:p>
          <a:endParaRPr lang="uk-UA"/>
        </a:p>
      </dgm:t>
    </dgm:pt>
    <dgm:pt modelId="{2E2E9954-54DC-4C59-935C-CC16851FC174}" type="sibTrans" cxnId="{4B250EAE-AC2F-4241-8442-DF04E08A349F}">
      <dgm:prSet/>
      <dgm:spPr/>
      <dgm:t>
        <a:bodyPr/>
        <a:lstStyle/>
        <a:p>
          <a:endParaRPr lang="uk-UA"/>
        </a:p>
      </dgm:t>
    </dgm:pt>
    <dgm:pt modelId="{C64B8913-53C5-49EA-B5F1-EF4940CF917C}">
      <dgm:prSet/>
      <dgm:spPr/>
      <dgm:t>
        <a:bodyPr/>
        <a:lstStyle/>
        <a:p>
          <a:r>
            <a:rPr lang="uk-UA" dirty="0" smtClean="0"/>
            <a:t>Атмосфери</a:t>
          </a:r>
          <a:endParaRPr lang="uk-UA" dirty="0"/>
        </a:p>
      </dgm:t>
    </dgm:pt>
    <dgm:pt modelId="{A93C293B-D85B-47B1-A7BB-3F4C76B18C4F}" type="parTrans" cxnId="{4153B7B9-56A0-4FE1-AD96-09CBDAEE2122}">
      <dgm:prSet/>
      <dgm:spPr/>
      <dgm:t>
        <a:bodyPr/>
        <a:lstStyle/>
        <a:p>
          <a:endParaRPr lang="uk-UA"/>
        </a:p>
      </dgm:t>
    </dgm:pt>
    <dgm:pt modelId="{E2D60270-1AB6-4573-8333-35C1AAEE8CD3}" type="sibTrans" cxnId="{4153B7B9-56A0-4FE1-AD96-09CBDAEE2122}">
      <dgm:prSet/>
      <dgm:spPr/>
      <dgm:t>
        <a:bodyPr/>
        <a:lstStyle/>
        <a:p>
          <a:endParaRPr lang="uk-UA"/>
        </a:p>
      </dgm:t>
    </dgm:pt>
    <dgm:pt modelId="{A472E775-3F56-43F9-A650-32D8C9BB33FD}">
      <dgm:prSet/>
      <dgm:spPr/>
      <dgm:t>
        <a:bodyPr/>
        <a:lstStyle/>
        <a:p>
          <a:r>
            <a:rPr lang="uk-UA" dirty="0" smtClean="0"/>
            <a:t>Води</a:t>
          </a:r>
          <a:endParaRPr lang="uk-UA" dirty="0"/>
        </a:p>
      </dgm:t>
    </dgm:pt>
    <dgm:pt modelId="{3E5CF031-8BFE-44CE-9B78-9F694266E9D6}" type="parTrans" cxnId="{F5361AF5-89D3-4160-BC09-09C0F5C92659}">
      <dgm:prSet/>
      <dgm:spPr/>
      <dgm:t>
        <a:bodyPr/>
        <a:lstStyle/>
        <a:p>
          <a:endParaRPr lang="uk-UA"/>
        </a:p>
      </dgm:t>
    </dgm:pt>
    <dgm:pt modelId="{AF287232-95D8-45FB-ACBD-BDF32D713542}" type="sibTrans" cxnId="{F5361AF5-89D3-4160-BC09-09C0F5C92659}">
      <dgm:prSet/>
      <dgm:spPr/>
      <dgm:t>
        <a:bodyPr/>
        <a:lstStyle/>
        <a:p>
          <a:endParaRPr lang="uk-UA"/>
        </a:p>
      </dgm:t>
    </dgm:pt>
    <dgm:pt modelId="{86D346FF-E535-4C29-992C-C8455898B273}">
      <dgm:prSet/>
      <dgm:spPr/>
      <dgm:t>
        <a:bodyPr/>
        <a:lstStyle/>
        <a:p>
          <a:r>
            <a:rPr lang="uk-UA" dirty="0" smtClean="0"/>
            <a:t>ґрунту</a:t>
          </a:r>
          <a:endParaRPr lang="uk-UA" dirty="0"/>
        </a:p>
      </dgm:t>
    </dgm:pt>
    <dgm:pt modelId="{154D5D22-C56F-4EB5-8C1B-9010FD58DA04}" type="parTrans" cxnId="{31DE9CFA-771E-45A8-8861-71003A2745C1}">
      <dgm:prSet/>
      <dgm:spPr/>
      <dgm:t>
        <a:bodyPr/>
        <a:lstStyle/>
        <a:p>
          <a:endParaRPr lang="uk-UA"/>
        </a:p>
      </dgm:t>
    </dgm:pt>
    <dgm:pt modelId="{F045FA8A-00B7-4BE0-A4FD-09DBF97AAD8A}" type="sibTrans" cxnId="{31DE9CFA-771E-45A8-8861-71003A2745C1}">
      <dgm:prSet/>
      <dgm:spPr/>
      <dgm:t>
        <a:bodyPr/>
        <a:lstStyle/>
        <a:p>
          <a:endParaRPr lang="uk-UA"/>
        </a:p>
      </dgm:t>
    </dgm:pt>
    <dgm:pt modelId="{873600DF-965F-4365-88F3-1BC1C47EFD8D}" type="pres">
      <dgm:prSet presAssocID="{0EF61BE9-3A3E-4CE9-B5D0-1E3227F8DA18}" presName="hierChild1" presStyleCnt="0">
        <dgm:presLayoutVars>
          <dgm:orgChart val="1"/>
          <dgm:chPref val="1"/>
          <dgm:dir/>
          <dgm:animOne val="branch"/>
          <dgm:animLvl val="lvl"/>
          <dgm:resizeHandles/>
        </dgm:presLayoutVars>
      </dgm:prSet>
      <dgm:spPr/>
      <dgm:t>
        <a:bodyPr/>
        <a:lstStyle/>
        <a:p>
          <a:endParaRPr lang="uk-UA"/>
        </a:p>
      </dgm:t>
    </dgm:pt>
    <dgm:pt modelId="{96472C14-9500-42F0-88C6-C6377B88904A}" type="pres">
      <dgm:prSet presAssocID="{9ECC5323-90D4-4CCD-925F-33B76F4B9D97}" presName="hierRoot1" presStyleCnt="0">
        <dgm:presLayoutVars>
          <dgm:hierBranch val="init"/>
        </dgm:presLayoutVars>
      </dgm:prSet>
      <dgm:spPr/>
    </dgm:pt>
    <dgm:pt modelId="{512F4463-AFFC-4C28-BDCB-66A875E0D907}" type="pres">
      <dgm:prSet presAssocID="{9ECC5323-90D4-4CCD-925F-33B76F4B9D97}" presName="rootComposite1" presStyleCnt="0"/>
      <dgm:spPr/>
    </dgm:pt>
    <dgm:pt modelId="{C64B7A36-CF3B-40F7-B6DD-20DE6288F576}" type="pres">
      <dgm:prSet presAssocID="{9ECC5323-90D4-4CCD-925F-33B76F4B9D97}" presName="rootText1" presStyleLbl="node0" presStyleIdx="0" presStyleCnt="1" custScaleX="195477" custScaleY="223497">
        <dgm:presLayoutVars>
          <dgm:chPref val="3"/>
        </dgm:presLayoutVars>
      </dgm:prSet>
      <dgm:spPr/>
      <dgm:t>
        <a:bodyPr/>
        <a:lstStyle/>
        <a:p>
          <a:endParaRPr lang="uk-UA"/>
        </a:p>
      </dgm:t>
    </dgm:pt>
    <dgm:pt modelId="{E66B8D8A-CD51-4A47-A284-087CBAC2E6B2}" type="pres">
      <dgm:prSet presAssocID="{9ECC5323-90D4-4CCD-925F-33B76F4B9D97}" presName="rootConnector1" presStyleLbl="node1" presStyleIdx="0" presStyleCnt="0"/>
      <dgm:spPr/>
      <dgm:t>
        <a:bodyPr/>
        <a:lstStyle/>
        <a:p>
          <a:endParaRPr lang="uk-UA"/>
        </a:p>
      </dgm:t>
    </dgm:pt>
    <dgm:pt modelId="{22D3A527-F271-4504-AA42-ACCE5BD7D4A5}" type="pres">
      <dgm:prSet presAssocID="{9ECC5323-90D4-4CCD-925F-33B76F4B9D97}" presName="hierChild2" presStyleCnt="0"/>
      <dgm:spPr/>
    </dgm:pt>
    <dgm:pt modelId="{80B3E8D4-C40C-4010-8B42-0D7B6FA22131}" type="pres">
      <dgm:prSet presAssocID="{07A48377-187F-46B3-A6A8-0B280C960C83}" presName="Name37" presStyleLbl="parChTrans1D2" presStyleIdx="0" presStyleCnt="6"/>
      <dgm:spPr/>
      <dgm:t>
        <a:bodyPr/>
        <a:lstStyle/>
        <a:p>
          <a:endParaRPr lang="uk-UA"/>
        </a:p>
      </dgm:t>
    </dgm:pt>
    <dgm:pt modelId="{15B6EEC0-B6C0-4CEB-A2DD-1F2684959670}" type="pres">
      <dgm:prSet presAssocID="{6D1D760F-83A1-4099-89FE-8209E7AB03C8}" presName="hierRoot2" presStyleCnt="0">
        <dgm:presLayoutVars>
          <dgm:hierBranch val="init"/>
        </dgm:presLayoutVars>
      </dgm:prSet>
      <dgm:spPr/>
    </dgm:pt>
    <dgm:pt modelId="{205DBDFE-35FB-4C69-83BF-A3F2D23BF0B1}" type="pres">
      <dgm:prSet presAssocID="{6D1D760F-83A1-4099-89FE-8209E7AB03C8}" presName="rootComposite" presStyleCnt="0"/>
      <dgm:spPr/>
    </dgm:pt>
    <dgm:pt modelId="{4EA675E9-C63D-4E7B-858D-E4D94F8DD42C}" type="pres">
      <dgm:prSet presAssocID="{6D1D760F-83A1-4099-89FE-8209E7AB03C8}" presName="rootText" presStyleLbl="node2" presStyleIdx="0" presStyleCnt="6">
        <dgm:presLayoutVars>
          <dgm:chPref val="3"/>
        </dgm:presLayoutVars>
      </dgm:prSet>
      <dgm:spPr/>
      <dgm:t>
        <a:bodyPr/>
        <a:lstStyle/>
        <a:p>
          <a:endParaRPr lang="uk-UA"/>
        </a:p>
      </dgm:t>
    </dgm:pt>
    <dgm:pt modelId="{02E734CA-14B2-4CF6-AE76-F95D4FF89BA6}" type="pres">
      <dgm:prSet presAssocID="{6D1D760F-83A1-4099-89FE-8209E7AB03C8}" presName="rootConnector" presStyleLbl="node2" presStyleIdx="0" presStyleCnt="6"/>
      <dgm:spPr/>
      <dgm:t>
        <a:bodyPr/>
        <a:lstStyle/>
        <a:p>
          <a:endParaRPr lang="uk-UA"/>
        </a:p>
      </dgm:t>
    </dgm:pt>
    <dgm:pt modelId="{B301F0EE-8222-4AB4-A0AE-1CA51318676C}" type="pres">
      <dgm:prSet presAssocID="{6D1D760F-83A1-4099-89FE-8209E7AB03C8}" presName="hierChild4" presStyleCnt="0"/>
      <dgm:spPr/>
    </dgm:pt>
    <dgm:pt modelId="{6A9FB4DD-4D91-4DE7-807B-CE542128E3D9}" type="pres">
      <dgm:prSet presAssocID="{6D1D760F-83A1-4099-89FE-8209E7AB03C8}" presName="hierChild5" presStyleCnt="0"/>
      <dgm:spPr/>
    </dgm:pt>
    <dgm:pt modelId="{A7E82560-46D4-4F89-A653-4FAEBF9E3F68}" type="pres">
      <dgm:prSet presAssocID="{FF4F2CC8-F639-4119-B0F8-7541392F4C20}" presName="Name37" presStyleLbl="parChTrans1D2" presStyleIdx="1" presStyleCnt="6"/>
      <dgm:spPr/>
      <dgm:t>
        <a:bodyPr/>
        <a:lstStyle/>
        <a:p>
          <a:endParaRPr lang="uk-UA"/>
        </a:p>
      </dgm:t>
    </dgm:pt>
    <dgm:pt modelId="{8791368E-6C66-480A-8DD0-545AB24843B0}" type="pres">
      <dgm:prSet presAssocID="{BEFF6C04-F9E0-4344-A195-0BDE38931429}" presName="hierRoot2" presStyleCnt="0">
        <dgm:presLayoutVars>
          <dgm:hierBranch val="init"/>
        </dgm:presLayoutVars>
      </dgm:prSet>
      <dgm:spPr/>
    </dgm:pt>
    <dgm:pt modelId="{7BEA38A5-2270-40D5-A3E5-F3800EFD2B02}" type="pres">
      <dgm:prSet presAssocID="{BEFF6C04-F9E0-4344-A195-0BDE38931429}" presName="rootComposite" presStyleCnt="0"/>
      <dgm:spPr/>
    </dgm:pt>
    <dgm:pt modelId="{46217D3E-BDAB-4268-8C8D-D284725C3B05}" type="pres">
      <dgm:prSet presAssocID="{BEFF6C04-F9E0-4344-A195-0BDE38931429}" presName="rootText" presStyleLbl="node2" presStyleIdx="1" presStyleCnt="6">
        <dgm:presLayoutVars>
          <dgm:chPref val="3"/>
        </dgm:presLayoutVars>
      </dgm:prSet>
      <dgm:spPr/>
      <dgm:t>
        <a:bodyPr/>
        <a:lstStyle/>
        <a:p>
          <a:endParaRPr lang="uk-UA"/>
        </a:p>
      </dgm:t>
    </dgm:pt>
    <dgm:pt modelId="{659C746F-0EE5-44E1-9C08-B7A79AE793B5}" type="pres">
      <dgm:prSet presAssocID="{BEFF6C04-F9E0-4344-A195-0BDE38931429}" presName="rootConnector" presStyleLbl="node2" presStyleIdx="1" presStyleCnt="6"/>
      <dgm:spPr/>
      <dgm:t>
        <a:bodyPr/>
        <a:lstStyle/>
        <a:p>
          <a:endParaRPr lang="uk-UA"/>
        </a:p>
      </dgm:t>
    </dgm:pt>
    <dgm:pt modelId="{54D8DC9F-5B37-4D20-A6EB-1945366AFA33}" type="pres">
      <dgm:prSet presAssocID="{BEFF6C04-F9E0-4344-A195-0BDE38931429}" presName="hierChild4" presStyleCnt="0"/>
      <dgm:spPr/>
    </dgm:pt>
    <dgm:pt modelId="{95F7EDDD-A9DB-48C2-AE76-FA2F4D55F3F1}" type="pres">
      <dgm:prSet presAssocID="{BEFF6C04-F9E0-4344-A195-0BDE38931429}" presName="hierChild5" presStyleCnt="0"/>
      <dgm:spPr/>
    </dgm:pt>
    <dgm:pt modelId="{F44D6577-39FB-4801-939E-B033AFAEB54B}" type="pres">
      <dgm:prSet presAssocID="{5CDC12E9-3522-49F2-BFEC-92694C92BB5F}" presName="Name37" presStyleLbl="parChTrans1D2" presStyleIdx="2" presStyleCnt="6"/>
      <dgm:spPr/>
      <dgm:t>
        <a:bodyPr/>
        <a:lstStyle/>
        <a:p>
          <a:endParaRPr lang="uk-UA"/>
        </a:p>
      </dgm:t>
    </dgm:pt>
    <dgm:pt modelId="{63F3C470-3AF2-4769-8C11-BD10EE28DE0A}" type="pres">
      <dgm:prSet presAssocID="{BE33ABD2-618A-49F4-913B-F68288720105}" presName="hierRoot2" presStyleCnt="0">
        <dgm:presLayoutVars>
          <dgm:hierBranch val="init"/>
        </dgm:presLayoutVars>
      </dgm:prSet>
      <dgm:spPr/>
    </dgm:pt>
    <dgm:pt modelId="{682864E9-C7E0-4E4F-AC70-381A2ECCD474}" type="pres">
      <dgm:prSet presAssocID="{BE33ABD2-618A-49F4-913B-F68288720105}" presName="rootComposite" presStyleCnt="0"/>
      <dgm:spPr/>
    </dgm:pt>
    <dgm:pt modelId="{CDD482FF-0DA9-4617-B5D2-5867D483A039}" type="pres">
      <dgm:prSet presAssocID="{BE33ABD2-618A-49F4-913B-F68288720105}" presName="rootText" presStyleLbl="node2" presStyleIdx="2" presStyleCnt="6">
        <dgm:presLayoutVars>
          <dgm:chPref val="3"/>
        </dgm:presLayoutVars>
      </dgm:prSet>
      <dgm:spPr/>
      <dgm:t>
        <a:bodyPr/>
        <a:lstStyle/>
        <a:p>
          <a:endParaRPr lang="uk-UA"/>
        </a:p>
      </dgm:t>
    </dgm:pt>
    <dgm:pt modelId="{D6E29611-68AE-43D2-AEE5-5AD72938D42C}" type="pres">
      <dgm:prSet presAssocID="{BE33ABD2-618A-49F4-913B-F68288720105}" presName="rootConnector" presStyleLbl="node2" presStyleIdx="2" presStyleCnt="6"/>
      <dgm:spPr/>
      <dgm:t>
        <a:bodyPr/>
        <a:lstStyle/>
        <a:p>
          <a:endParaRPr lang="uk-UA"/>
        </a:p>
      </dgm:t>
    </dgm:pt>
    <dgm:pt modelId="{2F3ABF33-44B0-444B-922F-1FA15A821A7D}" type="pres">
      <dgm:prSet presAssocID="{BE33ABD2-618A-49F4-913B-F68288720105}" presName="hierChild4" presStyleCnt="0"/>
      <dgm:spPr/>
    </dgm:pt>
    <dgm:pt modelId="{D53EAEBE-9662-499F-83AF-07AC7FC3B4D1}" type="pres">
      <dgm:prSet presAssocID="{BE33ABD2-618A-49F4-913B-F68288720105}" presName="hierChild5" presStyleCnt="0"/>
      <dgm:spPr/>
    </dgm:pt>
    <dgm:pt modelId="{02F6F954-E7B1-4AC3-8417-11D881494DCD}" type="pres">
      <dgm:prSet presAssocID="{576FD784-6D42-40AE-A1DB-4D6F96B62584}" presName="Name37" presStyleLbl="parChTrans1D2" presStyleIdx="3" presStyleCnt="6"/>
      <dgm:spPr/>
      <dgm:t>
        <a:bodyPr/>
        <a:lstStyle/>
        <a:p>
          <a:endParaRPr lang="uk-UA"/>
        </a:p>
      </dgm:t>
    </dgm:pt>
    <dgm:pt modelId="{D195D4AD-6C48-4171-B672-93F98DD07FC3}" type="pres">
      <dgm:prSet presAssocID="{E8E76EB4-6ABD-47CE-B900-39877A29B53F}" presName="hierRoot2" presStyleCnt="0">
        <dgm:presLayoutVars>
          <dgm:hierBranch val="init"/>
        </dgm:presLayoutVars>
      </dgm:prSet>
      <dgm:spPr/>
    </dgm:pt>
    <dgm:pt modelId="{68076BAB-7509-4595-AA32-3B1CEEA73C71}" type="pres">
      <dgm:prSet presAssocID="{E8E76EB4-6ABD-47CE-B900-39877A29B53F}" presName="rootComposite" presStyleCnt="0"/>
      <dgm:spPr/>
    </dgm:pt>
    <dgm:pt modelId="{88EFAF13-0E76-42AF-B67B-039600A3EBB0}" type="pres">
      <dgm:prSet presAssocID="{E8E76EB4-6ABD-47CE-B900-39877A29B53F}" presName="rootText" presStyleLbl="node2" presStyleIdx="3" presStyleCnt="6">
        <dgm:presLayoutVars>
          <dgm:chPref val="3"/>
        </dgm:presLayoutVars>
      </dgm:prSet>
      <dgm:spPr/>
      <dgm:t>
        <a:bodyPr/>
        <a:lstStyle/>
        <a:p>
          <a:endParaRPr lang="uk-UA"/>
        </a:p>
      </dgm:t>
    </dgm:pt>
    <dgm:pt modelId="{E6FB7D74-8F87-4F10-9773-4E2704D2F424}" type="pres">
      <dgm:prSet presAssocID="{E8E76EB4-6ABD-47CE-B900-39877A29B53F}" presName="rootConnector" presStyleLbl="node2" presStyleIdx="3" presStyleCnt="6"/>
      <dgm:spPr/>
      <dgm:t>
        <a:bodyPr/>
        <a:lstStyle/>
        <a:p>
          <a:endParaRPr lang="uk-UA"/>
        </a:p>
      </dgm:t>
    </dgm:pt>
    <dgm:pt modelId="{4891D48A-0AEA-48E7-8B66-DB1BB1347B50}" type="pres">
      <dgm:prSet presAssocID="{E8E76EB4-6ABD-47CE-B900-39877A29B53F}" presName="hierChild4" presStyleCnt="0"/>
      <dgm:spPr/>
    </dgm:pt>
    <dgm:pt modelId="{8DBE9675-8F28-46B1-AD44-D775C29D5169}" type="pres">
      <dgm:prSet presAssocID="{E8E76EB4-6ABD-47CE-B900-39877A29B53F}" presName="hierChild5" presStyleCnt="0"/>
      <dgm:spPr/>
    </dgm:pt>
    <dgm:pt modelId="{70331C64-AEE1-4F25-8A2C-F1D3A5482181}" type="pres">
      <dgm:prSet presAssocID="{25FF85C1-ABA6-4023-9AA7-832311445F3D}" presName="Name37" presStyleLbl="parChTrans1D2" presStyleIdx="4" presStyleCnt="6"/>
      <dgm:spPr/>
      <dgm:t>
        <a:bodyPr/>
        <a:lstStyle/>
        <a:p>
          <a:endParaRPr lang="uk-UA"/>
        </a:p>
      </dgm:t>
    </dgm:pt>
    <dgm:pt modelId="{169CCA56-F3D4-4DB0-9A9A-14B8211099AE}" type="pres">
      <dgm:prSet presAssocID="{B806AC65-2F1C-4E1C-94E3-A0C1F71D335B}" presName="hierRoot2" presStyleCnt="0">
        <dgm:presLayoutVars>
          <dgm:hierBranch val="init"/>
        </dgm:presLayoutVars>
      </dgm:prSet>
      <dgm:spPr/>
    </dgm:pt>
    <dgm:pt modelId="{1FBD7BC2-A3E7-4C3C-9FCC-A0A5EF670EF8}" type="pres">
      <dgm:prSet presAssocID="{B806AC65-2F1C-4E1C-94E3-A0C1F71D335B}" presName="rootComposite" presStyleCnt="0"/>
      <dgm:spPr/>
    </dgm:pt>
    <dgm:pt modelId="{45AEB34E-0E41-4DB0-9E96-E3152111F7A6}" type="pres">
      <dgm:prSet presAssocID="{B806AC65-2F1C-4E1C-94E3-A0C1F71D335B}" presName="rootText" presStyleLbl="node2" presStyleIdx="4" presStyleCnt="6">
        <dgm:presLayoutVars>
          <dgm:chPref val="3"/>
        </dgm:presLayoutVars>
      </dgm:prSet>
      <dgm:spPr/>
      <dgm:t>
        <a:bodyPr/>
        <a:lstStyle/>
        <a:p>
          <a:endParaRPr lang="uk-UA"/>
        </a:p>
      </dgm:t>
    </dgm:pt>
    <dgm:pt modelId="{8C1EB341-B952-4F93-8F37-EF83A16364DD}" type="pres">
      <dgm:prSet presAssocID="{B806AC65-2F1C-4E1C-94E3-A0C1F71D335B}" presName="rootConnector" presStyleLbl="node2" presStyleIdx="4" presStyleCnt="6"/>
      <dgm:spPr/>
      <dgm:t>
        <a:bodyPr/>
        <a:lstStyle/>
        <a:p>
          <a:endParaRPr lang="uk-UA"/>
        </a:p>
      </dgm:t>
    </dgm:pt>
    <dgm:pt modelId="{2E010F72-B4F0-418B-8D31-D943ACB29A8D}" type="pres">
      <dgm:prSet presAssocID="{B806AC65-2F1C-4E1C-94E3-A0C1F71D335B}" presName="hierChild4" presStyleCnt="0"/>
      <dgm:spPr/>
    </dgm:pt>
    <dgm:pt modelId="{DE843777-93DC-4ADC-BCEE-7FFECC353577}" type="pres">
      <dgm:prSet presAssocID="{B806AC65-2F1C-4E1C-94E3-A0C1F71D335B}" presName="hierChild5" presStyleCnt="0"/>
      <dgm:spPr/>
    </dgm:pt>
    <dgm:pt modelId="{519045E1-5741-4DCA-8825-80A3BA736EB3}" type="pres">
      <dgm:prSet presAssocID="{7D434836-728F-4E24-8355-A246ACEB2340}" presName="Name37" presStyleLbl="parChTrans1D2" presStyleIdx="5" presStyleCnt="6"/>
      <dgm:spPr/>
      <dgm:t>
        <a:bodyPr/>
        <a:lstStyle/>
        <a:p>
          <a:endParaRPr lang="uk-UA"/>
        </a:p>
      </dgm:t>
    </dgm:pt>
    <dgm:pt modelId="{CA576E24-9B7D-417A-919B-5A791E7F0DB7}" type="pres">
      <dgm:prSet presAssocID="{403A90C2-FE7B-4EF6-9FBB-A5C31CCECB62}" presName="hierRoot2" presStyleCnt="0">
        <dgm:presLayoutVars>
          <dgm:hierBranch val="init"/>
        </dgm:presLayoutVars>
      </dgm:prSet>
      <dgm:spPr/>
    </dgm:pt>
    <dgm:pt modelId="{8B76F897-8CDA-4976-8199-DE300662885B}" type="pres">
      <dgm:prSet presAssocID="{403A90C2-FE7B-4EF6-9FBB-A5C31CCECB62}" presName="rootComposite" presStyleCnt="0"/>
      <dgm:spPr/>
    </dgm:pt>
    <dgm:pt modelId="{14A1382D-B457-43C6-8ABD-B5128536A589}" type="pres">
      <dgm:prSet presAssocID="{403A90C2-FE7B-4EF6-9FBB-A5C31CCECB62}" presName="rootText" presStyleLbl="node2" presStyleIdx="5" presStyleCnt="6">
        <dgm:presLayoutVars>
          <dgm:chPref val="3"/>
        </dgm:presLayoutVars>
      </dgm:prSet>
      <dgm:spPr/>
      <dgm:t>
        <a:bodyPr/>
        <a:lstStyle/>
        <a:p>
          <a:endParaRPr lang="uk-UA"/>
        </a:p>
      </dgm:t>
    </dgm:pt>
    <dgm:pt modelId="{D2EDF839-862A-41D3-890E-21B0013B046B}" type="pres">
      <dgm:prSet presAssocID="{403A90C2-FE7B-4EF6-9FBB-A5C31CCECB62}" presName="rootConnector" presStyleLbl="node2" presStyleIdx="5" presStyleCnt="6"/>
      <dgm:spPr/>
      <dgm:t>
        <a:bodyPr/>
        <a:lstStyle/>
        <a:p>
          <a:endParaRPr lang="uk-UA"/>
        </a:p>
      </dgm:t>
    </dgm:pt>
    <dgm:pt modelId="{92C1E719-04FC-407C-B66C-8D451A692A54}" type="pres">
      <dgm:prSet presAssocID="{403A90C2-FE7B-4EF6-9FBB-A5C31CCECB62}" presName="hierChild4" presStyleCnt="0"/>
      <dgm:spPr/>
    </dgm:pt>
    <dgm:pt modelId="{058DD01E-ED79-4AAD-BB58-A5BA4BE5FD14}" type="pres">
      <dgm:prSet presAssocID="{A93C293B-D85B-47B1-A7BB-3F4C76B18C4F}" presName="Name37" presStyleLbl="parChTrans1D3" presStyleIdx="0" presStyleCnt="3"/>
      <dgm:spPr/>
      <dgm:t>
        <a:bodyPr/>
        <a:lstStyle/>
        <a:p>
          <a:endParaRPr lang="uk-UA"/>
        </a:p>
      </dgm:t>
    </dgm:pt>
    <dgm:pt modelId="{B06439ED-5676-4D6F-8949-C9A6C07AB146}" type="pres">
      <dgm:prSet presAssocID="{C64B8913-53C5-49EA-B5F1-EF4940CF917C}" presName="hierRoot2" presStyleCnt="0">
        <dgm:presLayoutVars>
          <dgm:hierBranch val="init"/>
        </dgm:presLayoutVars>
      </dgm:prSet>
      <dgm:spPr/>
    </dgm:pt>
    <dgm:pt modelId="{68CF5274-4086-4E49-9F77-C9A4D4851C2A}" type="pres">
      <dgm:prSet presAssocID="{C64B8913-53C5-49EA-B5F1-EF4940CF917C}" presName="rootComposite" presStyleCnt="0"/>
      <dgm:spPr/>
    </dgm:pt>
    <dgm:pt modelId="{D6BDF76E-044A-485D-9A25-93EBBAB7FB19}" type="pres">
      <dgm:prSet presAssocID="{C64B8913-53C5-49EA-B5F1-EF4940CF917C}" presName="rootText" presStyleLbl="node3" presStyleIdx="0" presStyleCnt="3">
        <dgm:presLayoutVars>
          <dgm:chPref val="3"/>
        </dgm:presLayoutVars>
      </dgm:prSet>
      <dgm:spPr/>
      <dgm:t>
        <a:bodyPr/>
        <a:lstStyle/>
        <a:p>
          <a:endParaRPr lang="uk-UA"/>
        </a:p>
      </dgm:t>
    </dgm:pt>
    <dgm:pt modelId="{39B399CE-26EA-4FAB-B35C-62757CF0F066}" type="pres">
      <dgm:prSet presAssocID="{C64B8913-53C5-49EA-B5F1-EF4940CF917C}" presName="rootConnector" presStyleLbl="node3" presStyleIdx="0" presStyleCnt="3"/>
      <dgm:spPr/>
      <dgm:t>
        <a:bodyPr/>
        <a:lstStyle/>
        <a:p>
          <a:endParaRPr lang="uk-UA"/>
        </a:p>
      </dgm:t>
    </dgm:pt>
    <dgm:pt modelId="{102A362E-C754-4D85-A8BB-A264A1888394}" type="pres">
      <dgm:prSet presAssocID="{C64B8913-53C5-49EA-B5F1-EF4940CF917C}" presName="hierChild4" presStyleCnt="0"/>
      <dgm:spPr/>
    </dgm:pt>
    <dgm:pt modelId="{9ACBC716-8F6A-4C6F-8653-523B3CE9F8AF}" type="pres">
      <dgm:prSet presAssocID="{C64B8913-53C5-49EA-B5F1-EF4940CF917C}" presName="hierChild5" presStyleCnt="0"/>
      <dgm:spPr/>
    </dgm:pt>
    <dgm:pt modelId="{6B6FD764-CC68-4D86-80BF-19A7894C28C5}" type="pres">
      <dgm:prSet presAssocID="{3E5CF031-8BFE-44CE-9B78-9F694266E9D6}" presName="Name37" presStyleLbl="parChTrans1D3" presStyleIdx="1" presStyleCnt="3"/>
      <dgm:spPr/>
      <dgm:t>
        <a:bodyPr/>
        <a:lstStyle/>
        <a:p>
          <a:endParaRPr lang="uk-UA"/>
        </a:p>
      </dgm:t>
    </dgm:pt>
    <dgm:pt modelId="{93B007B9-24F3-4B5B-A8DD-40C7ACA80352}" type="pres">
      <dgm:prSet presAssocID="{A472E775-3F56-43F9-A650-32D8C9BB33FD}" presName="hierRoot2" presStyleCnt="0">
        <dgm:presLayoutVars>
          <dgm:hierBranch val="init"/>
        </dgm:presLayoutVars>
      </dgm:prSet>
      <dgm:spPr/>
    </dgm:pt>
    <dgm:pt modelId="{448727F5-0B33-4945-B095-21219EA71D0D}" type="pres">
      <dgm:prSet presAssocID="{A472E775-3F56-43F9-A650-32D8C9BB33FD}" presName="rootComposite" presStyleCnt="0"/>
      <dgm:spPr/>
    </dgm:pt>
    <dgm:pt modelId="{8406543F-62F0-4EE2-AE78-BC91E661C5CC}" type="pres">
      <dgm:prSet presAssocID="{A472E775-3F56-43F9-A650-32D8C9BB33FD}" presName="rootText" presStyleLbl="node3" presStyleIdx="1" presStyleCnt="3">
        <dgm:presLayoutVars>
          <dgm:chPref val="3"/>
        </dgm:presLayoutVars>
      </dgm:prSet>
      <dgm:spPr/>
      <dgm:t>
        <a:bodyPr/>
        <a:lstStyle/>
        <a:p>
          <a:endParaRPr lang="uk-UA"/>
        </a:p>
      </dgm:t>
    </dgm:pt>
    <dgm:pt modelId="{B2AF5DD2-B191-4D2B-AE18-5EAA5A3E8A4F}" type="pres">
      <dgm:prSet presAssocID="{A472E775-3F56-43F9-A650-32D8C9BB33FD}" presName="rootConnector" presStyleLbl="node3" presStyleIdx="1" presStyleCnt="3"/>
      <dgm:spPr/>
      <dgm:t>
        <a:bodyPr/>
        <a:lstStyle/>
        <a:p>
          <a:endParaRPr lang="uk-UA"/>
        </a:p>
      </dgm:t>
    </dgm:pt>
    <dgm:pt modelId="{9BB0CC29-C030-452E-8868-B364273DED79}" type="pres">
      <dgm:prSet presAssocID="{A472E775-3F56-43F9-A650-32D8C9BB33FD}" presName="hierChild4" presStyleCnt="0"/>
      <dgm:spPr/>
    </dgm:pt>
    <dgm:pt modelId="{0969E2D4-7B54-46EB-9B21-2E437EC5F63F}" type="pres">
      <dgm:prSet presAssocID="{A472E775-3F56-43F9-A650-32D8C9BB33FD}" presName="hierChild5" presStyleCnt="0"/>
      <dgm:spPr/>
    </dgm:pt>
    <dgm:pt modelId="{284678D2-AE1E-4C08-9234-D59CA30B8FEA}" type="pres">
      <dgm:prSet presAssocID="{154D5D22-C56F-4EB5-8C1B-9010FD58DA04}" presName="Name37" presStyleLbl="parChTrans1D3" presStyleIdx="2" presStyleCnt="3"/>
      <dgm:spPr/>
      <dgm:t>
        <a:bodyPr/>
        <a:lstStyle/>
        <a:p>
          <a:endParaRPr lang="uk-UA"/>
        </a:p>
      </dgm:t>
    </dgm:pt>
    <dgm:pt modelId="{AE849EBB-707B-4477-BA80-ED96E21F8E95}" type="pres">
      <dgm:prSet presAssocID="{86D346FF-E535-4C29-992C-C8455898B273}" presName="hierRoot2" presStyleCnt="0">
        <dgm:presLayoutVars>
          <dgm:hierBranch val="init"/>
        </dgm:presLayoutVars>
      </dgm:prSet>
      <dgm:spPr/>
    </dgm:pt>
    <dgm:pt modelId="{06BD390A-4A35-42A8-B696-FE6B1D27E7C1}" type="pres">
      <dgm:prSet presAssocID="{86D346FF-E535-4C29-992C-C8455898B273}" presName="rootComposite" presStyleCnt="0"/>
      <dgm:spPr/>
    </dgm:pt>
    <dgm:pt modelId="{967356E7-3DE0-4007-9A65-729CF6C89AAB}" type="pres">
      <dgm:prSet presAssocID="{86D346FF-E535-4C29-992C-C8455898B273}" presName="rootText" presStyleLbl="node3" presStyleIdx="2" presStyleCnt="3">
        <dgm:presLayoutVars>
          <dgm:chPref val="3"/>
        </dgm:presLayoutVars>
      </dgm:prSet>
      <dgm:spPr/>
      <dgm:t>
        <a:bodyPr/>
        <a:lstStyle/>
        <a:p>
          <a:endParaRPr lang="uk-UA"/>
        </a:p>
      </dgm:t>
    </dgm:pt>
    <dgm:pt modelId="{1ECCA046-F4B7-449F-B3E3-5945E4D77223}" type="pres">
      <dgm:prSet presAssocID="{86D346FF-E535-4C29-992C-C8455898B273}" presName="rootConnector" presStyleLbl="node3" presStyleIdx="2" presStyleCnt="3"/>
      <dgm:spPr/>
      <dgm:t>
        <a:bodyPr/>
        <a:lstStyle/>
        <a:p>
          <a:endParaRPr lang="uk-UA"/>
        </a:p>
      </dgm:t>
    </dgm:pt>
    <dgm:pt modelId="{79312CD5-4E9B-4C30-A9BB-BCD1C1F01E0D}" type="pres">
      <dgm:prSet presAssocID="{86D346FF-E535-4C29-992C-C8455898B273}" presName="hierChild4" presStyleCnt="0"/>
      <dgm:spPr/>
    </dgm:pt>
    <dgm:pt modelId="{B630C856-3449-462C-A786-9FAF5DD59AE1}" type="pres">
      <dgm:prSet presAssocID="{86D346FF-E535-4C29-992C-C8455898B273}" presName="hierChild5" presStyleCnt="0"/>
      <dgm:spPr/>
    </dgm:pt>
    <dgm:pt modelId="{CDF5A2EA-0998-4F4B-85A1-8B0DB22C0B8D}" type="pres">
      <dgm:prSet presAssocID="{403A90C2-FE7B-4EF6-9FBB-A5C31CCECB62}" presName="hierChild5" presStyleCnt="0"/>
      <dgm:spPr/>
    </dgm:pt>
    <dgm:pt modelId="{6350DDD5-DEFF-4302-99C6-17894F59521C}" type="pres">
      <dgm:prSet presAssocID="{9ECC5323-90D4-4CCD-925F-33B76F4B9D97}" presName="hierChild3" presStyleCnt="0"/>
      <dgm:spPr/>
    </dgm:pt>
  </dgm:ptLst>
  <dgm:cxnLst>
    <dgm:cxn modelId="{62449D1C-ECDC-46FA-A8F6-353FC3B2A4E2}" type="presOf" srcId="{E8E76EB4-6ABD-47CE-B900-39877A29B53F}" destId="{88EFAF13-0E76-42AF-B67B-039600A3EBB0}" srcOrd="0" destOrd="0" presId="urn:microsoft.com/office/officeart/2005/8/layout/orgChart1"/>
    <dgm:cxn modelId="{BEF2C4AA-6C2E-4433-80FC-A8FF9C423271}" type="presOf" srcId="{B806AC65-2F1C-4E1C-94E3-A0C1F71D335B}" destId="{8C1EB341-B952-4F93-8F37-EF83A16364DD}" srcOrd="1" destOrd="0" presId="urn:microsoft.com/office/officeart/2005/8/layout/orgChart1"/>
    <dgm:cxn modelId="{7CE4EAAA-E1D9-44D2-B6DE-5BE06BF8C187}" type="presOf" srcId="{BEFF6C04-F9E0-4344-A195-0BDE38931429}" destId="{46217D3E-BDAB-4268-8C8D-D284725C3B05}" srcOrd="0" destOrd="0" presId="urn:microsoft.com/office/officeart/2005/8/layout/orgChart1"/>
    <dgm:cxn modelId="{A3A44B36-2A30-436B-BA70-A4F013485800}" srcId="{9ECC5323-90D4-4CCD-925F-33B76F4B9D97}" destId="{BEFF6C04-F9E0-4344-A195-0BDE38931429}" srcOrd="1" destOrd="0" parTransId="{FF4F2CC8-F639-4119-B0F8-7541392F4C20}" sibTransId="{6CC2A639-2CC1-4B9A-BAB4-F9F8EDF6F146}"/>
    <dgm:cxn modelId="{4153B7B9-56A0-4FE1-AD96-09CBDAEE2122}" srcId="{403A90C2-FE7B-4EF6-9FBB-A5C31CCECB62}" destId="{C64B8913-53C5-49EA-B5F1-EF4940CF917C}" srcOrd="0" destOrd="0" parTransId="{A93C293B-D85B-47B1-A7BB-3F4C76B18C4F}" sibTransId="{E2D60270-1AB6-4573-8333-35C1AAEE8CD3}"/>
    <dgm:cxn modelId="{ADA4F01E-2F4C-4880-9070-A3FFF3ED9BE0}" type="presOf" srcId="{B806AC65-2F1C-4E1C-94E3-A0C1F71D335B}" destId="{45AEB34E-0E41-4DB0-9E96-E3152111F7A6}" srcOrd="0" destOrd="0" presId="urn:microsoft.com/office/officeart/2005/8/layout/orgChart1"/>
    <dgm:cxn modelId="{B0D937A7-84B0-455D-A5D7-E7C8114FC38E}" type="presOf" srcId="{A472E775-3F56-43F9-A650-32D8C9BB33FD}" destId="{8406543F-62F0-4EE2-AE78-BC91E661C5CC}" srcOrd="0" destOrd="0" presId="urn:microsoft.com/office/officeart/2005/8/layout/orgChart1"/>
    <dgm:cxn modelId="{5F6BE11B-D5B6-4FE4-A294-5E6C60334346}" type="presOf" srcId="{7D434836-728F-4E24-8355-A246ACEB2340}" destId="{519045E1-5741-4DCA-8825-80A3BA736EB3}" srcOrd="0" destOrd="0" presId="urn:microsoft.com/office/officeart/2005/8/layout/orgChart1"/>
    <dgm:cxn modelId="{93FE40EC-AAD0-4632-859F-7123E000B74E}" srcId="{9ECC5323-90D4-4CCD-925F-33B76F4B9D97}" destId="{6D1D760F-83A1-4099-89FE-8209E7AB03C8}" srcOrd="0" destOrd="0" parTransId="{07A48377-187F-46B3-A6A8-0B280C960C83}" sibTransId="{81150094-F96C-4B78-81D1-7EC431C0666E}"/>
    <dgm:cxn modelId="{37234F3A-10D7-44B7-9111-D15E28AA205B}" type="presOf" srcId="{3E5CF031-8BFE-44CE-9B78-9F694266E9D6}" destId="{6B6FD764-CC68-4D86-80BF-19A7894C28C5}" srcOrd="0" destOrd="0" presId="urn:microsoft.com/office/officeart/2005/8/layout/orgChart1"/>
    <dgm:cxn modelId="{AD6E7BFF-298C-40E7-BBAD-326104645DA1}" type="presOf" srcId="{6D1D760F-83A1-4099-89FE-8209E7AB03C8}" destId="{4EA675E9-C63D-4E7B-858D-E4D94F8DD42C}" srcOrd="0" destOrd="0" presId="urn:microsoft.com/office/officeart/2005/8/layout/orgChart1"/>
    <dgm:cxn modelId="{E97172A3-E4C4-48E7-943E-E4AA62837C2B}" srcId="{9ECC5323-90D4-4CCD-925F-33B76F4B9D97}" destId="{E8E76EB4-6ABD-47CE-B900-39877A29B53F}" srcOrd="3" destOrd="0" parTransId="{576FD784-6D42-40AE-A1DB-4D6F96B62584}" sibTransId="{EBE5484D-1636-4421-9023-E008D1D0528C}"/>
    <dgm:cxn modelId="{6F9413AE-717D-426E-A7B4-CE4D317DA5DA}" srcId="{0EF61BE9-3A3E-4CE9-B5D0-1E3227F8DA18}" destId="{9ECC5323-90D4-4CCD-925F-33B76F4B9D97}" srcOrd="0" destOrd="0" parTransId="{FFA4660E-2062-413A-9639-A142BDD93091}" sibTransId="{4222A6B5-5913-4E9E-96D1-4390961CF624}"/>
    <dgm:cxn modelId="{E6D63720-A432-442B-8A5E-A34B7398F648}" srcId="{9ECC5323-90D4-4CCD-925F-33B76F4B9D97}" destId="{BE33ABD2-618A-49F4-913B-F68288720105}" srcOrd="2" destOrd="0" parTransId="{5CDC12E9-3522-49F2-BFEC-92694C92BB5F}" sibTransId="{BB26184F-796F-4E4C-B2D6-B901ED4FEFA4}"/>
    <dgm:cxn modelId="{2E6AB620-2758-4D87-8F6D-9712A04C61CB}" type="presOf" srcId="{9ECC5323-90D4-4CCD-925F-33B76F4B9D97}" destId="{C64B7A36-CF3B-40F7-B6DD-20DE6288F576}" srcOrd="0" destOrd="0" presId="urn:microsoft.com/office/officeart/2005/8/layout/orgChart1"/>
    <dgm:cxn modelId="{F1FCAEC2-845C-426A-82F3-C51832722916}" type="presOf" srcId="{BEFF6C04-F9E0-4344-A195-0BDE38931429}" destId="{659C746F-0EE5-44E1-9C08-B7A79AE793B5}" srcOrd="1" destOrd="0" presId="urn:microsoft.com/office/officeart/2005/8/layout/orgChart1"/>
    <dgm:cxn modelId="{6D21E4F0-5811-442B-ABB2-0B5ED4312C07}" type="presOf" srcId="{BE33ABD2-618A-49F4-913B-F68288720105}" destId="{D6E29611-68AE-43D2-AEE5-5AD72938D42C}" srcOrd="1" destOrd="0" presId="urn:microsoft.com/office/officeart/2005/8/layout/orgChart1"/>
    <dgm:cxn modelId="{3D43A968-CCE2-49FD-B607-9D43549E4C01}" type="presOf" srcId="{0EF61BE9-3A3E-4CE9-B5D0-1E3227F8DA18}" destId="{873600DF-965F-4365-88F3-1BC1C47EFD8D}" srcOrd="0" destOrd="0" presId="urn:microsoft.com/office/officeart/2005/8/layout/orgChart1"/>
    <dgm:cxn modelId="{D271EA7C-6263-4B82-81F2-44D9392B6026}" type="presOf" srcId="{9ECC5323-90D4-4CCD-925F-33B76F4B9D97}" destId="{E66B8D8A-CD51-4A47-A284-087CBAC2E6B2}" srcOrd="1" destOrd="0" presId="urn:microsoft.com/office/officeart/2005/8/layout/orgChart1"/>
    <dgm:cxn modelId="{5238E86E-9759-475A-B685-FCA3B30DF97E}" type="presOf" srcId="{25FF85C1-ABA6-4023-9AA7-832311445F3D}" destId="{70331C64-AEE1-4F25-8A2C-F1D3A5482181}" srcOrd="0" destOrd="0" presId="urn:microsoft.com/office/officeart/2005/8/layout/orgChart1"/>
    <dgm:cxn modelId="{DBEE1F58-8EEF-40AD-8F22-107713A28ECB}" type="presOf" srcId="{403A90C2-FE7B-4EF6-9FBB-A5C31CCECB62}" destId="{D2EDF839-862A-41D3-890E-21B0013B046B}" srcOrd="1" destOrd="0" presId="urn:microsoft.com/office/officeart/2005/8/layout/orgChart1"/>
    <dgm:cxn modelId="{F5361AF5-89D3-4160-BC09-09C0F5C92659}" srcId="{403A90C2-FE7B-4EF6-9FBB-A5C31CCECB62}" destId="{A472E775-3F56-43F9-A650-32D8C9BB33FD}" srcOrd="1" destOrd="0" parTransId="{3E5CF031-8BFE-44CE-9B78-9F694266E9D6}" sibTransId="{AF287232-95D8-45FB-ACBD-BDF32D713542}"/>
    <dgm:cxn modelId="{4B250EAE-AC2F-4241-8442-DF04E08A349F}" srcId="{9ECC5323-90D4-4CCD-925F-33B76F4B9D97}" destId="{B806AC65-2F1C-4E1C-94E3-A0C1F71D335B}" srcOrd="4" destOrd="0" parTransId="{25FF85C1-ABA6-4023-9AA7-832311445F3D}" sibTransId="{2E2E9954-54DC-4C59-935C-CC16851FC174}"/>
    <dgm:cxn modelId="{31DE9CFA-771E-45A8-8861-71003A2745C1}" srcId="{403A90C2-FE7B-4EF6-9FBB-A5C31CCECB62}" destId="{86D346FF-E535-4C29-992C-C8455898B273}" srcOrd="2" destOrd="0" parTransId="{154D5D22-C56F-4EB5-8C1B-9010FD58DA04}" sibTransId="{F045FA8A-00B7-4BE0-A4FD-09DBF97AAD8A}"/>
    <dgm:cxn modelId="{4809B7EB-55AF-428B-82FF-E6E79437264C}" type="presOf" srcId="{576FD784-6D42-40AE-A1DB-4D6F96B62584}" destId="{02F6F954-E7B1-4AC3-8417-11D881494DCD}" srcOrd="0" destOrd="0" presId="urn:microsoft.com/office/officeart/2005/8/layout/orgChart1"/>
    <dgm:cxn modelId="{3DB2F323-5F8F-4D70-B4C0-19941B42D618}" type="presOf" srcId="{A93C293B-D85B-47B1-A7BB-3F4C76B18C4F}" destId="{058DD01E-ED79-4AAD-BB58-A5BA4BE5FD14}" srcOrd="0" destOrd="0" presId="urn:microsoft.com/office/officeart/2005/8/layout/orgChart1"/>
    <dgm:cxn modelId="{0ECFA8C0-E57D-4A51-9800-17F6923489C5}" type="presOf" srcId="{403A90C2-FE7B-4EF6-9FBB-A5C31CCECB62}" destId="{14A1382D-B457-43C6-8ABD-B5128536A589}" srcOrd="0" destOrd="0" presId="urn:microsoft.com/office/officeart/2005/8/layout/orgChart1"/>
    <dgm:cxn modelId="{C68D0BBC-C3F8-469A-ABFC-B2B03D18A7C6}" type="presOf" srcId="{C64B8913-53C5-49EA-B5F1-EF4940CF917C}" destId="{39B399CE-26EA-4FAB-B35C-62757CF0F066}" srcOrd="1" destOrd="0" presId="urn:microsoft.com/office/officeart/2005/8/layout/orgChart1"/>
    <dgm:cxn modelId="{545455A4-AF3C-4E3B-B911-BEA177A7B43A}" type="presOf" srcId="{BE33ABD2-618A-49F4-913B-F68288720105}" destId="{CDD482FF-0DA9-4617-B5D2-5867D483A039}" srcOrd="0" destOrd="0" presId="urn:microsoft.com/office/officeart/2005/8/layout/orgChart1"/>
    <dgm:cxn modelId="{4E551456-2D03-48D9-A235-4003D7886C85}" type="presOf" srcId="{154D5D22-C56F-4EB5-8C1B-9010FD58DA04}" destId="{284678D2-AE1E-4C08-9234-D59CA30B8FEA}" srcOrd="0" destOrd="0" presId="urn:microsoft.com/office/officeart/2005/8/layout/orgChart1"/>
    <dgm:cxn modelId="{5C700917-2AD9-45C0-9B7C-D60E729EFA40}" type="presOf" srcId="{86D346FF-E535-4C29-992C-C8455898B273}" destId="{1ECCA046-F4B7-449F-B3E3-5945E4D77223}" srcOrd="1" destOrd="0" presId="urn:microsoft.com/office/officeart/2005/8/layout/orgChart1"/>
    <dgm:cxn modelId="{7F85E470-110E-4211-A6C0-B36107C7161C}" type="presOf" srcId="{E8E76EB4-6ABD-47CE-B900-39877A29B53F}" destId="{E6FB7D74-8F87-4F10-9773-4E2704D2F424}" srcOrd="1" destOrd="0" presId="urn:microsoft.com/office/officeart/2005/8/layout/orgChart1"/>
    <dgm:cxn modelId="{8DADAECD-E510-4644-817D-09140E3BE6EE}" type="presOf" srcId="{86D346FF-E535-4C29-992C-C8455898B273}" destId="{967356E7-3DE0-4007-9A65-729CF6C89AAB}" srcOrd="0" destOrd="0" presId="urn:microsoft.com/office/officeart/2005/8/layout/orgChart1"/>
    <dgm:cxn modelId="{BB78D6E9-000A-4307-ADC4-BB7D3FD8CF08}" type="presOf" srcId="{A472E775-3F56-43F9-A650-32D8C9BB33FD}" destId="{B2AF5DD2-B191-4D2B-AE18-5EAA5A3E8A4F}" srcOrd="1" destOrd="0" presId="urn:microsoft.com/office/officeart/2005/8/layout/orgChart1"/>
    <dgm:cxn modelId="{A82DED09-78B4-4333-BB9B-4CFDE6C3FA73}" type="presOf" srcId="{6D1D760F-83A1-4099-89FE-8209E7AB03C8}" destId="{02E734CA-14B2-4CF6-AE76-F95D4FF89BA6}" srcOrd="1" destOrd="0" presId="urn:microsoft.com/office/officeart/2005/8/layout/orgChart1"/>
    <dgm:cxn modelId="{28FC5208-2A5A-49C1-AB12-B7053E19CCAB}" srcId="{9ECC5323-90D4-4CCD-925F-33B76F4B9D97}" destId="{403A90C2-FE7B-4EF6-9FBB-A5C31CCECB62}" srcOrd="5" destOrd="0" parTransId="{7D434836-728F-4E24-8355-A246ACEB2340}" sibTransId="{10976667-2D9B-424C-A754-958A30BD5156}"/>
    <dgm:cxn modelId="{ED538220-37ED-4803-9026-7B6EB132038F}" type="presOf" srcId="{FF4F2CC8-F639-4119-B0F8-7541392F4C20}" destId="{A7E82560-46D4-4F89-A653-4FAEBF9E3F68}" srcOrd="0" destOrd="0" presId="urn:microsoft.com/office/officeart/2005/8/layout/orgChart1"/>
    <dgm:cxn modelId="{CED05878-0486-48CB-890D-0D0C57C3FB44}" type="presOf" srcId="{5CDC12E9-3522-49F2-BFEC-92694C92BB5F}" destId="{F44D6577-39FB-4801-939E-B033AFAEB54B}" srcOrd="0" destOrd="0" presId="urn:microsoft.com/office/officeart/2005/8/layout/orgChart1"/>
    <dgm:cxn modelId="{17E20799-244F-47D9-8FCA-CE4718F54829}" type="presOf" srcId="{07A48377-187F-46B3-A6A8-0B280C960C83}" destId="{80B3E8D4-C40C-4010-8B42-0D7B6FA22131}" srcOrd="0" destOrd="0" presId="urn:microsoft.com/office/officeart/2005/8/layout/orgChart1"/>
    <dgm:cxn modelId="{5848B4A9-8B06-4847-8D2F-A4C728685DAE}" type="presOf" srcId="{C64B8913-53C5-49EA-B5F1-EF4940CF917C}" destId="{D6BDF76E-044A-485D-9A25-93EBBAB7FB19}" srcOrd="0" destOrd="0" presId="urn:microsoft.com/office/officeart/2005/8/layout/orgChart1"/>
    <dgm:cxn modelId="{6E7DED9C-23AE-44D0-8902-ED20B149F6C6}" type="presParOf" srcId="{873600DF-965F-4365-88F3-1BC1C47EFD8D}" destId="{96472C14-9500-42F0-88C6-C6377B88904A}" srcOrd="0" destOrd="0" presId="urn:microsoft.com/office/officeart/2005/8/layout/orgChart1"/>
    <dgm:cxn modelId="{EB2A8AEA-0A7C-47C6-BD6F-651E7546501D}" type="presParOf" srcId="{96472C14-9500-42F0-88C6-C6377B88904A}" destId="{512F4463-AFFC-4C28-BDCB-66A875E0D907}" srcOrd="0" destOrd="0" presId="urn:microsoft.com/office/officeart/2005/8/layout/orgChart1"/>
    <dgm:cxn modelId="{EC40F281-663D-4E7D-A9BF-036AFB339BDA}" type="presParOf" srcId="{512F4463-AFFC-4C28-BDCB-66A875E0D907}" destId="{C64B7A36-CF3B-40F7-B6DD-20DE6288F576}" srcOrd="0" destOrd="0" presId="urn:microsoft.com/office/officeart/2005/8/layout/orgChart1"/>
    <dgm:cxn modelId="{2D6E2F44-BA07-4822-AAEC-886FB94CF3BD}" type="presParOf" srcId="{512F4463-AFFC-4C28-BDCB-66A875E0D907}" destId="{E66B8D8A-CD51-4A47-A284-087CBAC2E6B2}" srcOrd="1" destOrd="0" presId="urn:microsoft.com/office/officeart/2005/8/layout/orgChart1"/>
    <dgm:cxn modelId="{4E471045-56A5-4915-AC9B-468648D8CA6C}" type="presParOf" srcId="{96472C14-9500-42F0-88C6-C6377B88904A}" destId="{22D3A527-F271-4504-AA42-ACCE5BD7D4A5}" srcOrd="1" destOrd="0" presId="urn:microsoft.com/office/officeart/2005/8/layout/orgChart1"/>
    <dgm:cxn modelId="{95D5EDCD-2B4B-453F-A157-374135888CDE}" type="presParOf" srcId="{22D3A527-F271-4504-AA42-ACCE5BD7D4A5}" destId="{80B3E8D4-C40C-4010-8B42-0D7B6FA22131}" srcOrd="0" destOrd="0" presId="urn:microsoft.com/office/officeart/2005/8/layout/orgChart1"/>
    <dgm:cxn modelId="{18CFB171-6D49-4186-8BE8-D3F101508550}" type="presParOf" srcId="{22D3A527-F271-4504-AA42-ACCE5BD7D4A5}" destId="{15B6EEC0-B6C0-4CEB-A2DD-1F2684959670}" srcOrd="1" destOrd="0" presId="urn:microsoft.com/office/officeart/2005/8/layout/orgChart1"/>
    <dgm:cxn modelId="{5A20DC8C-BCE9-4138-81E1-D9EF44F2B8E7}" type="presParOf" srcId="{15B6EEC0-B6C0-4CEB-A2DD-1F2684959670}" destId="{205DBDFE-35FB-4C69-83BF-A3F2D23BF0B1}" srcOrd="0" destOrd="0" presId="urn:microsoft.com/office/officeart/2005/8/layout/orgChart1"/>
    <dgm:cxn modelId="{D3C57013-557B-4E6D-97B9-E094AD24A7BA}" type="presParOf" srcId="{205DBDFE-35FB-4C69-83BF-A3F2D23BF0B1}" destId="{4EA675E9-C63D-4E7B-858D-E4D94F8DD42C}" srcOrd="0" destOrd="0" presId="urn:microsoft.com/office/officeart/2005/8/layout/orgChart1"/>
    <dgm:cxn modelId="{21801748-A76C-4C9A-A94E-0D90FB4BD68D}" type="presParOf" srcId="{205DBDFE-35FB-4C69-83BF-A3F2D23BF0B1}" destId="{02E734CA-14B2-4CF6-AE76-F95D4FF89BA6}" srcOrd="1" destOrd="0" presId="urn:microsoft.com/office/officeart/2005/8/layout/orgChart1"/>
    <dgm:cxn modelId="{E016B8D0-A9BC-4505-A1A8-6FF9ABDCF72D}" type="presParOf" srcId="{15B6EEC0-B6C0-4CEB-A2DD-1F2684959670}" destId="{B301F0EE-8222-4AB4-A0AE-1CA51318676C}" srcOrd="1" destOrd="0" presId="urn:microsoft.com/office/officeart/2005/8/layout/orgChart1"/>
    <dgm:cxn modelId="{5BAC5022-7099-4A4E-911A-842FC28D128C}" type="presParOf" srcId="{15B6EEC0-B6C0-4CEB-A2DD-1F2684959670}" destId="{6A9FB4DD-4D91-4DE7-807B-CE542128E3D9}" srcOrd="2" destOrd="0" presId="urn:microsoft.com/office/officeart/2005/8/layout/orgChart1"/>
    <dgm:cxn modelId="{C914D9CB-C112-4093-A7A4-AA792D333628}" type="presParOf" srcId="{22D3A527-F271-4504-AA42-ACCE5BD7D4A5}" destId="{A7E82560-46D4-4F89-A653-4FAEBF9E3F68}" srcOrd="2" destOrd="0" presId="urn:microsoft.com/office/officeart/2005/8/layout/orgChart1"/>
    <dgm:cxn modelId="{6FB9E642-86EC-40A5-926A-F111363B3224}" type="presParOf" srcId="{22D3A527-F271-4504-AA42-ACCE5BD7D4A5}" destId="{8791368E-6C66-480A-8DD0-545AB24843B0}" srcOrd="3" destOrd="0" presId="urn:microsoft.com/office/officeart/2005/8/layout/orgChart1"/>
    <dgm:cxn modelId="{D29BD886-1E20-4A75-9681-FD0AE9603690}" type="presParOf" srcId="{8791368E-6C66-480A-8DD0-545AB24843B0}" destId="{7BEA38A5-2270-40D5-A3E5-F3800EFD2B02}" srcOrd="0" destOrd="0" presId="urn:microsoft.com/office/officeart/2005/8/layout/orgChart1"/>
    <dgm:cxn modelId="{2BCD8DA1-02F0-43E1-B694-076136293BED}" type="presParOf" srcId="{7BEA38A5-2270-40D5-A3E5-F3800EFD2B02}" destId="{46217D3E-BDAB-4268-8C8D-D284725C3B05}" srcOrd="0" destOrd="0" presId="urn:microsoft.com/office/officeart/2005/8/layout/orgChart1"/>
    <dgm:cxn modelId="{1259C7E4-D055-4A71-AC01-A2A30D628068}" type="presParOf" srcId="{7BEA38A5-2270-40D5-A3E5-F3800EFD2B02}" destId="{659C746F-0EE5-44E1-9C08-B7A79AE793B5}" srcOrd="1" destOrd="0" presId="urn:microsoft.com/office/officeart/2005/8/layout/orgChart1"/>
    <dgm:cxn modelId="{E7394126-0926-48F7-8534-D786AC8DCA18}" type="presParOf" srcId="{8791368E-6C66-480A-8DD0-545AB24843B0}" destId="{54D8DC9F-5B37-4D20-A6EB-1945366AFA33}" srcOrd="1" destOrd="0" presId="urn:microsoft.com/office/officeart/2005/8/layout/orgChart1"/>
    <dgm:cxn modelId="{AA0D1A7B-2234-4407-A392-DFC90B18A8C3}" type="presParOf" srcId="{8791368E-6C66-480A-8DD0-545AB24843B0}" destId="{95F7EDDD-A9DB-48C2-AE76-FA2F4D55F3F1}" srcOrd="2" destOrd="0" presId="urn:microsoft.com/office/officeart/2005/8/layout/orgChart1"/>
    <dgm:cxn modelId="{E5B268A0-083E-46C2-A96D-F372A9426E45}" type="presParOf" srcId="{22D3A527-F271-4504-AA42-ACCE5BD7D4A5}" destId="{F44D6577-39FB-4801-939E-B033AFAEB54B}" srcOrd="4" destOrd="0" presId="urn:microsoft.com/office/officeart/2005/8/layout/orgChart1"/>
    <dgm:cxn modelId="{4DE1AD25-AA9A-4BD7-8336-1C72AA778299}" type="presParOf" srcId="{22D3A527-F271-4504-AA42-ACCE5BD7D4A5}" destId="{63F3C470-3AF2-4769-8C11-BD10EE28DE0A}" srcOrd="5" destOrd="0" presId="urn:microsoft.com/office/officeart/2005/8/layout/orgChart1"/>
    <dgm:cxn modelId="{DFA8B576-9463-4CC0-B9E2-A5B7CAEEE4E7}" type="presParOf" srcId="{63F3C470-3AF2-4769-8C11-BD10EE28DE0A}" destId="{682864E9-C7E0-4E4F-AC70-381A2ECCD474}" srcOrd="0" destOrd="0" presId="urn:microsoft.com/office/officeart/2005/8/layout/orgChart1"/>
    <dgm:cxn modelId="{302AF6ED-7759-4E3B-9738-495FDBECCA1D}" type="presParOf" srcId="{682864E9-C7E0-4E4F-AC70-381A2ECCD474}" destId="{CDD482FF-0DA9-4617-B5D2-5867D483A039}" srcOrd="0" destOrd="0" presId="urn:microsoft.com/office/officeart/2005/8/layout/orgChart1"/>
    <dgm:cxn modelId="{25BAF1EA-7439-422C-B5D6-FF2269FCA0C3}" type="presParOf" srcId="{682864E9-C7E0-4E4F-AC70-381A2ECCD474}" destId="{D6E29611-68AE-43D2-AEE5-5AD72938D42C}" srcOrd="1" destOrd="0" presId="urn:microsoft.com/office/officeart/2005/8/layout/orgChart1"/>
    <dgm:cxn modelId="{40F06033-E0A4-4285-A016-BE66CEC184D9}" type="presParOf" srcId="{63F3C470-3AF2-4769-8C11-BD10EE28DE0A}" destId="{2F3ABF33-44B0-444B-922F-1FA15A821A7D}" srcOrd="1" destOrd="0" presId="urn:microsoft.com/office/officeart/2005/8/layout/orgChart1"/>
    <dgm:cxn modelId="{C3825304-D921-4028-9FD5-396EA29AE89F}" type="presParOf" srcId="{63F3C470-3AF2-4769-8C11-BD10EE28DE0A}" destId="{D53EAEBE-9662-499F-83AF-07AC7FC3B4D1}" srcOrd="2" destOrd="0" presId="urn:microsoft.com/office/officeart/2005/8/layout/orgChart1"/>
    <dgm:cxn modelId="{868F7ED3-0E01-407E-BE3D-71FA0D56EFCB}" type="presParOf" srcId="{22D3A527-F271-4504-AA42-ACCE5BD7D4A5}" destId="{02F6F954-E7B1-4AC3-8417-11D881494DCD}" srcOrd="6" destOrd="0" presId="urn:microsoft.com/office/officeart/2005/8/layout/orgChart1"/>
    <dgm:cxn modelId="{CA7795F3-B6D0-470B-B96A-2CE2D429179E}" type="presParOf" srcId="{22D3A527-F271-4504-AA42-ACCE5BD7D4A5}" destId="{D195D4AD-6C48-4171-B672-93F98DD07FC3}" srcOrd="7" destOrd="0" presId="urn:microsoft.com/office/officeart/2005/8/layout/orgChart1"/>
    <dgm:cxn modelId="{C8E44272-A428-4764-B0C3-02A2A3662CB7}" type="presParOf" srcId="{D195D4AD-6C48-4171-B672-93F98DD07FC3}" destId="{68076BAB-7509-4595-AA32-3B1CEEA73C71}" srcOrd="0" destOrd="0" presId="urn:microsoft.com/office/officeart/2005/8/layout/orgChart1"/>
    <dgm:cxn modelId="{DC03C470-A280-4D3D-9431-1E72E23C5470}" type="presParOf" srcId="{68076BAB-7509-4595-AA32-3B1CEEA73C71}" destId="{88EFAF13-0E76-42AF-B67B-039600A3EBB0}" srcOrd="0" destOrd="0" presId="urn:microsoft.com/office/officeart/2005/8/layout/orgChart1"/>
    <dgm:cxn modelId="{470AA841-0102-4F2D-A071-30B717A6573A}" type="presParOf" srcId="{68076BAB-7509-4595-AA32-3B1CEEA73C71}" destId="{E6FB7D74-8F87-4F10-9773-4E2704D2F424}" srcOrd="1" destOrd="0" presId="urn:microsoft.com/office/officeart/2005/8/layout/orgChart1"/>
    <dgm:cxn modelId="{57579732-A156-4847-A50C-82D2F3965471}" type="presParOf" srcId="{D195D4AD-6C48-4171-B672-93F98DD07FC3}" destId="{4891D48A-0AEA-48E7-8B66-DB1BB1347B50}" srcOrd="1" destOrd="0" presId="urn:microsoft.com/office/officeart/2005/8/layout/orgChart1"/>
    <dgm:cxn modelId="{99AC86A1-943D-4188-A50F-A72AA9D1F983}" type="presParOf" srcId="{D195D4AD-6C48-4171-B672-93F98DD07FC3}" destId="{8DBE9675-8F28-46B1-AD44-D775C29D5169}" srcOrd="2" destOrd="0" presId="urn:microsoft.com/office/officeart/2005/8/layout/orgChart1"/>
    <dgm:cxn modelId="{98DE8B27-1732-4DB2-B679-DB399FB43CF6}" type="presParOf" srcId="{22D3A527-F271-4504-AA42-ACCE5BD7D4A5}" destId="{70331C64-AEE1-4F25-8A2C-F1D3A5482181}" srcOrd="8" destOrd="0" presId="urn:microsoft.com/office/officeart/2005/8/layout/orgChart1"/>
    <dgm:cxn modelId="{9105DAE2-38E8-44FB-B735-721AA280E5AB}" type="presParOf" srcId="{22D3A527-F271-4504-AA42-ACCE5BD7D4A5}" destId="{169CCA56-F3D4-4DB0-9A9A-14B8211099AE}" srcOrd="9" destOrd="0" presId="urn:microsoft.com/office/officeart/2005/8/layout/orgChart1"/>
    <dgm:cxn modelId="{5B263CC2-4369-4403-A4BF-0538C21548EB}" type="presParOf" srcId="{169CCA56-F3D4-4DB0-9A9A-14B8211099AE}" destId="{1FBD7BC2-A3E7-4C3C-9FCC-A0A5EF670EF8}" srcOrd="0" destOrd="0" presId="urn:microsoft.com/office/officeart/2005/8/layout/orgChart1"/>
    <dgm:cxn modelId="{8FC2B8C6-B2AF-4BE7-8D51-1269153C7660}" type="presParOf" srcId="{1FBD7BC2-A3E7-4C3C-9FCC-A0A5EF670EF8}" destId="{45AEB34E-0E41-4DB0-9E96-E3152111F7A6}" srcOrd="0" destOrd="0" presId="urn:microsoft.com/office/officeart/2005/8/layout/orgChart1"/>
    <dgm:cxn modelId="{3D245AA8-47B1-4E55-8EBC-3BAC5A626AFC}" type="presParOf" srcId="{1FBD7BC2-A3E7-4C3C-9FCC-A0A5EF670EF8}" destId="{8C1EB341-B952-4F93-8F37-EF83A16364DD}" srcOrd="1" destOrd="0" presId="urn:microsoft.com/office/officeart/2005/8/layout/orgChart1"/>
    <dgm:cxn modelId="{CEAFEA62-E2B7-4A5C-90D6-DD0CFB156014}" type="presParOf" srcId="{169CCA56-F3D4-4DB0-9A9A-14B8211099AE}" destId="{2E010F72-B4F0-418B-8D31-D943ACB29A8D}" srcOrd="1" destOrd="0" presId="urn:microsoft.com/office/officeart/2005/8/layout/orgChart1"/>
    <dgm:cxn modelId="{864ADD53-DCBF-4130-9B20-91F46F4E1A6E}" type="presParOf" srcId="{169CCA56-F3D4-4DB0-9A9A-14B8211099AE}" destId="{DE843777-93DC-4ADC-BCEE-7FFECC353577}" srcOrd="2" destOrd="0" presId="urn:microsoft.com/office/officeart/2005/8/layout/orgChart1"/>
    <dgm:cxn modelId="{FB9FADCC-C108-419C-BFB6-74DD84EF65DE}" type="presParOf" srcId="{22D3A527-F271-4504-AA42-ACCE5BD7D4A5}" destId="{519045E1-5741-4DCA-8825-80A3BA736EB3}" srcOrd="10" destOrd="0" presId="urn:microsoft.com/office/officeart/2005/8/layout/orgChart1"/>
    <dgm:cxn modelId="{A7F6E3BD-F8EF-44A1-AAFD-EE0F1C5D9276}" type="presParOf" srcId="{22D3A527-F271-4504-AA42-ACCE5BD7D4A5}" destId="{CA576E24-9B7D-417A-919B-5A791E7F0DB7}" srcOrd="11" destOrd="0" presId="urn:microsoft.com/office/officeart/2005/8/layout/orgChart1"/>
    <dgm:cxn modelId="{6E61334E-5DAA-4A3C-A19E-B2AB26E5803B}" type="presParOf" srcId="{CA576E24-9B7D-417A-919B-5A791E7F0DB7}" destId="{8B76F897-8CDA-4976-8199-DE300662885B}" srcOrd="0" destOrd="0" presId="urn:microsoft.com/office/officeart/2005/8/layout/orgChart1"/>
    <dgm:cxn modelId="{5B7D1589-823D-41A7-8C10-3B538176641E}" type="presParOf" srcId="{8B76F897-8CDA-4976-8199-DE300662885B}" destId="{14A1382D-B457-43C6-8ABD-B5128536A589}" srcOrd="0" destOrd="0" presId="urn:microsoft.com/office/officeart/2005/8/layout/orgChart1"/>
    <dgm:cxn modelId="{E1460F70-BF0D-43F8-8568-584DB6460F4F}" type="presParOf" srcId="{8B76F897-8CDA-4976-8199-DE300662885B}" destId="{D2EDF839-862A-41D3-890E-21B0013B046B}" srcOrd="1" destOrd="0" presId="urn:microsoft.com/office/officeart/2005/8/layout/orgChart1"/>
    <dgm:cxn modelId="{06568FDE-FFC3-4C18-A1C2-E471AEDE9691}" type="presParOf" srcId="{CA576E24-9B7D-417A-919B-5A791E7F0DB7}" destId="{92C1E719-04FC-407C-B66C-8D451A692A54}" srcOrd="1" destOrd="0" presId="urn:microsoft.com/office/officeart/2005/8/layout/orgChart1"/>
    <dgm:cxn modelId="{F65BD8BA-9411-4250-B38B-8F76071EB5B4}" type="presParOf" srcId="{92C1E719-04FC-407C-B66C-8D451A692A54}" destId="{058DD01E-ED79-4AAD-BB58-A5BA4BE5FD14}" srcOrd="0" destOrd="0" presId="urn:microsoft.com/office/officeart/2005/8/layout/orgChart1"/>
    <dgm:cxn modelId="{7D66BA17-A404-4834-899E-39187109FCEA}" type="presParOf" srcId="{92C1E719-04FC-407C-B66C-8D451A692A54}" destId="{B06439ED-5676-4D6F-8949-C9A6C07AB146}" srcOrd="1" destOrd="0" presId="urn:microsoft.com/office/officeart/2005/8/layout/orgChart1"/>
    <dgm:cxn modelId="{3691078E-8D96-4DBE-BE78-FB96B14D4A00}" type="presParOf" srcId="{B06439ED-5676-4D6F-8949-C9A6C07AB146}" destId="{68CF5274-4086-4E49-9F77-C9A4D4851C2A}" srcOrd="0" destOrd="0" presId="urn:microsoft.com/office/officeart/2005/8/layout/orgChart1"/>
    <dgm:cxn modelId="{E8D500FC-854E-4F28-873C-23C4F57FE3CD}" type="presParOf" srcId="{68CF5274-4086-4E49-9F77-C9A4D4851C2A}" destId="{D6BDF76E-044A-485D-9A25-93EBBAB7FB19}" srcOrd="0" destOrd="0" presId="urn:microsoft.com/office/officeart/2005/8/layout/orgChart1"/>
    <dgm:cxn modelId="{51D656EE-B7E0-41A7-A2F1-55F431106AF3}" type="presParOf" srcId="{68CF5274-4086-4E49-9F77-C9A4D4851C2A}" destId="{39B399CE-26EA-4FAB-B35C-62757CF0F066}" srcOrd="1" destOrd="0" presId="urn:microsoft.com/office/officeart/2005/8/layout/orgChart1"/>
    <dgm:cxn modelId="{69B81F8F-B820-462A-90B4-E66115419A9C}" type="presParOf" srcId="{B06439ED-5676-4D6F-8949-C9A6C07AB146}" destId="{102A362E-C754-4D85-A8BB-A264A1888394}" srcOrd="1" destOrd="0" presId="urn:microsoft.com/office/officeart/2005/8/layout/orgChart1"/>
    <dgm:cxn modelId="{642BF3FE-AA2B-4DA8-880E-E9F2C981254A}" type="presParOf" srcId="{B06439ED-5676-4D6F-8949-C9A6C07AB146}" destId="{9ACBC716-8F6A-4C6F-8653-523B3CE9F8AF}" srcOrd="2" destOrd="0" presId="urn:microsoft.com/office/officeart/2005/8/layout/orgChart1"/>
    <dgm:cxn modelId="{8D90032F-728C-42C8-9096-FFF04004C894}" type="presParOf" srcId="{92C1E719-04FC-407C-B66C-8D451A692A54}" destId="{6B6FD764-CC68-4D86-80BF-19A7894C28C5}" srcOrd="2" destOrd="0" presId="urn:microsoft.com/office/officeart/2005/8/layout/orgChart1"/>
    <dgm:cxn modelId="{B6606F3B-5063-4FA2-BA2D-4C7D34753D98}" type="presParOf" srcId="{92C1E719-04FC-407C-B66C-8D451A692A54}" destId="{93B007B9-24F3-4B5B-A8DD-40C7ACA80352}" srcOrd="3" destOrd="0" presId="urn:microsoft.com/office/officeart/2005/8/layout/orgChart1"/>
    <dgm:cxn modelId="{7C4564C9-A05C-44BE-80CF-24F4C8D443C7}" type="presParOf" srcId="{93B007B9-24F3-4B5B-A8DD-40C7ACA80352}" destId="{448727F5-0B33-4945-B095-21219EA71D0D}" srcOrd="0" destOrd="0" presId="urn:microsoft.com/office/officeart/2005/8/layout/orgChart1"/>
    <dgm:cxn modelId="{853AB340-D45C-44AD-8008-72104D101692}" type="presParOf" srcId="{448727F5-0B33-4945-B095-21219EA71D0D}" destId="{8406543F-62F0-4EE2-AE78-BC91E661C5CC}" srcOrd="0" destOrd="0" presId="urn:microsoft.com/office/officeart/2005/8/layout/orgChart1"/>
    <dgm:cxn modelId="{DA907B7E-3663-483F-8053-F1C7C3267E6D}" type="presParOf" srcId="{448727F5-0B33-4945-B095-21219EA71D0D}" destId="{B2AF5DD2-B191-4D2B-AE18-5EAA5A3E8A4F}" srcOrd="1" destOrd="0" presId="urn:microsoft.com/office/officeart/2005/8/layout/orgChart1"/>
    <dgm:cxn modelId="{AC7E1690-128B-4325-96B0-B15541CEC93F}" type="presParOf" srcId="{93B007B9-24F3-4B5B-A8DD-40C7ACA80352}" destId="{9BB0CC29-C030-452E-8868-B364273DED79}" srcOrd="1" destOrd="0" presId="urn:microsoft.com/office/officeart/2005/8/layout/orgChart1"/>
    <dgm:cxn modelId="{8B1735AA-F373-45D7-95D5-FE8E10B13F31}" type="presParOf" srcId="{93B007B9-24F3-4B5B-A8DD-40C7ACA80352}" destId="{0969E2D4-7B54-46EB-9B21-2E437EC5F63F}" srcOrd="2" destOrd="0" presId="urn:microsoft.com/office/officeart/2005/8/layout/orgChart1"/>
    <dgm:cxn modelId="{07300DA1-1DB3-4AC2-BAAC-ED99E95A9850}" type="presParOf" srcId="{92C1E719-04FC-407C-B66C-8D451A692A54}" destId="{284678D2-AE1E-4C08-9234-D59CA30B8FEA}" srcOrd="4" destOrd="0" presId="urn:microsoft.com/office/officeart/2005/8/layout/orgChart1"/>
    <dgm:cxn modelId="{55F83B50-06D1-4C5A-AE1A-D2C9F48E836B}" type="presParOf" srcId="{92C1E719-04FC-407C-B66C-8D451A692A54}" destId="{AE849EBB-707B-4477-BA80-ED96E21F8E95}" srcOrd="5" destOrd="0" presId="urn:microsoft.com/office/officeart/2005/8/layout/orgChart1"/>
    <dgm:cxn modelId="{26515166-6B43-4317-B503-89EEA9144106}" type="presParOf" srcId="{AE849EBB-707B-4477-BA80-ED96E21F8E95}" destId="{06BD390A-4A35-42A8-B696-FE6B1D27E7C1}" srcOrd="0" destOrd="0" presId="urn:microsoft.com/office/officeart/2005/8/layout/orgChart1"/>
    <dgm:cxn modelId="{876386D7-7DEA-443A-95E6-3685E6F82EE6}" type="presParOf" srcId="{06BD390A-4A35-42A8-B696-FE6B1D27E7C1}" destId="{967356E7-3DE0-4007-9A65-729CF6C89AAB}" srcOrd="0" destOrd="0" presId="urn:microsoft.com/office/officeart/2005/8/layout/orgChart1"/>
    <dgm:cxn modelId="{7DF73F0C-14F2-4F84-B5A7-79DE2B92C31D}" type="presParOf" srcId="{06BD390A-4A35-42A8-B696-FE6B1D27E7C1}" destId="{1ECCA046-F4B7-449F-B3E3-5945E4D77223}" srcOrd="1" destOrd="0" presId="urn:microsoft.com/office/officeart/2005/8/layout/orgChart1"/>
    <dgm:cxn modelId="{B7235FCE-2FA6-4CA3-884C-B39DD4C69138}" type="presParOf" srcId="{AE849EBB-707B-4477-BA80-ED96E21F8E95}" destId="{79312CD5-4E9B-4C30-A9BB-BCD1C1F01E0D}" srcOrd="1" destOrd="0" presId="urn:microsoft.com/office/officeart/2005/8/layout/orgChart1"/>
    <dgm:cxn modelId="{5AF4E59C-0D25-48F6-A6BC-16FC46992A85}" type="presParOf" srcId="{AE849EBB-707B-4477-BA80-ED96E21F8E95}" destId="{B630C856-3449-462C-A786-9FAF5DD59AE1}" srcOrd="2" destOrd="0" presId="urn:microsoft.com/office/officeart/2005/8/layout/orgChart1"/>
    <dgm:cxn modelId="{CED737C6-E6C1-43EC-8DD1-E4891F306767}" type="presParOf" srcId="{CA576E24-9B7D-417A-919B-5A791E7F0DB7}" destId="{CDF5A2EA-0998-4F4B-85A1-8B0DB22C0B8D}" srcOrd="2" destOrd="0" presId="urn:microsoft.com/office/officeart/2005/8/layout/orgChart1"/>
    <dgm:cxn modelId="{ACF76314-F9E7-4A75-9035-36DF8C267891}" type="presParOf" srcId="{96472C14-9500-42F0-88C6-C6377B88904A}" destId="{6350DDD5-DEFF-4302-99C6-17894F59521C}"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D408A-B2E4-4D7F-B5AE-718A20E33294}"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uk-UA"/>
        </a:p>
      </dgm:t>
    </dgm:pt>
    <dgm:pt modelId="{7DDB54FA-05ED-4C46-A6C6-DD339E7486C2}">
      <dgm:prSet phldrT="[Текст]"/>
      <dgm:spPr/>
      <dgm:t>
        <a:bodyPr/>
        <a:lstStyle/>
        <a:p>
          <a:r>
            <a:rPr lang="uk-UA" dirty="0" smtClean="0"/>
            <a:t>Біотичні фактори</a:t>
          </a:r>
          <a:endParaRPr lang="uk-UA" dirty="0"/>
        </a:p>
      </dgm:t>
    </dgm:pt>
    <dgm:pt modelId="{877B5F52-8CD4-4412-9F25-B07FD886B682}" type="parTrans" cxnId="{0858AAE1-6F6D-4BFA-80FE-4268181340D2}">
      <dgm:prSet/>
      <dgm:spPr/>
      <dgm:t>
        <a:bodyPr/>
        <a:lstStyle/>
        <a:p>
          <a:endParaRPr lang="uk-UA"/>
        </a:p>
      </dgm:t>
    </dgm:pt>
    <dgm:pt modelId="{14CADC55-24D9-40B6-BFFD-5401B773D304}" type="sibTrans" cxnId="{0858AAE1-6F6D-4BFA-80FE-4268181340D2}">
      <dgm:prSet/>
      <dgm:spPr/>
      <dgm:t>
        <a:bodyPr/>
        <a:lstStyle/>
        <a:p>
          <a:endParaRPr lang="uk-UA"/>
        </a:p>
      </dgm:t>
    </dgm:pt>
    <dgm:pt modelId="{C7DF0274-E3CF-4354-B56C-8A2817A28686}">
      <dgm:prSet phldrT="[Текст]"/>
      <dgm:spPr/>
      <dgm:t>
        <a:bodyPr/>
        <a:lstStyle/>
        <a:p>
          <a:r>
            <a:rPr lang="uk-UA" dirty="0" smtClean="0"/>
            <a:t>Бактерії</a:t>
          </a:r>
          <a:endParaRPr lang="uk-UA" dirty="0"/>
        </a:p>
      </dgm:t>
    </dgm:pt>
    <dgm:pt modelId="{7D498C6B-6677-434B-BB42-6598A20CAA2F}" type="parTrans" cxnId="{41637DC9-EBC7-4AA2-8287-B53849DAAB22}">
      <dgm:prSet/>
      <dgm:spPr/>
      <dgm:t>
        <a:bodyPr/>
        <a:lstStyle/>
        <a:p>
          <a:endParaRPr lang="uk-UA"/>
        </a:p>
      </dgm:t>
    </dgm:pt>
    <dgm:pt modelId="{147EE955-EDF7-4652-B89D-F5097ABA7D25}" type="sibTrans" cxnId="{41637DC9-EBC7-4AA2-8287-B53849DAAB22}">
      <dgm:prSet/>
      <dgm:spPr/>
      <dgm:t>
        <a:bodyPr/>
        <a:lstStyle/>
        <a:p>
          <a:endParaRPr lang="uk-UA"/>
        </a:p>
      </dgm:t>
    </dgm:pt>
    <dgm:pt modelId="{949CB0B9-0298-4A77-9E81-7825C646CA3F}">
      <dgm:prSet phldrT="[Текст]"/>
      <dgm:spPr/>
      <dgm:t>
        <a:bodyPr/>
        <a:lstStyle/>
        <a:p>
          <a:r>
            <a:rPr lang="uk-UA" dirty="0" smtClean="0"/>
            <a:t>Гриби</a:t>
          </a:r>
          <a:endParaRPr lang="uk-UA" dirty="0"/>
        </a:p>
      </dgm:t>
    </dgm:pt>
    <dgm:pt modelId="{5CA56F84-2543-4F50-87DD-5DBA0D348E9E}" type="parTrans" cxnId="{B4722319-1DA5-4F9B-B28E-93D29768248E}">
      <dgm:prSet/>
      <dgm:spPr/>
      <dgm:t>
        <a:bodyPr/>
        <a:lstStyle/>
        <a:p>
          <a:endParaRPr lang="uk-UA"/>
        </a:p>
      </dgm:t>
    </dgm:pt>
    <dgm:pt modelId="{D3456B21-02FC-4615-A3C1-8AD21F548EA9}" type="sibTrans" cxnId="{B4722319-1DA5-4F9B-B28E-93D29768248E}">
      <dgm:prSet/>
      <dgm:spPr/>
      <dgm:t>
        <a:bodyPr/>
        <a:lstStyle/>
        <a:p>
          <a:endParaRPr lang="uk-UA"/>
        </a:p>
      </dgm:t>
    </dgm:pt>
    <dgm:pt modelId="{14109570-1F8B-4AD6-94AE-61A5B7DA6210}">
      <dgm:prSet phldrT="[Текст]"/>
      <dgm:spPr/>
      <dgm:t>
        <a:bodyPr/>
        <a:lstStyle/>
        <a:p>
          <a:r>
            <a:rPr lang="uk-UA" dirty="0" smtClean="0"/>
            <a:t>Тварини</a:t>
          </a:r>
          <a:endParaRPr lang="uk-UA" dirty="0"/>
        </a:p>
      </dgm:t>
    </dgm:pt>
    <dgm:pt modelId="{04001D20-E0F7-4752-AEAB-2D8EA7C91CB3}" type="parTrans" cxnId="{5D421217-3F33-4FE3-BDD4-FDF0817EE950}">
      <dgm:prSet/>
      <dgm:spPr/>
      <dgm:t>
        <a:bodyPr/>
        <a:lstStyle/>
        <a:p>
          <a:endParaRPr lang="uk-UA"/>
        </a:p>
      </dgm:t>
    </dgm:pt>
    <dgm:pt modelId="{4DA174B8-8943-491D-A804-E12EFA32DF08}" type="sibTrans" cxnId="{5D421217-3F33-4FE3-BDD4-FDF0817EE950}">
      <dgm:prSet/>
      <dgm:spPr/>
      <dgm:t>
        <a:bodyPr/>
        <a:lstStyle/>
        <a:p>
          <a:endParaRPr lang="uk-UA"/>
        </a:p>
      </dgm:t>
    </dgm:pt>
    <dgm:pt modelId="{38747758-034F-4129-A220-1F8814D2FA28}">
      <dgm:prSet phldrT="[Текст]"/>
      <dgm:spPr/>
      <dgm:t>
        <a:bodyPr/>
        <a:lstStyle/>
        <a:p>
          <a:r>
            <a:rPr lang="uk-UA" dirty="0" smtClean="0"/>
            <a:t>Рослини</a:t>
          </a:r>
          <a:endParaRPr lang="uk-UA" dirty="0"/>
        </a:p>
      </dgm:t>
    </dgm:pt>
    <dgm:pt modelId="{1C497E13-F0AD-4796-B1C1-24C35FBCE753}" type="parTrans" cxnId="{CAB97100-79E7-4D41-AF8D-108177B2F66A}">
      <dgm:prSet/>
      <dgm:spPr/>
      <dgm:t>
        <a:bodyPr/>
        <a:lstStyle/>
        <a:p>
          <a:endParaRPr lang="uk-UA"/>
        </a:p>
      </dgm:t>
    </dgm:pt>
    <dgm:pt modelId="{E61EF0B9-D470-4259-9383-6E0435E1086B}" type="sibTrans" cxnId="{CAB97100-79E7-4D41-AF8D-108177B2F66A}">
      <dgm:prSet/>
      <dgm:spPr/>
      <dgm:t>
        <a:bodyPr/>
        <a:lstStyle/>
        <a:p>
          <a:endParaRPr lang="uk-UA"/>
        </a:p>
      </dgm:t>
    </dgm:pt>
    <dgm:pt modelId="{6486FBE7-D807-4F58-892D-E1DB65FD6C27}" type="pres">
      <dgm:prSet presAssocID="{F37D408A-B2E4-4D7F-B5AE-718A20E33294}" presName="diagram" presStyleCnt="0">
        <dgm:presLayoutVars>
          <dgm:chMax val="1"/>
          <dgm:dir/>
          <dgm:animLvl val="ctr"/>
          <dgm:resizeHandles val="exact"/>
        </dgm:presLayoutVars>
      </dgm:prSet>
      <dgm:spPr/>
      <dgm:t>
        <a:bodyPr/>
        <a:lstStyle/>
        <a:p>
          <a:endParaRPr lang="uk-UA"/>
        </a:p>
      </dgm:t>
    </dgm:pt>
    <dgm:pt modelId="{FEB5A97D-1E0B-47CC-BEF8-D60DD46E721C}" type="pres">
      <dgm:prSet presAssocID="{F37D408A-B2E4-4D7F-B5AE-718A20E33294}" presName="matrix" presStyleCnt="0"/>
      <dgm:spPr/>
    </dgm:pt>
    <dgm:pt modelId="{8EF76A42-A3C7-4C94-AC81-F93B406DA102}" type="pres">
      <dgm:prSet presAssocID="{F37D408A-B2E4-4D7F-B5AE-718A20E33294}" presName="tile1" presStyleLbl="node1" presStyleIdx="0" presStyleCnt="4"/>
      <dgm:spPr/>
      <dgm:t>
        <a:bodyPr/>
        <a:lstStyle/>
        <a:p>
          <a:endParaRPr lang="uk-UA"/>
        </a:p>
      </dgm:t>
    </dgm:pt>
    <dgm:pt modelId="{7D16B447-16A0-45FA-8D65-69B31F2F5F8D}" type="pres">
      <dgm:prSet presAssocID="{F37D408A-B2E4-4D7F-B5AE-718A20E33294}" presName="tile1text" presStyleLbl="node1" presStyleIdx="0" presStyleCnt="4">
        <dgm:presLayoutVars>
          <dgm:chMax val="0"/>
          <dgm:chPref val="0"/>
          <dgm:bulletEnabled val="1"/>
        </dgm:presLayoutVars>
      </dgm:prSet>
      <dgm:spPr/>
      <dgm:t>
        <a:bodyPr/>
        <a:lstStyle/>
        <a:p>
          <a:endParaRPr lang="uk-UA"/>
        </a:p>
      </dgm:t>
    </dgm:pt>
    <dgm:pt modelId="{B65EC88E-1FBD-4A69-B93D-F7368E4EBC8C}" type="pres">
      <dgm:prSet presAssocID="{F37D408A-B2E4-4D7F-B5AE-718A20E33294}" presName="tile2" presStyleLbl="node1" presStyleIdx="1" presStyleCnt="4"/>
      <dgm:spPr/>
      <dgm:t>
        <a:bodyPr/>
        <a:lstStyle/>
        <a:p>
          <a:endParaRPr lang="uk-UA"/>
        </a:p>
      </dgm:t>
    </dgm:pt>
    <dgm:pt modelId="{4732A657-5F0B-4DE3-A57B-77B1B8C5058F}" type="pres">
      <dgm:prSet presAssocID="{F37D408A-B2E4-4D7F-B5AE-718A20E33294}" presName="tile2text" presStyleLbl="node1" presStyleIdx="1" presStyleCnt="4">
        <dgm:presLayoutVars>
          <dgm:chMax val="0"/>
          <dgm:chPref val="0"/>
          <dgm:bulletEnabled val="1"/>
        </dgm:presLayoutVars>
      </dgm:prSet>
      <dgm:spPr/>
      <dgm:t>
        <a:bodyPr/>
        <a:lstStyle/>
        <a:p>
          <a:endParaRPr lang="uk-UA"/>
        </a:p>
      </dgm:t>
    </dgm:pt>
    <dgm:pt modelId="{31880205-60AF-4EAA-B510-61F0594A5511}" type="pres">
      <dgm:prSet presAssocID="{F37D408A-B2E4-4D7F-B5AE-718A20E33294}" presName="tile3" presStyleLbl="node1" presStyleIdx="2" presStyleCnt="4"/>
      <dgm:spPr/>
      <dgm:t>
        <a:bodyPr/>
        <a:lstStyle/>
        <a:p>
          <a:endParaRPr lang="uk-UA"/>
        </a:p>
      </dgm:t>
    </dgm:pt>
    <dgm:pt modelId="{85A1E309-BB14-48C1-B3BE-9D08A3D50FFD}" type="pres">
      <dgm:prSet presAssocID="{F37D408A-B2E4-4D7F-B5AE-718A20E33294}" presName="tile3text" presStyleLbl="node1" presStyleIdx="2" presStyleCnt="4">
        <dgm:presLayoutVars>
          <dgm:chMax val="0"/>
          <dgm:chPref val="0"/>
          <dgm:bulletEnabled val="1"/>
        </dgm:presLayoutVars>
      </dgm:prSet>
      <dgm:spPr/>
      <dgm:t>
        <a:bodyPr/>
        <a:lstStyle/>
        <a:p>
          <a:endParaRPr lang="uk-UA"/>
        </a:p>
      </dgm:t>
    </dgm:pt>
    <dgm:pt modelId="{1DF15836-9AEA-4A64-867B-2AD5FFDEB6E5}" type="pres">
      <dgm:prSet presAssocID="{F37D408A-B2E4-4D7F-B5AE-718A20E33294}" presName="tile4" presStyleLbl="node1" presStyleIdx="3" presStyleCnt="4"/>
      <dgm:spPr/>
      <dgm:t>
        <a:bodyPr/>
        <a:lstStyle/>
        <a:p>
          <a:endParaRPr lang="uk-UA"/>
        </a:p>
      </dgm:t>
    </dgm:pt>
    <dgm:pt modelId="{0D31DE1A-2020-4E7C-AFC8-2876190877F0}" type="pres">
      <dgm:prSet presAssocID="{F37D408A-B2E4-4D7F-B5AE-718A20E33294}" presName="tile4text" presStyleLbl="node1" presStyleIdx="3" presStyleCnt="4">
        <dgm:presLayoutVars>
          <dgm:chMax val="0"/>
          <dgm:chPref val="0"/>
          <dgm:bulletEnabled val="1"/>
        </dgm:presLayoutVars>
      </dgm:prSet>
      <dgm:spPr/>
      <dgm:t>
        <a:bodyPr/>
        <a:lstStyle/>
        <a:p>
          <a:endParaRPr lang="uk-UA"/>
        </a:p>
      </dgm:t>
    </dgm:pt>
    <dgm:pt modelId="{C9140644-78B3-4641-AEB1-4CB906BA7B96}" type="pres">
      <dgm:prSet presAssocID="{F37D408A-B2E4-4D7F-B5AE-718A20E33294}" presName="centerTile" presStyleLbl="fgShp" presStyleIdx="0" presStyleCnt="1" custScaleX="160654" custScaleY="145500">
        <dgm:presLayoutVars>
          <dgm:chMax val="0"/>
          <dgm:chPref val="0"/>
        </dgm:presLayoutVars>
      </dgm:prSet>
      <dgm:spPr/>
      <dgm:t>
        <a:bodyPr/>
        <a:lstStyle/>
        <a:p>
          <a:endParaRPr lang="uk-UA"/>
        </a:p>
      </dgm:t>
    </dgm:pt>
  </dgm:ptLst>
  <dgm:cxnLst>
    <dgm:cxn modelId="{BC6D73C7-FDEF-4383-8F88-CDFD054EB74B}" type="presOf" srcId="{14109570-1F8B-4AD6-94AE-61A5B7DA6210}" destId="{85A1E309-BB14-48C1-B3BE-9D08A3D50FFD}" srcOrd="1" destOrd="0" presId="urn:microsoft.com/office/officeart/2005/8/layout/matrix1"/>
    <dgm:cxn modelId="{E8978602-8D45-41A9-8050-4A06FAFC5282}" type="presOf" srcId="{38747758-034F-4129-A220-1F8814D2FA28}" destId="{0D31DE1A-2020-4E7C-AFC8-2876190877F0}" srcOrd="1" destOrd="0" presId="urn:microsoft.com/office/officeart/2005/8/layout/matrix1"/>
    <dgm:cxn modelId="{41637DC9-EBC7-4AA2-8287-B53849DAAB22}" srcId="{7DDB54FA-05ED-4C46-A6C6-DD339E7486C2}" destId="{C7DF0274-E3CF-4354-B56C-8A2817A28686}" srcOrd="0" destOrd="0" parTransId="{7D498C6B-6677-434B-BB42-6598A20CAA2F}" sibTransId="{147EE955-EDF7-4652-B89D-F5097ABA7D25}"/>
    <dgm:cxn modelId="{33218AC1-D868-4106-9896-2D125CABC088}" type="presOf" srcId="{C7DF0274-E3CF-4354-B56C-8A2817A28686}" destId="{7D16B447-16A0-45FA-8D65-69B31F2F5F8D}" srcOrd="1" destOrd="0" presId="urn:microsoft.com/office/officeart/2005/8/layout/matrix1"/>
    <dgm:cxn modelId="{CAB97100-79E7-4D41-AF8D-108177B2F66A}" srcId="{7DDB54FA-05ED-4C46-A6C6-DD339E7486C2}" destId="{38747758-034F-4129-A220-1F8814D2FA28}" srcOrd="3" destOrd="0" parTransId="{1C497E13-F0AD-4796-B1C1-24C35FBCE753}" sibTransId="{E61EF0B9-D470-4259-9383-6E0435E1086B}"/>
    <dgm:cxn modelId="{5D421217-3F33-4FE3-BDD4-FDF0817EE950}" srcId="{7DDB54FA-05ED-4C46-A6C6-DD339E7486C2}" destId="{14109570-1F8B-4AD6-94AE-61A5B7DA6210}" srcOrd="2" destOrd="0" parTransId="{04001D20-E0F7-4752-AEAB-2D8EA7C91CB3}" sibTransId="{4DA174B8-8943-491D-A804-E12EFA32DF08}"/>
    <dgm:cxn modelId="{4558CBF1-9B6C-4188-8382-0A6720350331}" type="presOf" srcId="{7DDB54FA-05ED-4C46-A6C6-DD339E7486C2}" destId="{C9140644-78B3-4641-AEB1-4CB906BA7B96}" srcOrd="0" destOrd="0" presId="urn:microsoft.com/office/officeart/2005/8/layout/matrix1"/>
    <dgm:cxn modelId="{34C9CD73-30D5-4B73-86BA-1B861CA11940}" type="presOf" srcId="{949CB0B9-0298-4A77-9E81-7825C646CA3F}" destId="{B65EC88E-1FBD-4A69-B93D-F7368E4EBC8C}" srcOrd="0" destOrd="0" presId="urn:microsoft.com/office/officeart/2005/8/layout/matrix1"/>
    <dgm:cxn modelId="{B4722319-1DA5-4F9B-B28E-93D29768248E}" srcId="{7DDB54FA-05ED-4C46-A6C6-DD339E7486C2}" destId="{949CB0B9-0298-4A77-9E81-7825C646CA3F}" srcOrd="1" destOrd="0" parTransId="{5CA56F84-2543-4F50-87DD-5DBA0D348E9E}" sibTransId="{D3456B21-02FC-4615-A3C1-8AD21F548EA9}"/>
    <dgm:cxn modelId="{A3A358D0-F630-4F15-B534-9798301C862E}" type="presOf" srcId="{14109570-1F8B-4AD6-94AE-61A5B7DA6210}" destId="{31880205-60AF-4EAA-B510-61F0594A5511}" srcOrd="0" destOrd="0" presId="urn:microsoft.com/office/officeart/2005/8/layout/matrix1"/>
    <dgm:cxn modelId="{A06F2708-258A-4378-8C96-46EB915F1392}" type="presOf" srcId="{F37D408A-B2E4-4D7F-B5AE-718A20E33294}" destId="{6486FBE7-D807-4F58-892D-E1DB65FD6C27}" srcOrd="0" destOrd="0" presId="urn:microsoft.com/office/officeart/2005/8/layout/matrix1"/>
    <dgm:cxn modelId="{0858AAE1-6F6D-4BFA-80FE-4268181340D2}" srcId="{F37D408A-B2E4-4D7F-B5AE-718A20E33294}" destId="{7DDB54FA-05ED-4C46-A6C6-DD339E7486C2}" srcOrd="0" destOrd="0" parTransId="{877B5F52-8CD4-4412-9F25-B07FD886B682}" sibTransId="{14CADC55-24D9-40B6-BFFD-5401B773D304}"/>
    <dgm:cxn modelId="{BDA46F4C-C635-4F48-9AE9-8E4A58EBCA6D}" type="presOf" srcId="{38747758-034F-4129-A220-1F8814D2FA28}" destId="{1DF15836-9AEA-4A64-867B-2AD5FFDEB6E5}" srcOrd="0" destOrd="0" presId="urn:microsoft.com/office/officeart/2005/8/layout/matrix1"/>
    <dgm:cxn modelId="{38CC40B8-0E4B-4018-95F6-A54C571950CF}" type="presOf" srcId="{949CB0B9-0298-4A77-9E81-7825C646CA3F}" destId="{4732A657-5F0B-4DE3-A57B-77B1B8C5058F}" srcOrd="1" destOrd="0" presId="urn:microsoft.com/office/officeart/2005/8/layout/matrix1"/>
    <dgm:cxn modelId="{B08FD598-8BBE-422A-8A47-89621CBAC5FD}" type="presOf" srcId="{C7DF0274-E3CF-4354-B56C-8A2817A28686}" destId="{8EF76A42-A3C7-4C94-AC81-F93B406DA102}" srcOrd="0" destOrd="0" presId="urn:microsoft.com/office/officeart/2005/8/layout/matrix1"/>
    <dgm:cxn modelId="{BD4237CD-FEAE-4455-A3B6-BD0A669CB82A}" type="presParOf" srcId="{6486FBE7-D807-4F58-892D-E1DB65FD6C27}" destId="{FEB5A97D-1E0B-47CC-BEF8-D60DD46E721C}" srcOrd="0" destOrd="0" presId="urn:microsoft.com/office/officeart/2005/8/layout/matrix1"/>
    <dgm:cxn modelId="{75871DB1-6E5F-497F-AD8F-D5F55184D226}" type="presParOf" srcId="{FEB5A97D-1E0B-47CC-BEF8-D60DD46E721C}" destId="{8EF76A42-A3C7-4C94-AC81-F93B406DA102}" srcOrd="0" destOrd="0" presId="urn:microsoft.com/office/officeart/2005/8/layout/matrix1"/>
    <dgm:cxn modelId="{977F5995-0894-41D7-99D0-0331E69D6C7F}" type="presParOf" srcId="{FEB5A97D-1E0B-47CC-BEF8-D60DD46E721C}" destId="{7D16B447-16A0-45FA-8D65-69B31F2F5F8D}" srcOrd="1" destOrd="0" presId="urn:microsoft.com/office/officeart/2005/8/layout/matrix1"/>
    <dgm:cxn modelId="{B573FF4E-AD6B-428A-A8C0-909C81E00A86}" type="presParOf" srcId="{FEB5A97D-1E0B-47CC-BEF8-D60DD46E721C}" destId="{B65EC88E-1FBD-4A69-B93D-F7368E4EBC8C}" srcOrd="2" destOrd="0" presId="urn:microsoft.com/office/officeart/2005/8/layout/matrix1"/>
    <dgm:cxn modelId="{ECEA3C12-5A26-4D79-8EC1-25F65FF1CAA7}" type="presParOf" srcId="{FEB5A97D-1E0B-47CC-BEF8-D60DD46E721C}" destId="{4732A657-5F0B-4DE3-A57B-77B1B8C5058F}" srcOrd="3" destOrd="0" presId="urn:microsoft.com/office/officeart/2005/8/layout/matrix1"/>
    <dgm:cxn modelId="{5B619B61-DE14-4E41-9531-70D0F007B043}" type="presParOf" srcId="{FEB5A97D-1E0B-47CC-BEF8-D60DD46E721C}" destId="{31880205-60AF-4EAA-B510-61F0594A5511}" srcOrd="4" destOrd="0" presId="urn:microsoft.com/office/officeart/2005/8/layout/matrix1"/>
    <dgm:cxn modelId="{01BBCB94-BE10-4384-9A4E-0B5257596C0D}" type="presParOf" srcId="{FEB5A97D-1E0B-47CC-BEF8-D60DD46E721C}" destId="{85A1E309-BB14-48C1-B3BE-9D08A3D50FFD}" srcOrd="5" destOrd="0" presId="urn:microsoft.com/office/officeart/2005/8/layout/matrix1"/>
    <dgm:cxn modelId="{7CDDF2DD-38CC-45E5-B7D8-8FDB172DDF47}" type="presParOf" srcId="{FEB5A97D-1E0B-47CC-BEF8-D60DD46E721C}" destId="{1DF15836-9AEA-4A64-867B-2AD5FFDEB6E5}" srcOrd="6" destOrd="0" presId="urn:microsoft.com/office/officeart/2005/8/layout/matrix1"/>
    <dgm:cxn modelId="{F15F6638-00FB-43EC-A024-75E316BF2669}" type="presParOf" srcId="{FEB5A97D-1E0B-47CC-BEF8-D60DD46E721C}" destId="{0D31DE1A-2020-4E7C-AFC8-2876190877F0}" srcOrd="7" destOrd="0" presId="urn:microsoft.com/office/officeart/2005/8/layout/matrix1"/>
    <dgm:cxn modelId="{23ECBD0E-DF5D-4E09-8DB6-37B908DCB38E}" type="presParOf" srcId="{6486FBE7-D807-4F58-892D-E1DB65FD6C27}" destId="{C9140644-78B3-4641-AEB1-4CB906BA7B96}"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8A325A-192E-4354-9260-562CA1618A01}"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uk-UA"/>
        </a:p>
      </dgm:t>
    </dgm:pt>
    <dgm:pt modelId="{C56A4A44-E485-4126-BBD4-762AB3026D44}">
      <dgm:prSet custT="1"/>
      <dgm:spPr/>
      <dgm:t>
        <a:bodyPr/>
        <a:lstStyle/>
        <a:p>
          <a:pPr rtl="0"/>
          <a:r>
            <a:rPr lang="uk-UA" sz="2400" b="1" dirty="0" smtClean="0"/>
            <a:t>Регулярно-періодичні</a:t>
          </a:r>
          <a:r>
            <a:rPr lang="uk-UA" sz="2400" dirty="0" smtClean="0"/>
            <a:t>;</a:t>
          </a:r>
          <a:endParaRPr lang="uk-UA" sz="2400" dirty="0"/>
        </a:p>
      </dgm:t>
    </dgm:pt>
    <dgm:pt modelId="{3E366CD9-0E30-4E3C-B991-F469A9B42138}" type="parTrans" cxnId="{518BB470-EC3F-4080-9CEE-E379D50249AF}">
      <dgm:prSet/>
      <dgm:spPr/>
      <dgm:t>
        <a:bodyPr/>
        <a:lstStyle/>
        <a:p>
          <a:endParaRPr lang="uk-UA" sz="2400"/>
        </a:p>
      </dgm:t>
    </dgm:pt>
    <dgm:pt modelId="{2906B2ED-5313-4797-8BE8-45AEDDEFE607}" type="sibTrans" cxnId="{518BB470-EC3F-4080-9CEE-E379D50249AF}">
      <dgm:prSet/>
      <dgm:spPr/>
      <dgm:t>
        <a:bodyPr/>
        <a:lstStyle/>
        <a:p>
          <a:endParaRPr lang="uk-UA" sz="2400"/>
        </a:p>
      </dgm:t>
    </dgm:pt>
    <dgm:pt modelId="{20E9E89B-C382-43A9-9EE6-1276090B0BBC}">
      <dgm:prSet custT="1"/>
      <dgm:spPr/>
      <dgm:t>
        <a:bodyPr/>
        <a:lstStyle/>
        <a:p>
          <a:pPr rtl="0"/>
          <a:r>
            <a:rPr lang="uk-UA" sz="2400" b="1" dirty="0" smtClean="0"/>
            <a:t>Нерегулярні;</a:t>
          </a:r>
          <a:endParaRPr lang="uk-UA" sz="2400" dirty="0"/>
        </a:p>
      </dgm:t>
    </dgm:pt>
    <dgm:pt modelId="{141B4852-106D-407E-BBBA-EDBAD84E7EC1}" type="parTrans" cxnId="{B99EA484-1E3D-4A16-83AB-B6A55454D4CC}">
      <dgm:prSet/>
      <dgm:spPr/>
      <dgm:t>
        <a:bodyPr/>
        <a:lstStyle/>
        <a:p>
          <a:endParaRPr lang="uk-UA" sz="2400"/>
        </a:p>
      </dgm:t>
    </dgm:pt>
    <dgm:pt modelId="{AB24AA62-D627-46F4-A64C-8EBFCE1B60B1}" type="sibTrans" cxnId="{B99EA484-1E3D-4A16-83AB-B6A55454D4CC}">
      <dgm:prSet/>
      <dgm:spPr/>
      <dgm:t>
        <a:bodyPr/>
        <a:lstStyle/>
        <a:p>
          <a:endParaRPr lang="uk-UA" sz="2400"/>
        </a:p>
      </dgm:t>
    </dgm:pt>
    <dgm:pt modelId="{11851BC4-AFD3-4DE6-8A03-A6665BFACEA2}">
      <dgm:prSet custT="1"/>
      <dgm:spPr/>
      <dgm:t>
        <a:bodyPr/>
        <a:lstStyle/>
        <a:p>
          <a:pPr rtl="0"/>
          <a:r>
            <a:rPr lang="uk-UA" sz="2400" b="1" dirty="0" smtClean="0"/>
            <a:t>Спрямовані.</a:t>
          </a:r>
          <a:r>
            <a:rPr lang="uk-UA" sz="2400" dirty="0" smtClean="0"/>
            <a:t> </a:t>
          </a:r>
          <a:endParaRPr lang="uk-UA" sz="2400" dirty="0"/>
        </a:p>
      </dgm:t>
    </dgm:pt>
    <dgm:pt modelId="{B54FCE9E-071B-48F5-B909-2FF2D00604D7}" type="parTrans" cxnId="{F2733BC9-00B3-4DE4-A041-C8CD8FBEF348}">
      <dgm:prSet/>
      <dgm:spPr/>
      <dgm:t>
        <a:bodyPr/>
        <a:lstStyle/>
        <a:p>
          <a:endParaRPr lang="uk-UA" sz="2400"/>
        </a:p>
      </dgm:t>
    </dgm:pt>
    <dgm:pt modelId="{4211F1E1-A8BB-44E4-8795-1B843E18DC91}" type="sibTrans" cxnId="{F2733BC9-00B3-4DE4-A041-C8CD8FBEF348}">
      <dgm:prSet/>
      <dgm:spPr/>
      <dgm:t>
        <a:bodyPr/>
        <a:lstStyle/>
        <a:p>
          <a:endParaRPr lang="uk-UA" sz="2400"/>
        </a:p>
      </dgm:t>
    </dgm:pt>
    <dgm:pt modelId="{C20614B1-6B1C-4DEF-9C78-7D50E7A5663F}" type="pres">
      <dgm:prSet presAssocID="{1D8A325A-192E-4354-9260-562CA1618A01}" presName="linear" presStyleCnt="0">
        <dgm:presLayoutVars>
          <dgm:animLvl val="lvl"/>
          <dgm:resizeHandles val="exact"/>
        </dgm:presLayoutVars>
      </dgm:prSet>
      <dgm:spPr/>
      <dgm:t>
        <a:bodyPr/>
        <a:lstStyle/>
        <a:p>
          <a:endParaRPr lang="uk-UA"/>
        </a:p>
      </dgm:t>
    </dgm:pt>
    <dgm:pt modelId="{0B057AEA-975A-4267-81FA-63EC52A0F834}" type="pres">
      <dgm:prSet presAssocID="{C56A4A44-E485-4126-BBD4-762AB3026D44}" presName="parentText" presStyleLbl="node1" presStyleIdx="0" presStyleCnt="3">
        <dgm:presLayoutVars>
          <dgm:chMax val="0"/>
          <dgm:bulletEnabled val="1"/>
        </dgm:presLayoutVars>
      </dgm:prSet>
      <dgm:spPr/>
      <dgm:t>
        <a:bodyPr/>
        <a:lstStyle/>
        <a:p>
          <a:endParaRPr lang="uk-UA"/>
        </a:p>
      </dgm:t>
    </dgm:pt>
    <dgm:pt modelId="{1F3AB830-12D5-4F34-B59B-BD80B4CCEAD5}" type="pres">
      <dgm:prSet presAssocID="{2906B2ED-5313-4797-8BE8-45AEDDEFE607}" presName="spacer" presStyleCnt="0"/>
      <dgm:spPr/>
    </dgm:pt>
    <dgm:pt modelId="{BDD821D0-2219-4893-B5BA-364091BEA192}" type="pres">
      <dgm:prSet presAssocID="{20E9E89B-C382-43A9-9EE6-1276090B0BBC}" presName="parentText" presStyleLbl="node1" presStyleIdx="1" presStyleCnt="3">
        <dgm:presLayoutVars>
          <dgm:chMax val="0"/>
          <dgm:bulletEnabled val="1"/>
        </dgm:presLayoutVars>
      </dgm:prSet>
      <dgm:spPr/>
      <dgm:t>
        <a:bodyPr/>
        <a:lstStyle/>
        <a:p>
          <a:endParaRPr lang="uk-UA"/>
        </a:p>
      </dgm:t>
    </dgm:pt>
    <dgm:pt modelId="{5B196AED-0303-49AF-B833-73197F7BF41C}" type="pres">
      <dgm:prSet presAssocID="{AB24AA62-D627-46F4-A64C-8EBFCE1B60B1}" presName="spacer" presStyleCnt="0"/>
      <dgm:spPr/>
    </dgm:pt>
    <dgm:pt modelId="{B13FC865-355C-41E5-B3A3-D542EFD9D6A6}" type="pres">
      <dgm:prSet presAssocID="{11851BC4-AFD3-4DE6-8A03-A6665BFACEA2}" presName="parentText" presStyleLbl="node1" presStyleIdx="2" presStyleCnt="3">
        <dgm:presLayoutVars>
          <dgm:chMax val="0"/>
          <dgm:bulletEnabled val="1"/>
        </dgm:presLayoutVars>
      </dgm:prSet>
      <dgm:spPr/>
      <dgm:t>
        <a:bodyPr/>
        <a:lstStyle/>
        <a:p>
          <a:endParaRPr lang="uk-UA"/>
        </a:p>
      </dgm:t>
    </dgm:pt>
  </dgm:ptLst>
  <dgm:cxnLst>
    <dgm:cxn modelId="{B99EA484-1E3D-4A16-83AB-B6A55454D4CC}" srcId="{1D8A325A-192E-4354-9260-562CA1618A01}" destId="{20E9E89B-C382-43A9-9EE6-1276090B0BBC}" srcOrd="1" destOrd="0" parTransId="{141B4852-106D-407E-BBBA-EDBAD84E7EC1}" sibTransId="{AB24AA62-D627-46F4-A64C-8EBFCE1B60B1}"/>
    <dgm:cxn modelId="{249B132C-F4F5-432B-AD64-E566E29009B0}" type="presOf" srcId="{11851BC4-AFD3-4DE6-8A03-A6665BFACEA2}" destId="{B13FC865-355C-41E5-B3A3-D542EFD9D6A6}" srcOrd="0" destOrd="0" presId="urn:microsoft.com/office/officeart/2005/8/layout/vList2"/>
    <dgm:cxn modelId="{F2733BC9-00B3-4DE4-A041-C8CD8FBEF348}" srcId="{1D8A325A-192E-4354-9260-562CA1618A01}" destId="{11851BC4-AFD3-4DE6-8A03-A6665BFACEA2}" srcOrd="2" destOrd="0" parTransId="{B54FCE9E-071B-48F5-B909-2FF2D00604D7}" sibTransId="{4211F1E1-A8BB-44E4-8795-1B843E18DC91}"/>
    <dgm:cxn modelId="{B94F0850-B51A-4C60-A636-27D033190B1C}" type="presOf" srcId="{1D8A325A-192E-4354-9260-562CA1618A01}" destId="{C20614B1-6B1C-4DEF-9C78-7D50E7A5663F}" srcOrd="0" destOrd="0" presId="urn:microsoft.com/office/officeart/2005/8/layout/vList2"/>
    <dgm:cxn modelId="{FF5E1C2C-1D0E-4918-B92D-AAAC287C9989}" type="presOf" srcId="{C56A4A44-E485-4126-BBD4-762AB3026D44}" destId="{0B057AEA-975A-4267-81FA-63EC52A0F834}" srcOrd="0" destOrd="0" presId="urn:microsoft.com/office/officeart/2005/8/layout/vList2"/>
    <dgm:cxn modelId="{518BB470-EC3F-4080-9CEE-E379D50249AF}" srcId="{1D8A325A-192E-4354-9260-562CA1618A01}" destId="{C56A4A44-E485-4126-BBD4-762AB3026D44}" srcOrd="0" destOrd="0" parTransId="{3E366CD9-0E30-4E3C-B991-F469A9B42138}" sibTransId="{2906B2ED-5313-4797-8BE8-45AEDDEFE607}"/>
    <dgm:cxn modelId="{A8AF2382-B1C0-4191-8BE3-406A98FC1967}" type="presOf" srcId="{20E9E89B-C382-43A9-9EE6-1276090B0BBC}" destId="{BDD821D0-2219-4893-B5BA-364091BEA192}" srcOrd="0" destOrd="0" presId="urn:microsoft.com/office/officeart/2005/8/layout/vList2"/>
    <dgm:cxn modelId="{A7E78B6C-3284-47EF-907F-52D2993E9759}" type="presParOf" srcId="{C20614B1-6B1C-4DEF-9C78-7D50E7A5663F}" destId="{0B057AEA-975A-4267-81FA-63EC52A0F834}" srcOrd="0" destOrd="0" presId="urn:microsoft.com/office/officeart/2005/8/layout/vList2"/>
    <dgm:cxn modelId="{8DFEB733-8C76-4AD1-8556-42C09B743D4E}" type="presParOf" srcId="{C20614B1-6B1C-4DEF-9C78-7D50E7A5663F}" destId="{1F3AB830-12D5-4F34-B59B-BD80B4CCEAD5}" srcOrd="1" destOrd="0" presId="urn:microsoft.com/office/officeart/2005/8/layout/vList2"/>
    <dgm:cxn modelId="{2B134AFC-59D8-4D67-8362-B423197782A0}" type="presParOf" srcId="{C20614B1-6B1C-4DEF-9C78-7D50E7A5663F}" destId="{BDD821D0-2219-4893-B5BA-364091BEA192}" srcOrd="2" destOrd="0" presId="urn:microsoft.com/office/officeart/2005/8/layout/vList2"/>
    <dgm:cxn modelId="{CDD0936A-7C6B-4648-9003-C90A18B3445F}" type="presParOf" srcId="{C20614B1-6B1C-4DEF-9C78-7D50E7A5663F}" destId="{5B196AED-0303-49AF-B833-73197F7BF41C}" srcOrd="3" destOrd="0" presId="urn:microsoft.com/office/officeart/2005/8/layout/vList2"/>
    <dgm:cxn modelId="{8DE7D9A3-0898-4B59-9C1F-DDBA8E85444A}" type="presParOf" srcId="{C20614B1-6B1C-4DEF-9C78-7D50E7A5663F}" destId="{B13FC865-355C-41E5-B3A3-D542EFD9D6A6}"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C73656-9086-426C-A8EA-9A38306357CF}">
      <dsp:nvSpPr>
        <dsp:cNvPr id="0" name=""/>
        <dsp:cNvSpPr/>
      </dsp:nvSpPr>
      <dsp:spPr>
        <a:xfrm>
          <a:off x="2189043" y="828"/>
          <a:ext cx="2462673" cy="5470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l" defTabSz="1155700" rtl="0">
            <a:lnSpc>
              <a:spcPct val="90000"/>
            </a:lnSpc>
            <a:spcBef>
              <a:spcPct val="0"/>
            </a:spcBef>
            <a:spcAft>
              <a:spcPct val="35000"/>
            </a:spcAft>
          </a:pPr>
          <a:r>
            <a:rPr lang="ru-RU" sz="2600" kern="1200" dirty="0" err="1" smtClean="0"/>
            <a:t>Абіотичні</a:t>
          </a:r>
          <a:endParaRPr lang="ru-RU" sz="2600" kern="1200" dirty="0"/>
        </a:p>
      </dsp:txBody>
      <dsp:txXfrm>
        <a:off x="2189043" y="828"/>
        <a:ext cx="2462673" cy="547024"/>
      </dsp:txXfrm>
    </dsp:sp>
    <dsp:sp modelId="{A3AACBDE-590F-4AC9-8588-C4772EF2DB2A}">
      <dsp:nvSpPr>
        <dsp:cNvPr id="0" name=""/>
        <dsp:cNvSpPr/>
      </dsp:nvSpPr>
      <dsp:spPr>
        <a:xfrm>
          <a:off x="2189043" y="575205"/>
          <a:ext cx="2462673" cy="547024"/>
        </a:xfrm>
        <a:prstGeom prst="roundRect">
          <a:avLst/>
        </a:prstGeom>
        <a:solidFill>
          <a:schemeClr val="accent2">
            <a:hueOff val="2182939"/>
            <a:satOff val="7734"/>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l" defTabSz="1155700" rtl="0">
            <a:lnSpc>
              <a:spcPct val="90000"/>
            </a:lnSpc>
            <a:spcBef>
              <a:spcPct val="0"/>
            </a:spcBef>
            <a:spcAft>
              <a:spcPct val="35000"/>
            </a:spcAft>
          </a:pPr>
          <a:r>
            <a:rPr lang="ru-RU" sz="2600" kern="1200" dirty="0" err="1" smtClean="0"/>
            <a:t>Біотичні</a:t>
          </a:r>
          <a:endParaRPr lang="ru-RU" sz="2600" kern="1200" dirty="0"/>
        </a:p>
      </dsp:txBody>
      <dsp:txXfrm>
        <a:off x="2189043" y="575205"/>
        <a:ext cx="2462673" cy="547024"/>
      </dsp:txXfrm>
    </dsp:sp>
    <dsp:sp modelId="{6FD88002-E493-47DA-9ACF-F2C76272C3A7}">
      <dsp:nvSpPr>
        <dsp:cNvPr id="0" name=""/>
        <dsp:cNvSpPr/>
      </dsp:nvSpPr>
      <dsp:spPr>
        <a:xfrm>
          <a:off x="2189043" y="1149581"/>
          <a:ext cx="2462673" cy="547024"/>
        </a:xfrm>
        <a:prstGeom prst="roundRect">
          <a:avLst/>
        </a:prstGeom>
        <a:solidFill>
          <a:schemeClr val="accent2">
            <a:hueOff val="4365879"/>
            <a:satOff val="15469"/>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l" defTabSz="1155700" rtl="0">
            <a:lnSpc>
              <a:spcPct val="90000"/>
            </a:lnSpc>
            <a:spcBef>
              <a:spcPct val="0"/>
            </a:spcBef>
            <a:spcAft>
              <a:spcPct val="35000"/>
            </a:spcAft>
          </a:pPr>
          <a:r>
            <a:rPr lang="ru-RU" sz="2600" kern="1200" dirty="0" err="1" smtClean="0"/>
            <a:t>Антропогенні</a:t>
          </a:r>
          <a:endParaRPr lang="ru-RU" sz="2600" kern="1200" dirty="0"/>
        </a:p>
      </dsp:txBody>
      <dsp:txXfrm>
        <a:off x="2189043" y="1149581"/>
        <a:ext cx="2462673" cy="54702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343414"/>
            <a:ext cx="8077200" cy="708025"/>
          </a:xfrm>
        </p:spPr>
        <p:txBody>
          <a:bodyPr/>
          <a:lstStyle>
            <a:lvl1pPr algn="ctr">
              <a:defRPr b="1">
                <a:solidFill>
                  <a:srgbClr val="E9DEEA"/>
                </a:solidFill>
                <a:latin typeface="Arial" pitchFamily="34" charset="0"/>
                <a:cs typeface="Arial" pitchFamily="34" charset="0"/>
              </a:defRPr>
            </a:lvl1pPr>
          </a:lstStyle>
          <a:p>
            <a:r>
              <a:rPr lang="ru-RU" smtClean="0"/>
              <a:t>Образец заголовка</a:t>
            </a:r>
            <a:endParaRPr lang="ru-RU"/>
          </a:p>
        </p:txBody>
      </p:sp>
      <p:sp>
        <p:nvSpPr>
          <p:cNvPr id="3" name="Subtitle 2"/>
          <p:cNvSpPr>
            <a:spLocks noGrp="1"/>
          </p:cNvSpPr>
          <p:nvPr>
            <p:ph type="subTitle" idx="1"/>
          </p:nvPr>
        </p:nvSpPr>
        <p:spPr>
          <a:xfrm>
            <a:off x="1371600" y="5181600"/>
            <a:ext cx="6400800" cy="685800"/>
          </a:xfrm>
        </p:spPr>
        <p:txBody>
          <a:bodyPr/>
          <a:lstStyle>
            <a:lvl1pPr marL="0" indent="0" algn="ctr">
              <a:buNone/>
              <a:defRPr>
                <a:solidFill>
                  <a:srgbClr val="D8C4D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Date Placeholder 3"/>
          <p:cNvSpPr>
            <a:spLocks noGrp="1"/>
          </p:cNvSpPr>
          <p:nvPr>
            <p:ph type="dt" sz="half" idx="10"/>
          </p:nvPr>
        </p:nvSpPr>
        <p:spPr/>
        <p:txBody>
          <a:bodyPr/>
          <a:lstStyle>
            <a:lvl1pPr>
              <a:defRPr smtClean="0"/>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lvl1pPr>
              <a:defRPr smtClean="0"/>
            </a:lvl1pPr>
          </a:lstStyle>
          <a:p>
            <a:endParaRPr lang="ru-RU"/>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ru-RU" smtClean="0"/>
              <a:t>Образец заголовка</a:t>
            </a:r>
            <a:endParaRPr lang="ru-RU"/>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Титульный слайд">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9" name="PlaceHolder 2"/>
          <p:cNvSpPr>
            <a:spLocks noGrp="1"/>
          </p:cNvSpPr>
          <p:nvPr>
            <p:ph type="subTitle"/>
          </p:nvPr>
        </p:nvSpPr>
        <p:spPr>
          <a:xfrm>
            <a:off x="457200" y="1609560"/>
            <a:ext cx="7238520" cy="4846320"/>
          </a:xfrm>
          <a:prstGeom prst="rect">
            <a:avLst/>
          </a:prstGeom>
        </p:spPr>
        <p:txBody>
          <a:bodyPr anchor="ctr"/>
          <a:lstStyle/>
          <a:p>
            <a:r>
              <a:rPr lang="ru-RU" smtClean="0"/>
              <a:t>Образец подзаголовка</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1" name="PlaceHolder 2"/>
          <p:cNvSpPr>
            <a:spLocks noGrp="1"/>
          </p:cNvSpPr>
          <p:nvPr>
            <p:ph type="body"/>
          </p:nvPr>
        </p:nvSpPr>
        <p:spPr>
          <a:xfrm>
            <a:off x="457200" y="1609560"/>
            <a:ext cx="7238520" cy="4845960"/>
          </a:xfrm>
          <a:prstGeom prst="rect">
            <a:avLst/>
          </a:prstGeom>
        </p:spPr>
        <p:txBody>
          <a:bodyPr/>
          <a:lstStyle/>
          <a:p>
            <a:pPr lvl="0"/>
            <a:r>
              <a:rPr lang="ru-RU" smtClean="0"/>
              <a:t>Образец текста</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3" name="PlaceHolder 2"/>
          <p:cNvSpPr>
            <a:spLocks noGrp="1"/>
          </p:cNvSpPr>
          <p:nvPr>
            <p:ph type="body"/>
          </p:nvPr>
        </p:nvSpPr>
        <p:spPr>
          <a:xfrm>
            <a:off x="457200" y="1609560"/>
            <a:ext cx="3531960" cy="4845960"/>
          </a:xfrm>
          <a:prstGeom prst="rect">
            <a:avLst/>
          </a:prstGeom>
        </p:spPr>
        <p:txBody>
          <a:bodyPr/>
          <a:lstStyle/>
          <a:p>
            <a:pPr lvl="0"/>
            <a:r>
              <a:rPr lang="ru-RU" smtClean="0"/>
              <a:t>Образец текста</a:t>
            </a:r>
          </a:p>
        </p:txBody>
      </p:sp>
      <p:sp>
        <p:nvSpPr>
          <p:cNvPr id="14" name="PlaceHolder 3"/>
          <p:cNvSpPr>
            <a:spLocks noGrp="1"/>
          </p:cNvSpPr>
          <p:nvPr>
            <p:ph type="body"/>
          </p:nvPr>
        </p:nvSpPr>
        <p:spPr>
          <a:xfrm>
            <a:off x="4165920" y="1609560"/>
            <a:ext cx="3531960" cy="4845960"/>
          </a:xfrm>
          <a:prstGeom prst="rect">
            <a:avLst/>
          </a:prstGeom>
        </p:spPr>
        <p:txBody>
          <a:bodyPr/>
          <a:lstStyle/>
          <a:p>
            <a:pPr lvl="0"/>
            <a:r>
              <a:rPr lang="ru-RU" smtClean="0"/>
              <a:t>Образец текста</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320040"/>
            <a:ext cx="7238520" cy="6135480"/>
          </a:xfrm>
          <a:prstGeom prst="rect">
            <a:avLst/>
          </a:prstGeom>
        </p:spPr>
        <p:txBody>
          <a:bodyPr anchor="ctr"/>
          <a:lstStyle/>
          <a:p>
            <a:r>
              <a:rPr lang="ru-RU" smtClean="0"/>
              <a:t>Образец подзаголовка</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Заголовок, 2 маленьких объекта и 1 большой объект">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8" name="PlaceHolder 2"/>
          <p:cNvSpPr>
            <a:spLocks noGrp="1"/>
          </p:cNvSpPr>
          <p:nvPr>
            <p:ph type="body"/>
          </p:nvPr>
        </p:nvSpPr>
        <p:spPr>
          <a:xfrm>
            <a:off x="457200" y="1609560"/>
            <a:ext cx="3531960" cy="2311200"/>
          </a:xfrm>
          <a:prstGeom prst="rect">
            <a:avLst/>
          </a:prstGeom>
        </p:spPr>
        <p:txBody>
          <a:bodyPr/>
          <a:lstStyle/>
          <a:p>
            <a:pPr lvl="0"/>
            <a:r>
              <a:rPr lang="ru-RU" smtClean="0"/>
              <a:t>Образец текста</a:t>
            </a:r>
          </a:p>
        </p:txBody>
      </p:sp>
      <p:sp>
        <p:nvSpPr>
          <p:cNvPr id="19" name="PlaceHolder 3"/>
          <p:cNvSpPr>
            <a:spLocks noGrp="1"/>
          </p:cNvSpPr>
          <p:nvPr>
            <p:ph type="body"/>
          </p:nvPr>
        </p:nvSpPr>
        <p:spPr>
          <a:xfrm>
            <a:off x="457200" y="4140360"/>
            <a:ext cx="3531960" cy="2311200"/>
          </a:xfrm>
          <a:prstGeom prst="rect">
            <a:avLst/>
          </a:prstGeom>
        </p:spPr>
        <p:txBody>
          <a:bodyPr/>
          <a:lstStyle/>
          <a:p>
            <a:pPr lvl="0"/>
            <a:r>
              <a:rPr lang="ru-RU" smtClean="0"/>
              <a:t>Образец текста</a:t>
            </a:r>
          </a:p>
        </p:txBody>
      </p:sp>
      <p:sp>
        <p:nvSpPr>
          <p:cNvPr id="20" name="PlaceHolder 4"/>
          <p:cNvSpPr>
            <a:spLocks noGrp="1"/>
          </p:cNvSpPr>
          <p:nvPr>
            <p:ph type="body"/>
          </p:nvPr>
        </p:nvSpPr>
        <p:spPr>
          <a:xfrm>
            <a:off x="4165920" y="1609560"/>
            <a:ext cx="3531960" cy="4845960"/>
          </a:xfrm>
          <a:prstGeom prst="rect">
            <a:avLst/>
          </a:prstGeom>
        </p:spPr>
        <p:txBody>
          <a:bodyPr/>
          <a:lstStyle/>
          <a:p>
            <a:pPr lvl="0"/>
            <a:r>
              <a:rPr lang="ru-RU" smtClean="0"/>
              <a:t>Образец текста</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22" name="PlaceHolder 2"/>
          <p:cNvSpPr>
            <a:spLocks noGrp="1"/>
          </p:cNvSpPr>
          <p:nvPr>
            <p:ph type="body"/>
          </p:nvPr>
        </p:nvSpPr>
        <p:spPr>
          <a:xfrm>
            <a:off x="457200" y="1609560"/>
            <a:ext cx="3531960" cy="4845960"/>
          </a:xfrm>
          <a:prstGeom prst="rect">
            <a:avLst/>
          </a:prstGeom>
        </p:spPr>
        <p:txBody>
          <a:bodyPr/>
          <a:lstStyle/>
          <a:p>
            <a:pPr lvl="0"/>
            <a:r>
              <a:rPr lang="ru-RU" smtClean="0"/>
              <a:t>Образец текста</a:t>
            </a:r>
          </a:p>
        </p:txBody>
      </p:sp>
      <p:sp>
        <p:nvSpPr>
          <p:cNvPr id="23" name="PlaceHolder 3"/>
          <p:cNvSpPr>
            <a:spLocks noGrp="1"/>
          </p:cNvSpPr>
          <p:nvPr>
            <p:ph type="body"/>
          </p:nvPr>
        </p:nvSpPr>
        <p:spPr>
          <a:xfrm>
            <a:off x="4165920" y="1609560"/>
            <a:ext cx="3531960" cy="2311200"/>
          </a:xfrm>
          <a:prstGeom prst="rect">
            <a:avLst/>
          </a:prstGeom>
        </p:spPr>
        <p:txBody>
          <a:bodyPr/>
          <a:lstStyle/>
          <a:p>
            <a:pPr lvl="0"/>
            <a:r>
              <a:rPr lang="ru-RU" smtClean="0"/>
              <a:t>Образец текста</a:t>
            </a:r>
          </a:p>
        </p:txBody>
      </p:sp>
      <p:sp>
        <p:nvSpPr>
          <p:cNvPr id="24" name="PlaceHolder 4"/>
          <p:cNvSpPr>
            <a:spLocks noGrp="1"/>
          </p:cNvSpPr>
          <p:nvPr>
            <p:ph type="body"/>
          </p:nvPr>
        </p:nvSpPr>
        <p:spPr>
          <a:xfrm>
            <a:off x="4165920" y="4140360"/>
            <a:ext cx="3531960" cy="2311200"/>
          </a:xfrm>
          <a:prstGeom prst="rect">
            <a:avLst/>
          </a:prstGeom>
        </p:spPr>
        <p:txBody>
          <a:bodyPr/>
          <a:lstStyle/>
          <a:p>
            <a:pPr lvl="0"/>
            <a:r>
              <a:rPr lang="ru-RU" smtClean="0"/>
              <a:t>Образец текста</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26" name="PlaceHolder 2"/>
          <p:cNvSpPr>
            <a:spLocks noGrp="1"/>
          </p:cNvSpPr>
          <p:nvPr>
            <p:ph type="body"/>
          </p:nvPr>
        </p:nvSpPr>
        <p:spPr>
          <a:xfrm>
            <a:off x="457200" y="1609560"/>
            <a:ext cx="3531960" cy="2311200"/>
          </a:xfrm>
          <a:prstGeom prst="rect">
            <a:avLst/>
          </a:prstGeom>
        </p:spPr>
        <p:txBody>
          <a:bodyPr/>
          <a:lstStyle/>
          <a:p>
            <a:pPr lvl="0"/>
            <a:r>
              <a:rPr lang="ru-RU" smtClean="0"/>
              <a:t>Образец текста</a:t>
            </a:r>
          </a:p>
        </p:txBody>
      </p:sp>
      <p:sp>
        <p:nvSpPr>
          <p:cNvPr id="27" name="PlaceHolder 3"/>
          <p:cNvSpPr>
            <a:spLocks noGrp="1"/>
          </p:cNvSpPr>
          <p:nvPr>
            <p:ph type="body"/>
          </p:nvPr>
        </p:nvSpPr>
        <p:spPr>
          <a:xfrm>
            <a:off x="4165920" y="1609560"/>
            <a:ext cx="3531960" cy="2311200"/>
          </a:xfrm>
          <a:prstGeom prst="rect">
            <a:avLst/>
          </a:prstGeom>
        </p:spPr>
        <p:txBody>
          <a:bodyPr/>
          <a:lstStyle/>
          <a:p>
            <a:pPr lvl="0"/>
            <a:r>
              <a:rPr lang="ru-RU" smtClean="0"/>
              <a:t>Образец текста</a:t>
            </a:r>
          </a:p>
        </p:txBody>
      </p:sp>
      <p:sp>
        <p:nvSpPr>
          <p:cNvPr id="28" name="PlaceHolder 4"/>
          <p:cNvSpPr>
            <a:spLocks noGrp="1"/>
          </p:cNvSpPr>
          <p:nvPr>
            <p:ph type="body"/>
          </p:nvPr>
        </p:nvSpPr>
        <p:spPr>
          <a:xfrm>
            <a:off x="457200" y="4140360"/>
            <a:ext cx="7237800" cy="2311200"/>
          </a:xfrm>
          <a:prstGeom prst="rect">
            <a:avLst/>
          </a:prstGeom>
        </p:spPr>
        <p:txBody>
          <a:bodyPr/>
          <a:lstStyle/>
          <a:p>
            <a:pPr lvl="0"/>
            <a:r>
              <a:rPr lang="ru-RU" smtClean="0"/>
              <a:t>Образец текста</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30" name="PlaceHolder 2"/>
          <p:cNvSpPr>
            <a:spLocks noGrp="1"/>
          </p:cNvSpPr>
          <p:nvPr>
            <p:ph type="body"/>
          </p:nvPr>
        </p:nvSpPr>
        <p:spPr>
          <a:xfrm>
            <a:off x="457200" y="1609560"/>
            <a:ext cx="7238520" cy="2311200"/>
          </a:xfrm>
          <a:prstGeom prst="rect">
            <a:avLst/>
          </a:prstGeom>
        </p:spPr>
        <p:txBody>
          <a:bodyPr/>
          <a:lstStyle/>
          <a:p>
            <a:pPr lvl="0"/>
            <a:r>
              <a:rPr lang="ru-RU" smtClean="0"/>
              <a:t>Образец текста</a:t>
            </a:r>
          </a:p>
        </p:txBody>
      </p:sp>
      <p:sp>
        <p:nvSpPr>
          <p:cNvPr id="31" name="PlaceHolder 3"/>
          <p:cNvSpPr>
            <a:spLocks noGrp="1"/>
          </p:cNvSpPr>
          <p:nvPr>
            <p:ph type="body"/>
          </p:nvPr>
        </p:nvSpPr>
        <p:spPr>
          <a:xfrm>
            <a:off x="457200" y="4140360"/>
            <a:ext cx="7238520" cy="2311200"/>
          </a:xfrm>
          <a:prstGeom prst="rect">
            <a:avLst/>
          </a:prstGeom>
        </p:spPr>
        <p:txBody>
          <a:bodyPr/>
          <a:lstStyle/>
          <a:p>
            <a:pPr lvl="0"/>
            <a:r>
              <a:rPr lang="ru-RU" smtClean="0"/>
              <a:t>Образец текста</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33" name="PlaceHolder 2"/>
          <p:cNvSpPr>
            <a:spLocks noGrp="1"/>
          </p:cNvSpPr>
          <p:nvPr>
            <p:ph type="body"/>
          </p:nvPr>
        </p:nvSpPr>
        <p:spPr>
          <a:xfrm>
            <a:off x="457200" y="1609560"/>
            <a:ext cx="3531960" cy="2311200"/>
          </a:xfrm>
          <a:prstGeom prst="rect">
            <a:avLst/>
          </a:prstGeom>
        </p:spPr>
        <p:txBody>
          <a:bodyPr/>
          <a:lstStyle/>
          <a:p>
            <a:pPr lvl="0"/>
            <a:r>
              <a:rPr lang="ru-RU" smtClean="0"/>
              <a:t>Образец текста</a:t>
            </a:r>
          </a:p>
        </p:txBody>
      </p:sp>
      <p:sp>
        <p:nvSpPr>
          <p:cNvPr id="34" name="PlaceHolder 3"/>
          <p:cNvSpPr>
            <a:spLocks noGrp="1"/>
          </p:cNvSpPr>
          <p:nvPr>
            <p:ph type="body"/>
          </p:nvPr>
        </p:nvSpPr>
        <p:spPr>
          <a:xfrm>
            <a:off x="4165920" y="1609560"/>
            <a:ext cx="3531960" cy="2311200"/>
          </a:xfrm>
          <a:prstGeom prst="rect">
            <a:avLst/>
          </a:prstGeom>
        </p:spPr>
        <p:txBody>
          <a:bodyPr/>
          <a:lstStyle/>
          <a:p>
            <a:pPr lvl="0"/>
            <a:r>
              <a:rPr lang="ru-RU" smtClean="0"/>
              <a:t>Образец текста</a:t>
            </a:r>
          </a:p>
        </p:txBody>
      </p:sp>
      <p:sp>
        <p:nvSpPr>
          <p:cNvPr id="35" name="PlaceHolder 4"/>
          <p:cNvSpPr>
            <a:spLocks noGrp="1"/>
          </p:cNvSpPr>
          <p:nvPr>
            <p:ph type="body"/>
          </p:nvPr>
        </p:nvSpPr>
        <p:spPr>
          <a:xfrm>
            <a:off x="4165920" y="4140360"/>
            <a:ext cx="3531960" cy="2311200"/>
          </a:xfrm>
          <a:prstGeom prst="rect">
            <a:avLst/>
          </a:prstGeom>
        </p:spPr>
        <p:txBody>
          <a:bodyPr/>
          <a:lstStyle/>
          <a:p>
            <a:pPr lvl="0"/>
            <a:r>
              <a:rPr lang="ru-RU" smtClean="0"/>
              <a:t>Образец текста</a:t>
            </a:r>
          </a:p>
        </p:txBody>
      </p:sp>
      <p:sp>
        <p:nvSpPr>
          <p:cNvPr id="36" name="PlaceHolder 5"/>
          <p:cNvSpPr>
            <a:spLocks noGrp="1"/>
          </p:cNvSpPr>
          <p:nvPr>
            <p:ph type="body"/>
          </p:nvPr>
        </p:nvSpPr>
        <p:spPr>
          <a:xfrm>
            <a:off x="457200" y="4140360"/>
            <a:ext cx="3531960" cy="2311200"/>
          </a:xfrm>
          <a:prstGeom prst="rect">
            <a:avLst/>
          </a:prstGeom>
        </p:spPr>
        <p:txBody>
          <a:bodyPr/>
          <a:lstStyle/>
          <a:p>
            <a:pPr lvl="0"/>
            <a:r>
              <a:rPr lang="ru-RU" smtClean="0"/>
              <a:t>Образец текста</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38" name="PlaceHolder 2"/>
          <p:cNvSpPr>
            <a:spLocks noGrp="1"/>
          </p:cNvSpPr>
          <p:nvPr>
            <p:ph type="body"/>
          </p:nvPr>
        </p:nvSpPr>
        <p:spPr>
          <a:xfrm>
            <a:off x="457200" y="1609560"/>
            <a:ext cx="3531960" cy="2311200"/>
          </a:xfrm>
          <a:prstGeom prst="rect">
            <a:avLst/>
          </a:prstGeom>
        </p:spPr>
        <p:txBody>
          <a:bodyPr/>
          <a:lstStyle/>
          <a:p>
            <a:pPr lvl="0"/>
            <a:r>
              <a:rPr lang="ru-RU" smtClean="0"/>
              <a:t>Образец текста</a:t>
            </a:r>
          </a:p>
        </p:txBody>
      </p:sp>
      <p:sp>
        <p:nvSpPr>
          <p:cNvPr id="39" name="PlaceHolder 3"/>
          <p:cNvSpPr>
            <a:spLocks noGrp="1"/>
          </p:cNvSpPr>
          <p:nvPr>
            <p:ph type="body"/>
          </p:nvPr>
        </p:nvSpPr>
        <p:spPr>
          <a:xfrm>
            <a:off x="4165920" y="1609560"/>
            <a:ext cx="3531960" cy="2311200"/>
          </a:xfrm>
          <a:prstGeom prst="rect">
            <a:avLst/>
          </a:prstGeom>
        </p:spPr>
        <p:txBody>
          <a:bodyPr/>
          <a:lstStyle/>
          <a:p>
            <a:pPr lvl="0"/>
            <a:r>
              <a:rPr lang="ru-RU" smtClean="0"/>
              <a:t>Образец текста</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Титульный слайд">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47" name="PlaceHolder 2"/>
          <p:cNvSpPr>
            <a:spLocks noGrp="1"/>
          </p:cNvSpPr>
          <p:nvPr>
            <p:ph type="subTitle"/>
          </p:nvPr>
        </p:nvSpPr>
        <p:spPr>
          <a:xfrm>
            <a:off x="457200" y="1609560"/>
            <a:ext cx="7238520" cy="4846320"/>
          </a:xfrm>
          <a:prstGeom prst="rect">
            <a:avLst/>
          </a:prstGeom>
        </p:spPr>
        <p:txBody>
          <a:bodyPr wrap="none" lIns="0" tIns="0" rIns="0" bIns="0" anchor="ctr"/>
          <a:lstStyle/>
          <a:p>
            <a:r>
              <a:rPr lang="ru-RU" smtClean="0"/>
              <a:t>Образец подзаголовка</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49" name="PlaceHolder 2"/>
          <p:cNvSpPr>
            <a:spLocks noGrp="1"/>
          </p:cNvSpPr>
          <p:nvPr>
            <p:ph type="body"/>
          </p:nvPr>
        </p:nvSpPr>
        <p:spPr>
          <a:xfrm>
            <a:off x="457200" y="1609560"/>
            <a:ext cx="7238520" cy="484596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51" name="PlaceHolder 2"/>
          <p:cNvSpPr>
            <a:spLocks noGrp="1"/>
          </p:cNvSpPr>
          <p:nvPr>
            <p:ph type="body"/>
          </p:nvPr>
        </p:nvSpPr>
        <p:spPr>
          <a:xfrm>
            <a:off x="457200" y="1609560"/>
            <a:ext cx="3531960" cy="4845960"/>
          </a:xfrm>
          <a:prstGeom prst="rect">
            <a:avLst/>
          </a:prstGeom>
        </p:spPr>
        <p:txBody>
          <a:bodyPr wrap="none" lIns="0" tIns="0" rIns="0" bIns="0"/>
          <a:lstStyle/>
          <a:p>
            <a:pPr lvl="0"/>
            <a:r>
              <a:rPr lang="ru-RU" smtClean="0"/>
              <a:t>Образец текста</a:t>
            </a:r>
          </a:p>
        </p:txBody>
      </p:sp>
      <p:sp>
        <p:nvSpPr>
          <p:cNvPr id="52" name="PlaceHolder 3"/>
          <p:cNvSpPr>
            <a:spLocks noGrp="1"/>
          </p:cNvSpPr>
          <p:nvPr>
            <p:ph type="body"/>
          </p:nvPr>
        </p:nvSpPr>
        <p:spPr>
          <a:xfrm>
            <a:off x="4165920" y="1609560"/>
            <a:ext cx="3531960" cy="484596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320040"/>
            <a:ext cx="7238520" cy="6135480"/>
          </a:xfrm>
          <a:prstGeom prst="rect">
            <a:avLst/>
          </a:prstGeom>
        </p:spPr>
        <p:txBody>
          <a:bodyPr wrap="none" lIns="0" tIns="0" rIns="0" bIns="0" anchor="ctr"/>
          <a:lstStyle/>
          <a:p>
            <a:r>
              <a:rPr lang="ru-RU" smtClean="0"/>
              <a:t>Образец подзаголовка</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ru-RU" smtClean="0"/>
              <a:t>Образец заголовка</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Заголовок, 2 маленьких объекта и 1 большой объект">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56"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57" name="PlaceHolder 3"/>
          <p:cNvSpPr>
            <a:spLocks noGrp="1"/>
          </p:cNvSpPr>
          <p:nvPr>
            <p:ph type="body"/>
          </p:nvPr>
        </p:nvSpPr>
        <p:spPr>
          <a:xfrm>
            <a:off x="457200" y="4140360"/>
            <a:ext cx="3531960" cy="2311200"/>
          </a:xfrm>
          <a:prstGeom prst="rect">
            <a:avLst/>
          </a:prstGeom>
        </p:spPr>
        <p:txBody>
          <a:bodyPr wrap="none" lIns="0" tIns="0" rIns="0" bIns="0"/>
          <a:lstStyle/>
          <a:p>
            <a:pPr lvl="0"/>
            <a:r>
              <a:rPr lang="ru-RU" smtClean="0"/>
              <a:t>Образец текста</a:t>
            </a:r>
          </a:p>
        </p:txBody>
      </p:sp>
      <p:sp>
        <p:nvSpPr>
          <p:cNvPr id="58" name="PlaceHolder 4"/>
          <p:cNvSpPr>
            <a:spLocks noGrp="1"/>
          </p:cNvSpPr>
          <p:nvPr>
            <p:ph type="body"/>
          </p:nvPr>
        </p:nvSpPr>
        <p:spPr>
          <a:xfrm>
            <a:off x="4165920" y="1609560"/>
            <a:ext cx="3531960" cy="484596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60" name="PlaceHolder 2"/>
          <p:cNvSpPr>
            <a:spLocks noGrp="1"/>
          </p:cNvSpPr>
          <p:nvPr>
            <p:ph type="body"/>
          </p:nvPr>
        </p:nvSpPr>
        <p:spPr>
          <a:xfrm>
            <a:off x="457200" y="1609560"/>
            <a:ext cx="3531960" cy="4845960"/>
          </a:xfrm>
          <a:prstGeom prst="rect">
            <a:avLst/>
          </a:prstGeom>
        </p:spPr>
        <p:txBody>
          <a:bodyPr wrap="none" lIns="0" tIns="0" rIns="0" bIns="0"/>
          <a:lstStyle/>
          <a:p>
            <a:pPr lvl="0"/>
            <a:r>
              <a:rPr lang="ru-RU" smtClean="0"/>
              <a:t>Образец текста</a:t>
            </a:r>
          </a:p>
        </p:txBody>
      </p:sp>
      <p:sp>
        <p:nvSpPr>
          <p:cNvPr id="61"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
        <p:nvSpPr>
          <p:cNvPr id="62" name="PlaceHolder 4"/>
          <p:cNvSpPr>
            <a:spLocks noGrp="1"/>
          </p:cNvSpPr>
          <p:nvPr>
            <p:ph type="body"/>
          </p:nvPr>
        </p:nvSpPr>
        <p:spPr>
          <a:xfrm>
            <a:off x="4165920" y="4140360"/>
            <a:ext cx="353196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64"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65"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
        <p:nvSpPr>
          <p:cNvPr id="66" name="PlaceHolder 4"/>
          <p:cNvSpPr>
            <a:spLocks noGrp="1"/>
          </p:cNvSpPr>
          <p:nvPr>
            <p:ph type="body"/>
          </p:nvPr>
        </p:nvSpPr>
        <p:spPr>
          <a:xfrm>
            <a:off x="457200" y="4140360"/>
            <a:ext cx="723780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68" name="PlaceHolder 2"/>
          <p:cNvSpPr>
            <a:spLocks noGrp="1"/>
          </p:cNvSpPr>
          <p:nvPr>
            <p:ph type="body"/>
          </p:nvPr>
        </p:nvSpPr>
        <p:spPr>
          <a:xfrm>
            <a:off x="457200" y="1609560"/>
            <a:ext cx="7238520" cy="2311200"/>
          </a:xfrm>
          <a:prstGeom prst="rect">
            <a:avLst/>
          </a:prstGeom>
        </p:spPr>
        <p:txBody>
          <a:bodyPr wrap="none" lIns="0" tIns="0" rIns="0" bIns="0"/>
          <a:lstStyle/>
          <a:p>
            <a:pPr lvl="0"/>
            <a:r>
              <a:rPr lang="ru-RU" smtClean="0"/>
              <a:t>Образец текста</a:t>
            </a:r>
          </a:p>
        </p:txBody>
      </p:sp>
      <p:sp>
        <p:nvSpPr>
          <p:cNvPr id="69" name="PlaceHolder 3"/>
          <p:cNvSpPr>
            <a:spLocks noGrp="1"/>
          </p:cNvSpPr>
          <p:nvPr>
            <p:ph type="body"/>
          </p:nvPr>
        </p:nvSpPr>
        <p:spPr>
          <a:xfrm>
            <a:off x="457200" y="4140360"/>
            <a:ext cx="723852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71"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72"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
        <p:nvSpPr>
          <p:cNvPr id="73" name="PlaceHolder 4"/>
          <p:cNvSpPr>
            <a:spLocks noGrp="1"/>
          </p:cNvSpPr>
          <p:nvPr>
            <p:ph type="body"/>
          </p:nvPr>
        </p:nvSpPr>
        <p:spPr>
          <a:xfrm>
            <a:off x="4165920" y="4140360"/>
            <a:ext cx="3531960" cy="2311200"/>
          </a:xfrm>
          <a:prstGeom prst="rect">
            <a:avLst/>
          </a:prstGeom>
        </p:spPr>
        <p:txBody>
          <a:bodyPr wrap="none" lIns="0" tIns="0" rIns="0" bIns="0"/>
          <a:lstStyle/>
          <a:p>
            <a:pPr lvl="0"/>
            <a:r>
              <a:rPr lang="ru-RU" smtClean="0"/>
              <a:t>Образец текста</a:t>
            </a:r>
          </a:p>
        </p:txBody>
      </p:sp>
      <p:sp>
        <p:nvSpPr>
          <p:cNvPr id="74" name="PlaceHolder 5"/>
          <p:cNvSpPr>
            <a:spLocks noGrp="1"/>
          </p:cNvSpPr>
          <p:nvPr>
            <p:ph type="body"/>
          </p:nvPr>
        </p:nvSpPr>
        <p:spPr>
          <a:xfrm>
            <a:off x="457200" y="4140360"/>
            <a:ext cx="353196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76"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77"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Титульный слайд">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86" name="PlaceHolder 2"/>
          <p:cNvSpPr>
            <a:spLocks noGrp="1"/>
          </p:cNvSpPr>
          <p:nvPr>
            <p:ph type="subTitle"/>
          </p:nvPr>
        </p:nvSpPr>
        <p:spPr>
          <a:xfrm>
            <a:off x="457200" y="1609560"/>
            <a:ext cx="7238520" cy="4846320"/>
          </a:xfrm>
          <a:prstGeom prst="rect">
            <a:avLst/>
          </a:prstGeom>
        </p:spPr>
        <p:txBody>
          <a:bodyPr wrap="none" lIns="0" tIns="0" rIns="0" bIns="0" anchor="ctr"/>
          <a:lstStyle/>
          <a:p>
            <a:r>
              <a:rPr lang="ru-RU" smtClean="0"/>
              <a:t>Образец подзаголовка</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88" name="PlaceHolder 2"/>
          <p:cNvSpPr>
            <a:spLocks noGrp="1"/>
          </p:cNvSpPr>
          <p:nvPr>
            <p:ph type="body"/>
          </p:nvPr>
        </p:nvSpPr>
        <p:spPr>
          <a:xfrm>
            <a:off x="457200" y="1609560"/>
            <a:ext cx="7238520" cy="484596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90" name="PlaceHolder 2"/>
          <p:cNvSpPr>
            <a:spLocks noGrp="1"/>
          </p:cNvSpPr>
          <p:nvPr>
            <p:ph type="body"/>
          </p:nvPr>
        </p:nvSpPr>
        <p:spPr>
          <a:xfrm>
            <a:off x="457200" y="1609560"/>
            <a:ext cx="3531960" cy="4845960"/>
          </a:xfrm>
          <a:prstGeom prst="rect">
            <a:avLst/>
          </a:prstGeom>
        </p:spPr>
        <p:txBody>
          <a:bodyPr wrap="none" lIns="0" tIns="0" rIns="0" bIns="0"/>
          <a:lstStyle/>
          <a:p>
            <a:pPr lvl="0"/>
            <a:r>
              <a:rPr lang="ru-RU" smtClean="0"/>
              <a:t>Образец текста</a:t>
            </a:r>
          </a:p>
        </p:txBody>
      </p:sp>
      <p:sp>
        <p:nvSpPr>
          <p:cNvPr id="91" name="PlaceHolder 3"/>
          <p:cNvSpPr>
            <a:spLocks noGrp="1"/>
          </p:cNvSpPr>
          <p:nvPr>
            <p:ph type="body"/>
          </p:nvPr>
        </p:nvSpPr>
        <p:spPr>
          <a:xfrm>
            <a:off x="4165920" y="1609560"/>
            <a:ext cx="3531960" cy="484596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sz="half" idx="1"/>
          </p:nvPr>
        </p:nvSpPr>
        <p:spPr>
          <a:xfrm>
            <a:off x="1524000" y="1600206"/>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Content Placeholder 3"/>
          <p:cNvSpPr>
            <a:spLocks noGrp="1"/>
          </p:cNvSpPr>
          <p:nvPr>
            <p:ph sz="half" idx="2"/>
          </p:nvPr>
        </p:nvSpPr>
        <p:spPr>
          <a:xfrm>
            <a:off x="5257801" y="1600206"/>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320040"/>
            <a:ext cx="7238520" cy="6135480"/>
          </a:xfrm>
          <a:prstGeom prst="rect">
            <a:avLst/>
          </a:prstGeom>
        </p:spPr>
        <p:txBody>
          <a:bodyPr wrap="none" lIns="0" tIns="0" rIns="0" bIns="0" anchor="ctr"/>
          <a:lstStyle/>
          <a:p>
            <a:r>
              <a:rPr lang="ru-RU" smtClean="0"/>
              <a:t>Образец подзаголовка</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Заголовок, 2 маленьких объекта и 1 большой объект">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95"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96" name="PlaceHolder 3"/>
          <p:cNvSpPr>
            <a:spLocks noGrp="1"/>
          </p:cNvSpPr>
          <p:nvPr>
            <p:ph type="body"/>
          </p:nvPr>
        </p:nvSpPr>
        <p:spPr>
          <a:xfrm>
            <a:off x="457200" y="4140360"/>
            <a:ext cx="3531960" cy="2311200"/>
          </a:xfrm>
          <a:prstGeom prst="rect">
            <a:avLst/>
          </a:prstGeom>
        </p:spPr>
        <p:txBody>
          <a:bodyPr wrap="none" lIns="0" tIns="0" rIns="0" bIns="0"/>
          <a:lstStyle/>
          <a:p>
            <a:pPr lvl="0"/>
            <a:r>
              <a:rPr lang="ru-RU" smtClean="0"/>
              <a:t>Образец текста</a:t>
            </a:r>
          </a:p>
        </p:txBody>
      </p:sp>
      <p:sp>
        <p:nvSpPr>
          <p:cNvPr id="97" name="PlaceHolder 4"/>
          <p:cNvSpPr>
            <a:spLocks noGrp="1"/>
          </p:cNvSpPr>
          <p:nvPr>
            <p:ph type="body"/>
          </p:nvPr>
        </p:nvSpPr>
        <p:spPr>
          <a:xfrm>
            <a:off x="4165920" y="1609560"/>
            <a:ext cx="3531960" cy="484596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99" name="PlaceHolder 2"/>
          <p:cNvSpPr>
            <a:spLocks noGrp="1"/>
          </p:cNvSpPr>
          <p:nvPr>
            <p:ph type="body"/>
          </p:nvPr>
        </p:nvSpPr>
        <p:spPr>
          <a:xfrm>
            <a:off x="457200" y="1609560"/>
            <a:ext cx="3531960" cy="4845960"/>
          </a:xfrm>
          <a:prstGeom prst="rect">
            <a:avLst/>
          </a:prstGeom>
        </p:spPr>
        <p:txBody>
          <a:bodyPr wrap="none" lIns="0" tIns="0" rIns="0" bIns="0"/>
          <a:lstStyle/>
          <a:p>
            <a:pPr lvl="0"/>
            <a:r>
              <a:rPr lang="ru-RU" smtClean="0"/>
              <a:t>Образец текста</a:t>
            </a:r>
          </a:p>
        </p:txBody>
      </p:sp>
      <p:sp>
        <p:nvSpPr>
          <p:cNvPr id="100"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
        <p:nvSpPr>
          <p:cNvPr id="101" name="PlaceHolder 4"/>
          <p:cNvSpPr>
            <a:spLocks noGrp="1"/>
          </p:cNvSpPr>
          <p:nvPr>
            <p:ph type="body"/>
          </p:nvPr>
        </p:nvSpPr>
        <p:spPr>
          <a:xfrm>
            <a:off x="4165920" y="4140360"/>
            <a:ext cx="353196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03"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104"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
        <p:nvSpPr>
          <p:cNvPr id="105" name="PlaceHolder 4"/>
          <p:cNvSpPr>
            <a:spLocks noGrp="1"/>
          </p:cNvSpPr>
          <p:nvPr>
            <p:ph type="body"/>
          </p:nvPr>
        </p:nvSpPr>
        <p:spPr>
          <a:xfrm>
            <a:off x="457200" y="4140360"/>
            <a:ext cx="723780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07" name="PlaceHolder 2"/>
          <p:cNvSpPr>
            <a:spLocks noGrp="1"/>
          </p:cNvSpPr>
          <p:nvPr>
            <p:ph type="body"/>
          </p:nvPr>
        </p:nvSpPr>
        <p:spPr>
          <a:xfrm>
            <a:off x="457200" y="1609560"/>
            <a:ext cx="7238520" cy="2311200"/>
          </a:xfrm>
          <a:prstGeom prst="rect">
            <a:avLst/>
          </a:prstGeom>
        </p:spPr>
        <p:txBody>
          <a:bodyPr wrap="none" lIns="0" tIns="0" rIns="0" bIns="0"/>
          <a:lstStyle/>
          <a:p>
            <a:pPr lvl="0"/>
            <a:r>
              <a:rPr lang="ru-RU" smtClean="0"/>
              <a:t>Образец текста</a:t>
            </a:r>
          </a:p>
        </p:txBody>
      </p:sp>
      <p:sp>
        <p:nvSpPr>
          <p:cNvPr id="108" name="PlaceHolder 3"/>
          <p:cNvSpPr>
            <a:spLocks noGrp="1"/>
          </p:cNvSpPr>
          <p:nvPr>
            <p:ph type="body"/>
          </p:nvPr>
        </p:nvSpPr>
        <p:spPr>
          <a:xfrm>
            <a:off x="457200" y="4140360"/>
            <a:ext cx="723852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10"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111"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
        <p:nvSpPr>
          <p:cNvPr id="112" name="PlaceHolder 4"/>
          <p:cNvSpPr>
            <a:spLocks noGrp="1"/>
          </p:cNvSpPr>
          <p:nvPr>
            <p:ph type="body"/>
          </p:nvPr>
        </p:nvSpPr>
        <p:spPr>
          <a:xfrm>
            <a:off x="4165920" y="4140360"/>
            <a:ext cx="3531960" cy="2311200"/>
          </a:xfrm>
          <a:prstGeom prst="rect">
            <a:avLst/>
          </a:prstGeom>
        </p:spPr>
        <p:txBody>
          <a:bodyPr wrap="none" lIns="0" tIns="0" rIns="0" bIns="0"/>
          <a:lstStyle/>
          <a:p>
            <a:pPr lvl="0"/>
            <a:r>
              <a:rPr lang="ru-RU" smtClean="0"/>
              <a:t>Образец текста</a:t>
            </a:r>
          </a:p>
        </p:txBody>
      </p:sp>
      <p:sp>
        <p:nvSpPr>
          <p:cNvPr id="113" name="PlaceHolder 5"/>
          <p:cNvSpPr>
            <a:spLocks noGrp="1"/>
          </p:cNvSpPr>
          <p:nvPr>
            <p:ph type="body"/>
          </p:nvPr>
        </p:nvSpPr>
        <p:spPr>
          <a:xfrm>
            <a:off x="457200" y="4140360"/>
            <a:ext cx="353196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320040"/>
            <a:ext cx="7238520" cy="1143000"/>
          </a:xfrm>
          <a:prstGeom prst="rect">
            <a:avLst/>
          </a:prstGeom>
        </p:spPr>
        <p:txBody>
          <a:bodyPr wrap="none" lIns="0" rIns="0" anchor="ctr"/>
          <a:lstStyle/>
          <a:p>
            <a:r>
              <a:rPr lang="ru-RU" smtClean="0"/>
              <a:t>Образец заголовка</a:t>
            </a:r>
            <a:endParaRPr/>
          </a:p>
        </p:txBody>
      </p:sp>
      <p:sp>
        <p:nvSpPr>
          <p:cNvPr id="115" name="PlaceHolder 2"/>
          <p:cNvSpPr>
            <a:spLocks noGrp="1"/>
          </p:cNvSpPr>
          <p:nvPr>
            <p:ph type="body"/>
          </p:nvPr>
        </p:nvSpPr>
        <p:spPr>
          <a:xfrm>
            <a:off x="457200" y="1609560"/>
            <a:ext cx="3531960" cy="2311200"/>
          </a:xfrm>
          <a:prstGeom prst="rect">
            <a:avLst/>
          </a:prstGeom>
        </p:spPr>
        <p:txBody>
          <a:bodyPr wrap="none" lIns="0" tIns="0" rIns="0" bIns="0"/>
          <a:lstStyle/>
          <a:p>
            <a:pPr lvl="0"/>
            <a:r>
              <a:rPr lang="ru-RU" smtClean="0"/>
              <a:t>Образец текста</a:t>
            </a:r>
          </a:p>
        </p:txBody>
      </p:sp>
      <p:sp>
        <p:nvSpPr>
          <p:cNvPr id="116" name="PlaceHolder 3"/>
          <p:cNvSpPr>
            <a:spLocks noGrp="1"/>
          </p:cNvSpPr>
          <p:nvPr>
            <p:ph type="body"/>
          </p:nvPr>
        </p:nvSpPr>
        <p:spPr>
          <a:xfrm>
            <a:off x="4165920" y="1609560"/>
            <a:ext cx="3531960" cy="2311200"/>
          </a:xfrm>
          <a:prstGeom prst="rect">
            <a:avLst/>
          </a:prstGeom>
        </p:spPr>
        <p:txBody>
          <a:bodyPr wrap="none" lIns="0" tIns="0" rIns="0" bIns="0"/>
          <a:lstStyle/>
          <a:p>
            <a:pPr lvl="0"/>
            <a:r>
              <a:rPr lang="ru-RU" smtClean="0"/>
              <a:t>Образец текста</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7" name="Прямокутник 6"/>
          <p:cNvSpPr/>
          <p:nvPr/>
        </p:nvSpPr>
        <p:spPr>
          <a:xfrm>
            <a:off x="2" y="0"/>
            <a:ext cx="9143998"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8" name="Прямокутник з одним округленим кутом 7"/>
          <p:cNvSpPr/>
          <p:nvPr/>
        </p:nvSpPr>
        <p:spPr bwMode="ltGray">
          <a:xfrm rot="10800000" flipH="1" flipV="1">
            <a:off x="5196423" y="228598"/>
            <a:ext cx="377727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0" y="18"/>
            <a:ext cx="5196420"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0" name="Прямокутник 9"/>
          <p:cNvSpPr/>
          <p:nvPr/>
        </p:nvSpPr>
        <p:spPr>
          <a:xfrm>
            <a:off x="0" y="6172200"/>
            <a:ext cx="9144095"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2" name="Заголовок 1"/>
          <p:cNvSpPr>
            <a:spLocks noGrp="1"/>
          </p:cNvSpPr>
          <p:nvPr>
            <p:ph type="ctrTitle"/>
          </p:nvPr>
        </p:nvSpPr>
        <p:spPr>
          <a:xfrm>
            <a:off x="456136" y="1703718"/>
            <a:ext cx="4344531"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3" name="Підзаголовок 2"/>
          <p:cNvSpPr>
            <a:spLocks noGrp="1"/>
          </p:cNvSpPr>
          <p:nvPr>
            <p:ph type="subTitle" idx="1"/>
          </p:nvPr>
        </p:nvSpPr>
        <p:spPr>
          <a:xfrm>
            <a:off x="5315146" y="3429000"/>
            <a:ext cx="3429893"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місту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ru-RU"/>
          </a:p>
        </p:txBody>
      </p:sp>
      <p:sp>
        <p:nvSpPr>
          <p:cNvPr id="3" name="Text Placeholder 2"/>
          <p:cNvSpPr>
            <a:spLocks noGrp="1"/>
          </p:cNvSpPr>
          <p:nvPr>
            <p:ph type="body" idx="1"/>
          </p:nvPr>
        </p:nvSpPr>
        <p:spPr>
          <a:xfrm>
            <a:off x="1524001"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524001"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Placeholder 4"/>
          <p:cNvSpPr>
            <a:spLocks noGrp="1"/>
          </p:cNvSpPr>
          <p:nvPr>
            <p:ph type="body" sz="quarter" idx="3"/>
          </p:nvPr>
        </p:nvSpPr>
        <p:spPr>
          <a:xfrm>
            <a:off x="5181601"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181601"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8" name="Footer Placeholder 4"/>
          <p:cNvSpPr>
            <a:spLocks noGrp="1"/>
          </p:cNvSpPr>
          <p:nvPr>
            <p:ph type="ftr" sz="quarter" idx="11"/>
          </p:nvPr>
        </p:nvSpPr>
        <p:spPr/>
        <p:txBody>
          <a:bodyPr/>
          <a:lstStyle>
            <a:lvl1pPr>
              <a:defRPr/>
            </a:lvl1pPr>
          </a:lstStyle>
          <a:p>
            <a:endParaRPr lang="ru-RU"/>
          </a:p>
        </p:txBody>
      </p:sp>
      <p:sp>
        <p:nvSpPr>
          <p:cNvPr id="9"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Титульний слайд із рисунком">
    <p:spTree>
      <p:nvGrpSpPr>
        <p:cNvPr id="1" name=""/>
        <p:cNvGrpSpPr/>
        <p:nvPr/>
      </p:nvGrpSpPr>
      <p:grpSpPr>
        <a:xfrm>
          <a:off x="0" y="0"/>
          <a:ext cx="0" cy="0"/>
          <a:chOff x="0" y="0"/>
          <a:chExt cx="0" cy="0"/>
        </a:xfrm>
      </p:grpSpPr>
      <p:sp>
        <p:nvSpPr>
          <p:cNvPr id="11" name="Прямокутник 10"/>
          <p:cNvSpPr/>
          <p:nvPr/>
        </p:nvSpPr>
        <p:spPr>
          <a:xfrm>
            <a:off x="0"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2" name="Прямокутник 11"/>
          <p:cNvSpPr/>
          <p:nvPr/>
        </p:nvSpPr>
        <p:spPr>
          <a:xfrm>
            <a:off x="1" y="18"/>
            <a:ext cx="388602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3" name="Прямокутник 12"/>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2" name="Заголовок 1"/>
          <p:cNvSpPr>
            <a:spLocks noGrp="1"/>
          </p:cNvSpPr>
          <p:nvPr>
            <p:ph type="ctrTitle"/>
          </p:nvPr>
        </p:nvSpPr>
        <p:spPr>
          <a:xfrm>
            <a:off x="456130" y="914400"/>
            <a:ext cx="3144068"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3" name="Підзаголовок 2"/>
          <p:cNvSpPr>
            <a:spLocks noGrp="1"/>
          </p:cNvSpPr>
          <p:nvPr>
            <p:ph type="subTitle" idx="1"/>
          </p:nvPr>
        </p:nvSpPr>
        <p:spPr>
          <a:xfrm>
            <a:off x="448466" y="4953015"/>
            <a:ext cx="3151731"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4" name="Місце для зображення 4"/>
          <p:cNvSpPr>
            <a:spLocks noGrp="1"/>
          </p:cNvSpPr>
          <p:nvPr>
            <p:ph type="pic" sz="quarter" idx="13"/>
          </p:nvPr>
        </p:nvSpPr>
        <p:spPr>
          <a:xfrm>
            <a:off x="3886022" y="228600"/>
            <a:ext cx="5087675" cy="5715000"/>
          </a:xfrm>
          <a:prstGeom prst="round1Rect">
            <a:avLst>
              <a:gd name="adj" fmla="val 5636"/>
            </a:avLst>
          </a:prstGeom>
          <a:solidFill>
            <a:schemeClr val="bg2"/>
          </a:solidFill>
        </p:spPr>
        <p:txBody>
          <a:bodyPr tIns="914400"/>
          <a:lstStyle>
            <a:lvl1pPr marL="0" indent="0" algn="ctr">
              <a:buNone/>
              <a:defRPr/>
            </a:lvl1pPr>
          </a:lstStyle>
          <a:p>
            <a:r>
              <a:rPr lang="ru-RU" smtClean="0"/>
              <a:t>Вставка рисунка</a:t>
            </a:r>
            <a:endParaRPr lang="uk-UA" dirty="0"/>
          </a:p>
        </p:txBody>
      </p:sp>
    </p:spTree>
    <p:extLst>
      <p:ext uri="{BB962C8B-B14F-4D97-AF65-F5344CB8AC3E}">
        <p14:creationId xmlns:p14="http://schemas.microsoft.com/office/powerpoint/2010/main" xmlns="" val="4187130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sp>
        <p:nvSpPr>
          <p:cNvPr id="8" name="Прямокутник 7"/>
          <p:cNvSpPr/>
          <p:nvPr/>
        </p:nvSpPr>
        <p:spPr>
          <a:xfrm>
            <a:off x="0" y="2876"/>
            <a:ext cx="914409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5589814" y="0"/>
            <a:ext cx="3554186"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0" name="Прямокутник з одним округленим кутом 9"/>
          <p:cNvSpPr/>
          <p:nvPr/>
        </p:nvSpPr>
        <p:spPr bwMode="ltGray">
          <a:xfrm rot="10800000" flipV="1">
            <a:off x="165030" y="234366"/>
            <a:ext cx="5429471"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1" name="Прямокутник 10"/>
          <p:cNvSpPr/>
          <p:nvPr/>
        </p:nvSpPr>
        <p:spPr>
          <a:xfrm>
            <a:off x="0" y="6477000"/>
            <a:ext cx="9144095"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970613" y="685800"/>
            <a:ext cx="4230202" cy="4191000"/>
          </a:xfrm>
        </p:spPr>
        <p:txBody>
          <a:bodyPr anchor="b">
            <a:noAutofit/>
          </a:bodyPr>
          <a:lstStyle>
            <a:lvl1pPr algn="l">
              <a:defRPr sz="5400" b="0" cap="none" baseline="0"/>
            </a:lvl1pPr>
          </a:lstStyle>
          <a:p>
            <a:r>
              <a:rPr lang="ru-RU" smtClean="0"/>
              <a:t>Образец заголовка</a:t>
            </a:r>
            <a:endParaRPr lang="uk-UA" dirty="0"/>
          </a:p>
        </p:txBody>
      </p:sp>
      <p:sp>
        <p:nvSpPr>
          <p:cNvPr id="3" name="Підзаголовок 2"/>
          <p:cNvSpPr>
            <a:spLocks noGrp="1"/>
          </p:cNvSpPr>
          <p:nvPr>
            <p:ph type="body" idx="1"/>
          </p:nvPr>
        </p:nvSpPr>
        <p:spPr>
          <a:xfrm>
            <a:off x="970612" y="5029200"/>
            <a:ext cx="4230202"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місту 2"/>
          <p:cNvSpPr>
            <a:spLocks noGrp="1"/>
          </p:cNvSpPr>
          <p:nvPr>
            <p:ph sz="half" idx="1"/>
          </p:nvPr>
        </p:nvSpPr>
        <p:spPr>
          <a:xfrm>
            <a:off x="970620" y="1981200"/>
            <a:ext cx="3487059"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вмісту 3"/>
          <p:cNvSpPr>
            <a:spLocks noGrp="1"/>
          </p:cNvSpPr>
          <p:nvPr>
            <p:ph sz="half" idx="2"/>
          </p:nvPr>
        </p:nvSpPr>
        <p:spPr>
          <a:xfrm>
            <a:off x="4686329" y="1981200"/>
            <a:ext cx="3487060"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dirty="0"/>
          </a:p>
        </p:txBody>
      </p:sp>
      <p:sp>
        <p:nvSpPr>
          <p:cNvPr id="3" name="Підзаголовок 2"/>
          <p:cNvSpPr>
            <a:spLocks noGrp="1"/>
          </p:cNvSpPr>
          <p:nvPr>
            <p:ph type="body" idx="1"/>
          </p:nvPr>
        </p:nvSpPr>
        <p:spPr>
          <a:xfrm>
            <a:off x="970620"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Місце для вмісту 3"/>
          <p:cNvSpPr>
            <a:spLocks noGrp="1"/>
          </p:cNvSpPr>
          <p:nvPr>
            <p:ph sz="half" idx="2"/>
          </p:nvPr>
        </p:nvSpPr>
        <p:spPr>
          <a:xfrm>
            <a:off x="970620" y="2819400"/>
            <a:ext cx="3484771"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5" name="Підзаголовок 4"/>
          <p:cNvSpPr>
            <a:spLocks noGrp="1"/>
          </p:cNvSpPr>
          <p:nvPr>
            <p:ph type="body" sz="quarter" idx="3"/>
          </p:nvPr>
        </p:nvSpPr>
        <p:spPr>
          <a:xfrm>
            <a:off x="4688625"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Місце для вмісту 5"/>
          <p:cNvSpPr>
            <a:spLocks noGrp="1"/>
          </p:cNvSpPr>
          <p:nvPr>
            <p:ph sz="quarter" idx="4"/>
          </p:nvPr>
        </p:nvSpPr>
        <p:spPr>
          <a:xfrm>
            <a:off x="4688625" y="2819400"/>
            <a:ext cx="3484771"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7" name="Місце для дати 6"/>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8" name="Місце для нижнього колонтитула 7"/>
          <p:cNvSpPr>
            <a:spLocks noGrp="1"/>
          </p:cNvSpPr>
          <p:nvPr>
            <p:ph type="ftr" sz="quarter" idx="11"/>
          </p:nvPr>
        </p:nvSpPr>
        <p:spPr/>
        <p:txBody>
          <a:bodyPr/>
          <a:lstStyle/>
          <a:p>
            <a:endParaRPr lang="ru-RU"/>
          </a:p>
        </p:txBody>
      </p:sp>
      <p:sp>
        <p:nvSpPr>
          <p:cNvPr id="9" name="Місце для номера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дати 2"/>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4" name="Місце для нижнього колонтитула 3"/>
          <p:cNvSpPr>
            <a:spLocks noGrp="1"/>
          </p:cNvSpPr>
          <p:nvPr>
            <p:ph type="ftr" sz="quarter" idx="11"/>
          </p:nvPr>
        </p:nvSpPr>
        <p:spPr/>
        <p:txBody>
          <a:bodyPr/>
          <a:lstStyle/>
          <a:p>
            <a:endParaRPr lang="ru-RU"/>
          </a:p>
        </p:txBody>
      </p:sp>
      <p:sp>
        <p:nvSpPr>
          <p:cNvPr id="5" name="Місце для номера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3" name="Місце для нижнього колонтитула 2"/>
          <p:cNvSpPr>
            <a:spLocks noGrp="1"/>
          </p:cNvSpPr>
          <p:nvPr>
            <p:ph type="ftr" sz="quarter" idx="11"/>
          </p:nvPr>
        </p:nvSpPr>
        <p:spPr/>
        <p:txBody>
          <a:bodyPr/>
          <a:lstStyle/>
          <a:p>
            <a:endParaRPr lang="ru-RU"/>
          </a:p>
        </p:txBody>
      </p:sp>
      <p:sp>
        <p:nvSpPr>
          <p:cNvPr id="4" name="Місце для номера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8" name="Прямокутник 7"/>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2"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0" name="Прямокутник з одним округленим кутом 9"/>
          <p:cNvSpPr/>
          <p:nvPr/>
        </p:nvSpPr>
        <p:spPr bwMode="ltGray">
          <a:xfrm rot="10800000" flipH="1" flipV="1">
            <a:off x="3543040" y="234366"/>
            <a:ext cx="5429567"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1" name="Прямокутник 10"/>
          <p:cNvSpPr/>
          <p:nvPr/>
        </p:nvSpPr>
        <p:spPr>
          <a:xfrm>
            <a:off x="7" y="1"/>
            <a:ext cx="354303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444264" y="234351"/>
            <a:ext cx="2831135"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4" name="Підзаголовок 3"/>
          <p:cNvSpPr>
            <a:spLocks noGrp="1"/>
          </p:cNvSpPr>
          <p:nvPr>
            <p:ph type="body" sz="half" idx="2"/>
          </p:nvPr>
        </p:nvSpPr>
        <p:spPr>
          <a:xfrm>
            <a:off x="436601" y="5029214"/>
            <a:ext cx="2837678"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3" name="Місце для вмісту 2"/>
          <p:cNvSpPr>
            <a:spLocks noGrp="1"/>
          </p:cNvSpPr>
          <p:nvPr>
            <p:ph idx="1"/>
          </p:nvPr>
        </p:nvSpPr>
        <p:spPr>
          <a:xfrm>
            <a:off x="3709821" y="465285"/>
            <a:ext cx="5091286"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17" name="Прямокутник 16"/>
          <p:cNvSpPr/>
          <p:nvPr/>
        </p:nvSpPr>
        <p:spPr>
          <a:xfrm>
            <a:off x="0"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8" name="Прямокутник 17"/>
          <p:cNvSpPr/>
          <p:nvPr/>
        </p:nvSpPr>
        <p:spPr>
          <a:xfrm>
            <a:off x="5600968" y="18"/>
            <a:ext cx="354303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5913903" y="234351"/>
            <a:ext cx="2831135"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ru-RU" smtClean="0"/>
              <a:t>Образец заголовка</a:t>
            </a:r>
            <a:endParaRPr lang="uk-UA" dirty="0"/>
          </a:p>
        </p:txBody>
      </p:sp>
      <p:sp>
        <p:nvSpPr>
          <p:cNvPr id="4" name="Підзаголовок 3"/>
          <p:cNvSpPr>
            <a:spLocks noGrp="1"/>
          </p:cNvSpPr>
          <p:nvPr>
            <p:ph type="body" sz="half" idx="2"/>
          </p:nvPr>
        </p:nvSpPr>
        <p:spPr>
          <a:xfrm>
            <a:off x="5906240" y="5029200"/>
            <a:ext cx="2837678"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0" name="Прямокутник 19"/>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1" name="Прямокутник з одним округленим кутом 20"/>
          <p:cNvSpPr/>
          <p:nvPr/>
        </p:nvSpPr>
        <p:spPr bwMode="ltGray">
          <a:xfrm rot="10800000" flipV="1">
            <a:off x="170305" y="234366"/>
            <a:ext cx="5430663"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3" name="Місце для зображення 2"/>
          <p:cNvSpPr>
            <a:spLocks noGrp="1"/>
          </p:cNvSpPr>
          <p:nvPr>
            <p:ph type="pic" idx="1"/>
          </p:nvPr>
        </p:nvSpPr>
        <p:spPr>
          <a:xfrm flipH="1">
            <a:off x="342988" y="465298"/>
            <a:ext cx="5086486"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uk-UA" dirty="0"/>
          </a:p>
        </p:txBody>
      </p:sp>
    </p:spTree>
    <p:extLst>
      <p:ext uri="{BB962C8B-B14F-4D97-AF65-F5344CB8AC3E}">
        <p14:creationId xmlns:p14="http://schemas.microsoft.com/office/powerpoint/2010/main" xmlns="" val="3521585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ертикального тексту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3" name="Місце для вертикального тексту 2"/>
          <p:cNvSpPr>
            <a:spLocks noGrp="1"/>
          </p:cNvSpPr>
          <p:nvPr>
            <p:ph type="body" orient="vert" idx="1"/>
          </p:nvPr>
        </p:nvSpPr>
        <p:spPr>
          <a:xfrm>
            <a:off x="970613" y="582628"/>
            <a:ext cx="6139270" cy="55895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Вертикальний заголовок 1"/>
          <p:cNvSpPr>
            <a:spLocks noGrp="1"/>
          </p:cNvSpPr>
          <p:nvPr>
            <p:ph type="title" orient="vert"/>
          </p:nvPr>
        </p:nvSpPr>
        <p:spPr>
          <a:xfrm>
            <a:off x="7281384" y="582628"/>
            <a:ext cx="1463659" cy="5589587"/>
          </a:xfrm>
        </p:spPr>
        <p:txBody>
          <a:bodyPr vert="eaVert"/>
          <a:lstStyle/>
          <a:p>
            <a:r>
              <a:rPr lang="ru-RU" smtClean="0"/>
              <a:t>Образец заголовка</a:t>
            </a:r>
            <a:endParaRPr lang="uk-UA"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4" name="Footer Placeholder 4"/>
          <p:cNvSpPr>
            <a:spLocks noGrp="1"/>
          </p:cNvSpPr>
          <p:nvPr>
            <p:ph type="ftr" sz="quarter" idx="11"/>
          </p:nvPr>
        </p:nvSpPr>
        <p:spPr/>
        <p:txBody>
          <a:bodyPr/>
          <a:lstStyle>
            <a:lvl1pPr>
              <a:defRPr/>
            </a:lvl1pPr>
          </a:lstStyle>
          <a:p>
            <a:endParaRPr lang="ru-RU"/>
          </a:p>
        </p:txBody>
      </p:sp>
      <p:sp>
        <p:nvSpPr>
          <p:cNvPr id="5"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61"/>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4"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4"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38"/>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3" y="1809750"/>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3" y="2389192"/>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7"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7" y="2389192"/>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91"/>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5" y="446101"/>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52"/>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9"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9"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grpSp>
        <p:nvGrpSpPr>
          <p:cNvPr id="3" name="Group 16"/>
          <p:cNvGrpSpPr/>
          <p:nvPr/>
        </p:nvGrpSpPr>
        <p:grpSpPr>
          <a:xfrm>
            <a:off x="4718762" y="99307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3" name="Footer Placeholder 4"/>
          <p:cNvSpPr>
            <a:spLocks noGrp="1"/>
          </p:cNvSpPr>
          <p:nvPr>
            <p:ph type="ftr" sz="quarter" idx="11"/>
          </p:nvPr>
        </p:nvSpPr>
        <p:spPr/>
        <p:txBody>
          <a:bodyPr/>
          <a:lstStyle>
            <a:lvl1pPr>
              <a:defRPr/>
            </a:lvl1pPr>
          </a:lstStyle>
          <a:p>
            <a:endParaRPr lang="ru-RU"/>
          </a:p>
        </p:txBody>
      </p:sp>
      <p:sp>
        <p:nvSpPr>
          <p:cNvPr id="4"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4" y="675737"/>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7" name="Прямокутник 6"/>
          <p:cNvSpPr/>
          <p:nvPr/>
        </p:nvSpPr>
        <p:spPr>
          <a:xfrm>
            <a:off x="2" y="0"/>
            <a:ext cx="9143998"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8" name="Прямокутник з одним округленим кутом 7"/>
          <p:cNvSpPr/>
          <p:nvPr/>
        </p:nvSpPr>
        <p:spPr bwMode="ltGray">
          <a:xfrm rot="10800000" flipH="1" flipV="1">
            <a:off x="5196423" y="228598"/>
            <a:ext cx="377727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0" y="16"/>
            <a:ext cx="5196420"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0" name="Прямокутник 9"/>
          <p:cNvSpPr/>
          <p:nvPr/>
        </p:nvSpPr>
        <p:spPr>
          <a:xfrm>
            <a:off x="0" y="6172200"/>
            <a:ext cx="9144095"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2" name="Заголовок 1"/>
          <p:cNvSpPr>
            <a:spLocks noGrp="1"/>
          </p:cNvSpPr>
          <p:nvPr>
            <p:ph type="ctrTitle"/>
          </p:nvPr>
        </p:nvSpPr>
        <p:spPr>
          <a:xfrm>
            <a:off x="456135" y="1703718"/>
            <a:ext cx="4344531"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3" name="Підзаголовок 2"/>
          <p:cNvSpPr>
            <a:spLocks noGrp="1"/>
          </p:cNvSpPr>
          <p:nvPr>
            <p:ph type="subTitle" idx="1"/>
          </p:nvPr>
        </p:nvSpPr>
        <p:spPr>
          <a:xfrm>
            <a:off x="5315146" y="3429000"/>
            <a:ext cx="3429893"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місту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Титульний слайд із рисунком">
    <p:spTree>
      <p:nvGrpSpPr>
        <p:cNvPr id="1" name=""/>
        <p:cNvGrpSpPr/>
        <p:nvPr/>
      </p:nvGrpSpPr>
      <p:grpSpPr>
        <a:xfrm>
          <a:off x="0" y="0"/>
          <a:ext cx="0" cy="0"/>
          <a:chOff x="0" y="0"/>
          <a:chExt cx="0" cy="0"/>
        </a:xfrm>
      </p:grpSpPr>
      <p:sp>
        <p:nvSpPr>
          <p:cNvPr id="11" name="Прямокутник 10"/>
          <p:cNvSpPr/>
          <p:nvPr/>
        </p:nvSpPr>
        <p:spPr>
          <a:xfrm>
            <a:off x="0"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2" name="Прямокутник 11"/>
          <p:cNvSpPr/>
          <p:nvPr/>
        </p:nvSpPr>
        <p:spPr>
          <a:xfrm>
            <a:off x="1" y="16"/>
            <a:ext cx="388602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3" name="Прямокутник 12"/>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2" name="Заголовок 1"/>
          <p:cNvSpPr>
            <a:spLocks noGrp="1"/>
          </p:cNvSpPr>
          <p:nvPr>
            <p:ph type="ctrTitle"/>
          </p:nvPr>
        </p:nvSpPr>
        <p:spPr>
          <a:xfrm>
            <a:off x="456130" y="914400"/>
            <a:ext cx="3144068"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3" name="Підзаголовок 2"/>
          <p:cNvSpPr>
            <a:spLocks noGrp="1"/>
          </p:cNvSpPr>
          <p:nvPr>
            <p:ph type="subTitle" idx="1"/>
          </p:nvPr>
        </p:nvSpPr>
        <p:spPr>
          <a:xfrm>
            <a:off x="448466" y="4953013"/>
            <a:ext cx="3151731"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4" name="Місце для зображення 4"/>
          <p:cNvSpPr>
            <a:spLocks noGrp="1"/>
          </p:cNvSpPr>
          <p:nvPr>
            <p:ph type="pic" sz="quarter" idx="13"/>
          </p:nvPr>
        </p:nvSpPr>
        <p:spPr>
          <a:xfrm>
            <a:off x="3886022" y="228600"/>
            <a:ext cx="5087675" cy="5715000"/>
          </a:xfrm>
          <a:prstGeom prst="round1Rect">
            <a:avLst>
              <a:gd name="adj" fmla="val 5636"/>
            </a:avLst>
          </a:prstGeom>
          <a:solidFill>
            <a:schemeClr val="bg2"/>
          </a:solidFill>
        </p:spPr>
        <p:txBody>
          <a:bodyPr tIns="914400"/>
          <a:lstStyle>
            <a:lvl1pPr marL="0" indent="0" algn="ctr">
              <a:buNone/>
              <a:defRPr/>
            </a:lvl1pPr>
          </a:lstStyle>
          <a:p>
            <a:r>
              <a:rPr lang="ru-RU" smtClean="0"/>
              <a:t>Вставка рисунка</a:t>
            </a:r>
            <a:endParaRPr lang="uk-UA" dirty="0"/>
          </a:p>
        </p:txBody>
      </p:sp>
    </p:spTree>
    <p:extLst>
      <p:ext uri="{BB962C8B-B14F-4D97-AF65-F5344CB8AC3E}">
        <p14:creationId xmlns:p14="http://schemas.microsoft.com/office/powerpoint/2010/main" xmlns="" val="4187130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sp>
        <p:nvSpPr>
          <p:cNvPr id="8" name="Прямокутник 7"/>
          <p:cNvSpPr/>
          <p:nvPr/>
        </p:nvSpPr>
        <p:spPr>
          <a:xfrm>
            <a:off x="0" y="2876"/>
            <a:ext cx="914409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5589814" y="0"/>
            <a:ext cx="3554186"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0" name="Прямокутник з одним округленим кутом 9"/>
          <p:cNvSpPr/>
          <p:nvPr/>
        </p:nvSpPr>
        <p:spPr bwMode="ltGray">
          <a:xfrm rot="10800000" flipV="1">
            <a:off x="165029" y="234364"/>
            <a:ext cx="5429471"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1" name="Прямокутник 10"/>
          <p:cNvSpPr/>
          <p:nvPr/>
        </p:nvSpPr>
        <p:spPr>
          <a:xfrm>
            <a:off x="0" y="6477000"/>
            <a:ext cx="9144095"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970613" y="685800"/>
            <a:ext cx="4230202" cy="4191000"/>
          </a:xfrm>
        </p:spPr>
        <p:txBody>
          <a:bodyPr anchor="b">
            <a:noAutofit/>
          </a:bodyPr>
          <a:lstStyle>
            <a:lvl1pPr algn="l">
              <a:defRPr sz="5400" b="0" cap="none" baseline="0"/>
            </a:lvl1pPr>
          </a:lstStyle>
          <a:p>
            <a:r>
              <a:rPr lang="ru-RU" smtClean="0"/>
              <a:t>Образец заголовка</a:t>
            </a:r>
            <a:endParaRPr lang="uk-UA" dirty="0"/>
          </a:p>
        </p:txBody>
      </p:sp>
      <p:sp>
        <p:nvSpPr>
          <p:cNvPr id="3" name="Підзаголовок 2"/>
          <p:cNvSpPr>
            <a:spLocks noGrp="1"/>
          </p:cNvSpPr>
          <p:nvPr>
            <p:ph type="body" idx="1"/>
          </p:nvPr>
        </p:nvSpPr>
        <p:spPr>
          <a:xfrm>
            <a:off x="970612" y="5029200"/>
            <a:ext cx="4230202"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місту 2"/>
          <p:cNvSpPr>
            <a:spLocks noGrp="1"/>
          </p:cNvSpPr>
          <p:nvPr>
            <p:ph sz="half" idx="1"/>
          </p:nvPr>
        </p:nvSpPr>
        <p:spPr>
          <a:xfrm>
            <a:off x="970619" y="1981200"/>
            <a:ext cx="3487059"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вмісту 3"/>
          <p:cNvSpPr>
            <a:spLocks noGrp="1"/>
          </p:cNvSpPr>
          <p:nvPr>
            <p:ph sz="half" idx="2"/>
          </p:nvPr>
        </p:nvSpPr>
        <p:spPr>
          <a:xfrm>
            <a:off x="4686329" y="1981200"/>
            <a:ext cx="3487060"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dirty="0"/>
          </a:p>
        </p:txBody>
      </p:sp>
      <p:sp>
        <p:nvSpPr>
          <p:cNvPr id="3" name="Підзаголовок 2"/>
          <p:cNvSpPr>
            <a:spLocks noGrp="1"/>
          </p:cNvSpPr>
          <p:nvPr>
            <p:ph type="body" idx="1"/>
          </p:nvPr>
        </p:nvSpPr>
        <p:spPr>
          <a:xfrm>
            <a:off x="970619"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Місце для вмісту 3"/>
          <p:cNvSpPr>
            <a:spLocks noGrp="1"/>
          </p:cNvSpPr>
          <p:nvPr>
            <p:ph sz="half" idx="2"/>
          </p:nvPr>
        </p:nvSpPr>
        <p:spPr>
          <a:xfrm>
            <a:off x="970619" y="2819400"/>
            <a:ext cx="3484771"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5" name="Підзаголовок 4"/>
          <p:cNvSpPr>
            <a:spLocks noGrp="1"/>
          </p:cNvSpPr>
          <p:nvPr>
            <p:ph type="body" sz="quarter" idx="3"/>
          </p:nvPr>
        </p:nvSpPr>
        <p:spPr>
          <a:xfrm>
            <a:off x="4688624"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Місце для вмісту 5"/>
          <p:cNvSpPr>
            <a:spLocks noGrp="1"/>
          </p:cNvSpPr>
          <p:nvPr>
            <p:ph sz="quarter" idx="4"/>
          </p:nvPr>
        </p:nvSpPr>
        <p:spPr>
          <a:xfrm>
            <a:off x="4688624" y="2819400"/>
            <a:ext cx="3484771"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7" name="Місце для дати 6"/>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8" name="Місце для нижнього колонтитула 7"/>
          <p:cNvSpPr>
            <a:spLocks noGrp="1"/>
          </p:cNvSpPr>
          <p:nvPr>
            <p:ph type="ftr" sz="quarter" idx="11"/>
          </p:nvPr>
        </p:nvSpPr>
        <p:spPr/>
        <p:txBody>
          <a:bodyPr/>
          <a:lstStyle/>
          <a:p>
            <a:endParaRPr lang="ru-RU"/>
          </a:p>
        </p:txBody>
      </p:sp>
      <p:sp>
        <p:nvSpPr>
          <p:cNvPr id="9" name="Місце для номера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дати 2"/>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4" name="Місце для нижнього колонтитула 3"/>
          <p:cNvSpPr>
            <a:spLocks noGrp="1"/>
          </p:cNvSpPr>
          <p:nvPr>
            <p:ph type="ftr" sz="quarter" idx="11"/>
          </p:nvPr>
        </p:nvSpPr>
        <p:spPr/>
        <p:txBody>
          <a:bodyPr/>
          <a:lstStyle/>
          <a:p>
            <a:endParaRPr lang="ru-RU"/>
          </a:p>
        </p:txBody>
      </p:sp>
      <p:sp>
        <p:nvSpPr>
          <p:cNvPr id="5" name="Місце для номера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3" name="Місце для нижнього колонтитула 2"/>
          <p:cNvSpPr>
            <a:spLocks noGrp="1"/>
          </p:cNvSpPr>
          <p:nvPr>
            <p:ph type="ftr" sz="quarter" idx="11"/>
          </p:nvPr>
        </p:nvSpPr>
        <p:spPr/>
        <p:txBody>
          <a:bodyPr/>
          <a:lstStyle/>
          <a:p>
            <a:endParaRPr lang="ru-RU"/>
          </a:p>
        </p:txBody>
      </p:sp>
      <p:sp>
        <p:nvSpPr>
          <p:cNvPr id="4" name="Місце для номера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8" name="Прямокутник 7"/>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2"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0" name="Прямокутник з одним округленим кутом 9"/>
          <p:cNvSpPr/>
          <p:nvPr/>
        </p:nvSpPr>
        <p:spPr bwMode="ltGray">
          <a:xfrm rot="10800000" flipH="1" flipV="1">
            <a:off x="3543039" y="234364"/>
            <a:ext cx="5429567"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1" name="Прямокутник 10"/>
          <p:cNvSpPr/>
          <p:nvPr/>
        </p:nvSpPr>
        <p:spPr>
          <a:xfrm>
            <a:off x="6" y="1"/>
            <a:ext cx="354303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444264" y="234351"/>
            <a:ext cx="2831135"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4" name="Підзаголовок 3"/>
          <p:cNvSpPr>
            <a:spLocks noGrp="1"/>
          </p:cNvSpPr>
          <p:nvPr>
            <p:ph type="body" sz="half" idx="2"/>
          </p:nvPr>
        </p:nvSpPr>
        <p:spPr>
          <a:xfrm>
            <a:off x="436601" y="5029212"/>
            <a:ext cx="2837678"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3" name="Місце для вмісту 2"/>
          <p:cNvSpPr>
            <a:spLocks noGrp="1"/>
          </p:cNvSpPr>
          <p:nvPr>
            <p:ph idx="1"/>
          </p:nvPr>
        </p:nvSpPr>
        <p:spPr>
          <a:xfrm>
            <a:off x="3709821" y="465285"/>
            <a:ext cx="5091286"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ru-RU" smtClean="0"/>
              <a:t>Образец заголовка</a:t>
            </a:r>
            <a:endParaRPr lang="ru-RU"/>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17" name="Прямокутник 16"/>
          <p:cNvSpPr/>
          <p:nvPr/>
        </p:nvSpPr>
        <p:spPr>
          <a:xfrm>
            <a:off x="0"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8" name="Прямокутник 17"/>
          <p:cNvSpPr/>
          <p:nvPr/>
        </p:nvSpPr>
        <p:spPr>
          <a:xfrm>
            <a:off x="5600968" y="16"/>
            <a:ext cx="354303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5913903" y="234351"/>
            <a:ext cx="2831135"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ru-RU" smtClean="0"/>
              <a:t>Образец заголовка</a:t>
            </a:r>
            <a:endParaRPr lang="uk-UA" dirty="0"/>
          </a:p>
        </p:txBody>
      </p:sp>
      <p:sp>
        <p:nvSpPr>
          <p:cNvPr id="4" name="Підзаголовок 3"/>
          <p:cNvSpPr>
            <a:spLocks noGrp="1"/>
          </p:cNvSpPr>
          <p:nvPr>
            <p:ph type="body" sz="half" idx="2"/>
          </p:nvPr>
        </p:nvSpPr>
        <p:spPr>
          <a:xfrm>
            <a:off x="5906240" y="5029200"/>
            <a:ext cx="2837678"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0" name="Прямокутник 19"/>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1" name="Прямокутник з одним округленим кутом 20"/>
          <p:cNvSpPr/>
          <p:nvPr/>
        </p:nvSpPr>
        <p:spPr bwMode="ltGray">
          <a:xfrm rot="10800000" flipV="1">
            <a:off x="170305" y="234364"/>
            <a:ext cx="5430663"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3" name="Місце для зображення 2"/>
          <p:cNvSpPr>
            <a:spLocks noGrp="1"/>
          </p:cNvSpPr>
          <p:nvPr>
            <p:ph type="pic" idx="1"/>
          </p:nvPr>
        </p:nvSpPr>
        <p:spPr>
          <a:xfrm flipH="1">
            <a:off x="342988" y="465296"/>
            <a:ext cx="5086486"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uk-UA" dirty="0"/>
          </a:p>
        </p:txBody>
      </p:sp>
    </p:spTree>
    <p:extLst>
      <p:ext uri="{BB962C8B-B14F-4D97-AF65-F5344CB8AC3E}">
        <p14:creationId xmlns:p14="http://schemas.microsoft.com/office/powerpoint/2010/main" xmlns="" val="3521585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ертикального тексту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3" name="Місце для вертикального тексту 2"/>
          <p:cNvSpPr>
            <a:spLocks noGrp="1"/>
          </p:cNvSpPr>
          <p:nvPr>
            <p:ph type="body" orient="vert" idx="1"/>
          </p:nvPr>
        </p:nvSpPr>
        <p:spPr>
          <a:xfrm>
            <a:off x="970613" y="582626"/>
            <a:ext cx="6139270" cy="55895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Вертикальний заголовок 1"/>
          <p:cNvSpPr>
            <a:spLocks noGrp="1"/>
          </p:cNvSpPr>
          <p:nvPr>
            <p:ph type="title" orient="vert"/>
          </p:nvPr>
        </p:nvSpPr>
        <p:spPr>
          <a:xfrm>
            <a:off x="7281383" y="582626"/>
            <a:ext cx="1463659" cy="5589587"/>
          </a:xfrm>
        </p:spPr>
        <p:txBody>
          <a:bodyPr vert="eaVert"/>
          <a:lstStyle/>
          <a:p>
            <a:r>
              <a:rPr lang="ru-RU" smtClean="0"/>
              <a:t>Образец заголовка</a:t>
            </a:r>
            <a:endParaRPr lang="uk-UA"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7" name="Прямокутник 6"/>
          <p:cNvSpPr/>
          <p:nvPr/>
        </p:nvSpPr>
        <p:spPr>
          <a:xfrm>
            <a:off x="2" y="0"/>
            <a:ext cx="9143998"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8" name="Прямокутник з одним округленим кутом 7"/>
          <p:cNvSpPr/>
          <p:nvPr/>
        </p:nvSpPr>
        <p:spPr bwMode="ltGray">
          <a:xfrm rot="10800000" flipH="1" flipV="1">
            <a:off x="5196423" y="228598"/>
            <a:ext cx="377727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0" y="4"/>
            <a:ext cx="5196420"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0" name="Прямокутник 9"/>
          <p:cNvSpPr/>
          <p:nvPr/>
        </p:nvSpPr>
        <p:spPr>
          <a:xfrm>
            <a:off x="0" y="6172200"/>
            <a:ext cx="9144095"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2" name="Заголовок 1"/>
          <p:cNvSpPr>
            <a:spLocks noGrp="1"/>
          </p:cNvSpPr>
          <p:nvPr>
            <p:ph type="ctrTitle"/>
          </p:nvPr>
        </p:nvSpPr>
        <p:spPr>
          <a:xfrm>
            <a:off x="456129" y="1703718"/>
            <a:ext cx="4344531"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3" name="Підзаголовок 2"/>
          <p:cNvSpPr>
            <a:spLocks noGrp="1"/>
          </p:cNvSpPr>
          <p:nvPr>
            <p:ph type="subTitle" idx="1"/>
          </p:nvPr>
        </p:nvSpPr>
        <p:spPr>
          <a:xfrm>
            <a:off x="5315145" y="3429000"/>
            <a:ext cx="3429893"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місту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Титульний слайд із рисунком">
    <p:spTree>
      <p:nvGrpSpPr>
        <p:cNvPr id="1" name=""/>
        <p:cNvGrpSpPr/>
        <p:nvPr/>
      </p:nvGrpSpPr>
      <p:grpSpPr>
        <a:xfrm>
          <a:off x="0" y="0"/>
          <a:ext cx="0" cy="0"/>
          <a:chOff x="0" y="0"/>
          <a:chExt cx="0" cy="0"/>
        </a:xfrm>
      </p:grpSpPr>
      <p:sp>
        <p:nvSpPr>
          <p:cNvPr id="11" name="Прямокутник 10"/>
          <p:cNvSpPr/>
          <p:nvPr/>
        </p:nvSpPr>
        <p:spPr>
          <a:xfrm>
            <a:off x="0"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2" name="Прямокутник 11"/>
          <p:cNvSpPr/>
          <p:nvPr/>
        </p:nvSpPr>
        <p:spPr>
          <a:xfrm>
            <a:off x="0" y="4"/>
            <a:ext cx="388602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3" name="Прямокутник 12"/>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2" name="Заголовок 1"/>
          <p:cNvSpPr>
            <a:spLocks noGrp="1"/>
          </p:cNvSpPr>
          <p:nvPr>
            <p:ph type="ctrTitle"/>
          </p:nvPr>
        </p:nvSpPr>
        <p:spPr>
          <a:xfrm>
            <a:off x="456129" y="914400"/>
            <a:ext cx="3144068"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3" name="Підзаголовок 2"/>
          <p:cNvSpPr>
            <a:spLocks noGrp="1"/>
          </p:cNvSpPr>
          <p:nvPr>
            <p:ph type="subTitle" idx="1"/>
          </p:nvPr>
        </p:nvSpPr>
        <p:spPr>
          <a:xfrm>
            <a:off x="448466" y="4953001"/>
            <a:ext cx="3151731"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4" name="Місце для зображення 4"/>
          <p:cNvSpPr>
            <a:spLocks noGrp="1"/>
          </p:cNvSpPr>
          <p:nvPr>
            <p:ph type="pic" sz="quarter" idx="13"/>
          </p:nvPr>
        </p:nvSpPr>
        <p:spPr>
          <a:xfrm>
            <a:off x="3886022" y="228600"/>
            <a:ext cx="5087675" cy="5715000"/>
          </a:xfrm>
          <a:prstGeom prst="round1Rect">
            <a:avLst>
              <a:gd name="adj" fmla="val 5636"/>
            </a:avLst>
          </a:prstGeom>
          <a:solidFill>
            <a:schemeClr val="bg2"/>
          </a:solidFill>
        </p:spPr>
        <p:txBody>
          <a:bodyPr tIns="914400"/>
          <a:lstStyle>
            <a:lvl1pPr marL="0" indent="0" algn="ctr">
              <a:buNone/>
              <a:defRPr/>
            </a:lvl1pPr>
          </a:lstStyle>
          <a:p>
            <a:r>
              <a:rPr lang="ru-RU" smtClean="0"/>
              <a:t>Вставка рисунка</a:t>
            </a:r>
            <a:endParaRPr lang="uk-UA" dirty="0"/>
          </a:p>
        </p:txBody>
      </p:sp>
    </p:spTree>
    <p:extLst>
      <p:ext uri="{BB962C8B-B14F-4D97-AF65-F5344CB8AC3E}">
        <p14:creationId xmlns:p14="http://schemas.microsoft.com/office/powerpoint/2010/main" xmlns="" val="4187130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sp>
        <p:nvSpPr>
          <p:cNvPr id="8" name="Прямокутник 7"/>
          <p:cNvSpPr/>
          <p:nvPr/>
        </p:nvSpPr>
        <p:spPr>
          <a:xfrm>
            <a:off x="0" y="2876"/>
            <a:ext cx="914409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5589814" y="0"/>
            <a:ext cx="3554186"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10" name="Прямокутник з одним округленим кутом 9"/>
          <p:cNvSpPr/>
          <p:nvPr/>
        </p:nvSpPr>
        <p:spPr bwMode="ltGray">
          <a:xfrm rot="10800000" flipV="1">
            <a:off x="165023" y="234352"/>
            <a:ext cx="5429471"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1" name="Прямокутник 10"/>
          <p:cNvSpPr/>
          <p:nvPr/>
        </p:nvSpPr>
        <p:spPr>
          <a:xfrm>
            <a:off x="0" y="6477000"/>
            <a:ext cx="9144095"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970613" y="685800"/>
            <a:ext cx="4230202" cy="4191000"/>
          </a:xfrm>
        </p:spPr>
        <p:txBody>
          <a:bodyPr anchor="b">
            <a:noAutofit/>
          </a:bodyPr>
          <a:lstStyle>
            <a:lvl1pPr algn="l">
              <a:defRPr sz="5400" b="0" cap="none" baseline="0"/>
            </a:lvl1pPr>
          </a:lstStyle>
          <a:p>
            <a:r>
              <a:rPr lang="ru-RU" smtClean="0"/>
              <a:t>Образец заголовка</a:t>
            </a:r>
            <a:endParaRPr lang="uk-UA" dirty="0"/>
          </a:p>
        </p:txBody>
      </p:sp>
      <p:sp>
        <p:nvSpPr>
          <p:cNvPr id="3" name="Підзаголовок 2"/>
          <p:cNvSpPr>
            <a:spLocks noGrp="1"/>
          </p:cNvSpPr>
          <p:nvPr>
            <p:ph type="body" idx="1"/>
          </p:nvPr>
        </p:nvSpPr>
        <p:spPr>
          <a:xfrm>
            <a:off x="970612" y="5029200"/>
            <a:ext cx="4230202"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місту 2"/>
          <p:cNvSpPr>
            <a:spLocks noGrp="1"/>
          </p:cNvSpPr>
          <p:nvPr>
            <p:ph sz="half" idx="1"/>
          </p:nvPr>
        </p:nvSpPr>
        <p:spPr>
          <a:xfrm>
            <a:off x="970613" y="1981200"/>
            <a:ext cx="3487059"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вмісту 3"/>
          <p:cNvSpPr>
            <a:spLocks noGrp="1"/>
          </p:cNvSpPr>
          <p:nvPr>
            <p:ph sz="half" idx="2"/>
          </p:nvPr>
        </p:nvSpPr>
        <p:spPr>
          <a:xfrm>
            <a:off x="4686329" y="1981200"/>
            <a:ext cx="3487060"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dirty="0"/>
          </a:p>
        </p:txBody>
      </p:sp>
      <p:sp>
        <p:nvSpPr>
          <p:cNvPr id="3" name="Підзаголовок 2"/>
          <p:cNvSpPr>
            <a:spLocks noGrp="1"/>
          </p:cNvSpPr>
          <p:nvPr>
            <p:ph type="body" idx="1"/>
          </p:nvPr>
        </p:nvSpPr>
        <p:spPr>
          <a:xfrm>
            <a:off x="970613"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Місце для вмісту 3"/>
          <p:cNvSpPr>
            <a:spLocks noGrp="1"/>
          </p:cNvSpPr>
          <p:nvPr>
            <p:ph sz="half" idx="2"/>
          </p:nvPr>
        </p:nvSpPr>
        <p:spPr>
          <a:xfrm>
            <a:off x="970613" y="2819400"/>
            <a:ext cx="3484771"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5" name="Підзаголовок 4"/>
          <p:cNvSpPr>
            <a:spLocks noGrp="1"/>
          </p:cNvSpPr>
          <p:nvPr>
            <p:ph type="body" sz="quarter" idx="3"/>
          </p:nvPr>
        </p:nvSpPr>
        <p:spPr>
          <a:xfrm>
            <a:off x="4688618"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Місце для вмісту 5"/>
          <p:cNvSpPr>
            <a:spLocks noGrp="1"/>
          </p:cNvSpPr>
          <p:nvPr>
            <p:ph sz="quarter" idx="4"/>
          </p:nvPr>
        </p:nvSpPr>
        <p:spPr>
          <a:xfrm>
            <a:off x="4688618" y="2819400"/>
            <a:ext cx="3484771"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7" name="Місце для дати 6"/>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8" name="Місце для нижнього колонтитула 7"/>
          <p:cNvSpPr>
            <a:spLocks noGrp="1"/>
          </p:cNvSpPr>
          <p:nvPr>
            <p:ph type="ftr" sz="quarter" idx="11"/>
          </p:nvPr>
        </p:nvSpPr>
        <p:spPr/>
        <p:txBody>
          <a:bodyPr/>
          <a:lstStyle/>
          <a:p>
            <a:endParaRPr lang="ru-RU"/>
          </a:p>
        </p:txBody>
      </p:sp>
      <p:sp>
        <p:nvSpPr>
          <p:cNvPr id="9" name="Місце для номера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дати 2"/>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4" name="Місце для нижнього колонтитула 3"/>
          <p:cNvSpPr>
            <a:spLocks noGrp="1"/>
          </p:cNvSpPr>
          <p:nvPr>
            <p:ph type="ftr" sz="quarter" idx="11"/>
          </p:nvPr>
        </p:nvSpPr>
        <p:spPr/>
        <p:txBody>
          <a:bodyPr/>
          <a:lstStyle/>
          <a:p>
            <a:endParaRPr lang="ru-RU"/>
          </a:p>
        </p:txBody>
      </p:sp>
      <p:sp>
        <p:nvSpPr>
          <p:cNvPr id="5" name="Місце для номера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5B106E36-FD25-4E2D-B0AA-010F637433A0}" type="datetimeFigureOut">
              <a:rPr lang="ru-RU" smtClean="0"/>
              <a:pPr/>
              <a:t>06.06.2014</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3" name="Місце для нижнього колонтитула 2"/>
          <p:cNvSpPr>
            <a:spLocks noGrp="1"/>
          </p:cNvSpPr>
          <p:nvPr>
            <p:ph type="ftr" sz="quarter" idx="11"/>
          </p:nvPr>
        </p:nvSpPr>
        <p:spPr/>
        <p:txBody>
          <a:bodyPr/>
          <a:lstStyle/>
          <a:p>
            <a:endParaRPr lang="ru-RU"/>
          </a:p>
        </p:txBody>
      </p:sp>
      <p:sp>
        <p:nvSpPr>
          <p:cNvPr id="4" name="Місце для номера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8" name="Прямокутник 7"/>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9" name="Прямокутник 8"/>
          <p:cNvSpPr/>
          <p:nvPr/>
        </p:nvSpPr>
        <p:spPr>
          <a:xfrm>
            <a:off x="2"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0" name="Прямокутник з одним округленим кутом 9"/>
          <p:cNvSpPr/>
          <p:nvPr/>
        </p:nvSpPr>
        <p:spPr bwMode="ltGray">
          <a:xfrm rot="10800000" flipH="1" flipV="1">
            <a:off x="3543033" y="234352"/>
            <a:ext cx="5429567"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1" name="Прямокутник 10"/>
          <p:cNvSpPr/>
          <p:nvPr/>
        </p:nvSpPr>
        <p:spPr>
          <a:xfrm>
            <a:off x="0" y="1"/>
            <a:ext cx="354303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444264" y="234351"/>
            <a:ext cx="2831135"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ru-RU" smtClean="0"/>
              <a:t>Образец заголовка</a:t>
            </a:r>
            <a:endParaRPr lang="uk-UA" dirty="0"/>
          </a:p>
        </p:txBody>
      </p:sp>
      <p:sp>
        <p:nvSpPr>
          <p:cNvPr id="4" name="Підзаголовок 3"/>
          <p:cNvSpPr>
            <a:spLocks noGrp="1"/>
          </p:cNvSpPr>
          <p:nvPr>
            <p:ph type="body" sz="half" idx="2"/>
          </p:nvPr>
        </p:nvSpPr>
        <p:spPr>
          <a:xfrm>
            <a:off x="436601" y="5029200"/>
            <a:ext cx="2837678"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3" name="Місце для вмісту 2"/>
          <p:cNvSpPr>
            <a:spLocks noGrp="1"/>
          </p:cNvSpPr>
          <p:nvPr>
            <p:ph idx="1"/>
          </p:nvPr>
        </p:nvSpPr>
        <p:spPr>
          <a:xfrm>
            <a:off x="3709821" y="465285"/>
            <a:ext cx="5091286"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17" name="Прямокутник 16"/>
          <p:cNvSpPr/>
          <p:nvPr/>
        </p:nvSpPr>
        <p:spPr>
          <a:xfrm>
            <a:off x="0"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8" name="Прямокутник 17"/>
          <p:cNvSpPr/>
          <p:nvPr/>
        </p:nvSpPr>
        <p:spPr>
          <a:xfrm>
            <a:off x="5600968" y="4"/>
            <a:ext cx="354303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2" name="Заголовок 1"/>
          <p:cNvSpPr>
            <a:spLocks noGrp="1"/>
          </p:cNvSpPr>
          <p:nvPr>
            <p:ph type="title"/>
          </p:nvPr>
        </p:nvSpPr>
        <p:spPr>
          <a:xfrm>
            <a:off x="5913903" y="234351"/>
            <a:ext cx="2831135"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ru-RU" smtClean="0"/>
              <a:t>Образец заголовка</a:t>
            </a:r>
            <a:endParaRPr lang="uk-UA" dirty="0"/>
          </a:p>
        </p:txBody>
      </p:sp>
      <p:sp>
        <p:nvSpPr>
          <p:cNvPr id="4" name="Підзаголовок 3"/>
          <p:cNvSpPr>
            <a:spLocks noGrp="1"/>
          </p:cNvSpPr>
          <p:nvPr>
            <p:ph type="body" sz="half" idx="2"/>
          </p:nvPr>
        </p:nvSpPr>
        <p:spPr>
          <a:xfrm>
            <a:off x="5906240" y="5029200"/>
            <a:ext cx="2837678"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0" name="Прямокутник 19"/>
          <p:cNvSpPr/>
          <p:nvPr/>
        </p:nvSpPr>
        <p:spPr>
          <a:xfrm>
            <a:off x="0"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5" name="Місце для дати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1" name="Прямокутник з одним округленим кутом 20"/>
          <p:cNvSpPr/>
          <p:nvPr/>
        </p:nvSpPr>
        <p:spPr bwMode="ltGray">
          <a:xfrm rot="10800000" flipV="1">
            <a:off x="170305" y="234352"/>
            <a:ext cx="5430663"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3" name="Місце для зображення 2"/>
          <p:cNvSpPr>
            <a:spLocks noGrp="1"/>
          </p:cNvSpPr>
          <p:nvPr>
            <p:ph type="pic" idx="1"/>
          </p:nvPr>
        </p:nvSpPr>
        <p:spPr>
          <a:xfrm flipH="1">
            <a:off x="342988" y="465284"/>
            <a:ext cx="5086486"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uk-UA" dirty="0"/>
          </a:p>
        </p:txBody>
      </p:sp>
    </p:spTree>
    <p:extLst>
      <p:ext uri="{BB962C8B-B14F-4D97-AF65-F5344CB8AC3E}">
        <p14:creationId xmlns:p14="http://schemas.microsoft.com/office/powerpoint/2010/main" xmlns="" val="3521585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dirty="0"/>
          </a:p>
        </p:txBody>
      </p:sp>
      <p:sp>
        <p:nvSpPr>
          <p:cNvPr id="3" name="Місце для вертикального тексту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3" name="Місце для вертикального тексту 2"/>
          <p:cNvSpPr>
            <a:spLocks noGrp="1"/>
          </p:cNvSpPr>
          <p:nvPr>
            <p:ph type="body" orient="vert" idx="1"/>
          </p:nvPr>
        </p:nvSpPr>
        <p:spPr>
          <a:xfrm>
            <a:off x="970613" y="582614"/>
            <a:ext cx="6139270" cy="55895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dirty="0"/>
          </a:p>
        </p:txBody>
      </p:sp>
      <p:sp>
        <p:nvSpPr>
          <p:cNvPr id="4" name="Місце для дати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Вертикальний заголовок 1"/>
          <p:cNvSpPr>
            <a:spLocks noGrp="1"/>
          </p:cNvSpPr>
          <p:nvPr>
            <p:ph type="title" orient="vert"/>
          </p:nvPr>
        </p:nvSpPr>
        <p:spPr>
          <a:xfrm>
            <a:off x="7281377" y="582614"/>
            <a:ext cx="1463659" cy="5589587"/>
          </a:xfrm>
        </p:spPr>
        <p:txBody>
          <a:bodyPr vert="eaVert"/>
          <a:lstStyle/>
          <a:p>
            <a:r>
              <a:rPr lang="ru-RU" smtClean="0"/>
              <a:t>Образец заголовка</a:t>
            </a:r>
            <a:endParaRPr lang="uk-UA"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1" y="274638"/>
            <a:ext cx="716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Text Placeholder 2"/>
          <p:cNvSpPr>
            <a:spLocks noGrp="1"/>
          </p:cNvSpPr>
          <p:nvPr>
            <p:ph type="body" idx="1"/>
          </p:nvPr>
        </p:nvSpPr>
        <p:spPr bwMode="auto">
          <a:xfrm>
            <a:off x="1524001" y="1600206"/>
            <a:ext cx="716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Date Placeholder 3"/>
          <p:cNvSpPr>
            <a:spLocks noGrp="1"/>
          </p:cNvSpPr>
          <p:nvPr>
            <p:ph type="dt" sz="half" idx="2"/>
          </p:nvPr>
        </p:nvSpPr>
        <p:spPr>
          <a:xfrm>
            <a:off x="1524000" y="6356364"/>
            <a:ext cx="1981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3"/>
          </p:nvPr>
        </p:nvSpPr>
        <p:spPr>
          <a:xfrm>
            <a:off x="3657601" y="6356364"/>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endParaRPr lang="ru-RU"/>
          </a:p>
        </p:txBody>
      </p:sp>
      <p:sp>
        <p:nvSpPr>
          <p:cNvPr id="6" name="Slide Number Placeholder 5"/>
          <p:cNvSpPr>
            <a:spLocks noGrp="1"/>
          </p:cNvSpPr>
          <p:nvPr>
            <p:ph type="sldNum" sz="quarter" idx="4"/>
          </p:nvPr>
        </p:nvSpPr>
        <p:spPr>
          <a:xfrm>
            <a:off x="6702425" y="6356364"/>
            <a:ext cx="198437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b="1" kern="1200">
          <a:solidFill>
            <a:srgbClr val="E9DEEA"/>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E9DEEA"/>
          </a:solidFill>
          <a:latin typeface="Arial" charset="0"/>
          <a:cs typeface="Arial" charset="0"/>
        </a:defRPr>
      </a:lvl2pPr>
      <a:lvl3pPr algn="ctr" rtl="0" eaLnBrk="1" fontAlgn="base" hangingPunct="1">
        <a:spcBef>
          <a:spcPct val="0"/>
        </a:spcBef>
        <a:spcAft>
          <a:spcPct val="0"/>
        </a:spcAft>
        <a:defRPr sz="4400" b="1">
          <a:solidFill>
            <a:srgbClr val="E9DEEA"/>
          </a:solidFill>
          <a:latin typeface="Arial" charset="0"/>
          <a:cs typeface="Arial" charset="0"/>
        </a:defRPr>
      </a:lvl3pPr>
      <a:lvl4pPr algn="ctr" rtl="0" eaLnBrk="1" fontAlgn="base" hangingPunct="1">
        <a:spcBef>
          <a:spcPct val="0"/>
        </a:spcBef>
        <a:spcAft>
          <a:spcPct val="0"/>
        </a:spcAft>
        <a:defRPr sz="4400" b="1">
          <a:solidFill>
            <a:srgbClr val="E9DEEA"/>
          </a:solidFill>
          <a:latin typeface="Arial" charset="0"/>
          <a:cs typeface="Arial" charset="0"/>
        </a:defRPr>
      </a:lvl4pPr>
      <a:lvl5pPr algn="ctr" rtl="0" eaLnBrk="1" fontAlgn="base" hangingPunct="1">
        <a:spcBef>
          <a:spcPct val="0"/>
        </a:spcBef>
        <a:spcAft>
          <a:spcPct val="0"/>
        </a:spcAft>
        <a:defRPr sz="4400" b="1">
          <a:solidFill>
            <a:srgbClr val="E9DEEA"/>
          </a:solidFill>
          <a:latin typeface="Arial" charset="0"/>
          <a:cs typeface="Arial" charset="0"/>
        </a:defRPr>
      </a:lvl5pPr>
      <a:lvl6pPr marL="457200" algn="ctr" rtl="0" eaLnBrk="1" fontAlgn="base" hangingPunct="1">
        <a:spcBef>
          <a:spcPct val="0"/>
        </a:spcBef>
        <a:spcAft>
          <a:spcPct val="0"/>
        </a:spcAft>
        <a:defRPr sz="4400" b="1">
          <a:solidFill>
            <a:srgbClr val="E9DEEA"/>
          </a:solidFill>
          <a:latin typeface="Arial" charset="0"/>
          <a:cs typeface="Arial" charset="0"/>
        </a:defRPr>
      </a:lvl6pPr>
      <a:lvl7pPr marL="914400" algn="ctr" rtl="0" eaLnBrk="1" fontAlgn="base" hangingPunct="1">
        <a:spcBef>
          <a:spcPct val="0"/>
        </a:spcBef>
        <a:spcAft>
          <a:spcPct val="0"/>
        </a:spcAft>
        <a:defRPr sz="4400" b="1">
          <a:solidFill>
            <a:srgbClr val="E9DEEA"/>
          </a:solidFill>
          <a:latin typeface="Arial" charset="0"/>
          <a:cs typeface="Arial" charset="0"/>
        </a:defRPr>
      </a:lvl7pPr>
      <a:lvl8pPr marL="1371600" algn="ctr" rtl="0" eaLnBrk="1" fontAlgn="base" hangingPunct="1">
        <a:spcBef>
          <a:spcPct val="0"/>
        </a:spcBef>
        <a:spcAft>
          <a:spcPct val="0"/>
        </a:spcAft>
        <a:defRPr sz="4400" b="1">
          <a:solidFill>
            <a:srgbClr val="E9DEEA"/>
          </a:solidFill>
          <a:latin typeface="Arial" charset="0"/>
          <a:cs typeface="Arial" charset="0"/>
        </a:defRPr>
      </a:lvl8pPr>
      <a:lvl9pPr marL="1828800" algn="ctr" rtl="0" eaLnBrk="1" fontAlgn="base" hangingPunct="1">
        <a:spcBef>
          <a:spcPct val="0"/>
        </a:spcBef>
        <a:spcAft>
          <a:spcPct val="0"/>
        </a:spcAft>
        <a:defRPr sz="4400" b="1">
          <a:solidFill>
            <a:srgbClr val="E9DEEA"/>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D8C4DA"/>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D8C4DA"/>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D8C4DA"/>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D8C4DA"/>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D8C4D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CustomShape 1"/>
          <p:cNvSpPr>
            <a:spLocks noChangeArrowheads="1"/>
          </p:cNvSpPr>
          <p:nvPr/>
        </p:nvSpPr>
        <p:spPr bwMode="auto">
          <a:xfrm flipH="1">
            <a:off x="8151813" y="0"/>
            <a:ext cx="990600" cy="6858000"/>
          </a:xfrm>
          <a:prstGeom prst="rect">
            <a:avLst/>
          </a:prstGeom>
          <a:blipFill dpi="0" rotWithShape="1">
            <a:blip r:embed="rId14" cstate="print"/>
            <a:srcRect/>
            <a:tile tx="0" ty="0" sx="100000" sy="100000" flip="none" algn="tl"/>
          </a:blipFill>
          <a:ln w="9525">
            <a:noFill/>
            <a:miter lim="800000"/>
            <a:headEnd/>
            <a:tailEnd/>
          </a:ln>
        </p:spPr>
        <p:txBody>
          <a:bodyPr/>
          <a:lstStyle/>
          <a:p>
            <a:endParaRPr lang="uk-UA"/>
          </a:p>
        </p:txBody>
      </p:sp>
      <p:sp>
        <p:nvSpPr>
          <p:cNvPr id="1027" name="CustomShape 2"/>
          <p:cNvSpPr>
            <a:spLocks noChangeArrowheads="1"/>
          </p:cNvSpPr>
          <p:nvPr/>
        </p:nvSpPr>
        <p:spPr bwMode="auto">
          <a:xfrm flipH="1">
            <a:off x="2665414" y="0"/>
            <a:ext cx="6477000" cy="6858000"/>
          </a:xfrm>
          <a:prstGeom prst="rect">
            <a:avLst/>
          </a:prstGeom>
          <a:blipFill dpi="0" rotWithShape="1">
            <a:blip r:embed="rId14" cstate="print"/>
            <a:srcRect/>
            <a:tile tx="0" ty="0" sx="100000" sy="100000" flip="none" algn="tl"/>
          </a:blipFill>
          <a:ln w="9525">
            <a:noFill/>
            <a:miter lim="800000"/>
            <a:headEnd/>
            <a:tailEnd/>
          </a:ln>
        </p:spPr>
        <p:txBody>
          <a:bodyPr/>
          <a:lstStyle/>
          <a:p>
            <a:endParaRPr lang="uk-UA"/>
          </a:p>
        </p:txBody>
      </p:sp>
      <p:sp>
        <p:nvSpPr>
          <p:cNvPr id="1028" name="Line 3"/>
          <p:cNvSpPr>
            <a:spLocks noChangeShapeType="1"/>
          </p:cNvSpPr>
          <p:nvPr/>
        </p:nvSpPr>
        <p:spPr bwMode="auto">
          <a:xfrm flipV="1">
            <a:off x="2667000" y="0"/>
            <a:ext cx="0" cy="6858000"/>
          </a:xfrm>
          <a:prstGeom prst="line">
            <a:avLst/>
          </a:prstGeom>
          <a:noFill/>
          <a:ln w="11520">
            <a:solidFill>
              <a:srgbClr val="F9F9F9"/>
            </a:solidFill>
            <a:miter lim="800000"/>
            <a:headEnd/>
            <a:tailEnd/>
          </a:ln>
        </p:spPr>
        <p:txBody>
          <a:bodyPr/>
          <a:lstStyle/>
          <a:p>
            <a:endParaRPr lang="uk-UA"/>
          </a:p>
        </p:txBody>
      </p:sp>
      <p:sp>
        <p:nvSpPr>
          <p:cNvPr id="1029" name="PlaceHolder 4"/>
          <p:cNvSpPr>
            <a:spLocks noGrp="1"/>
          </p:cNvSpPr>
          <p:nvPr>
            <p:ph type="title"/>
          </p:nvPr>
        </p:nvSpPr>
        <p:spPr bwMode="auto">
          <a:xfrm>
            <a:off x="3367089" y="533403"/>
            <a:ext cx="5105400" cy="2868613"/>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lvl="0"/>
            <a:r>
              <a:rPr lang="ru-RU" smtClean="0"/>
              <a:t>Для правки текста заголовка щелкните мышьюОбразец заголовка</a:t>
            </a:r>
            <a:endParaRPr lang="uk-UA" smtClean="0"/>
          </a:p>
        </p:txBody>
      </p:sp>
      <p:sp>
        <p:nvSpPr>
          <p:cNvPr id="4" name="PlaceHolder 5"/>
          <p:cNvSpPr>
            <a:spLocks noGrp="1"/>
          </p:cNvSpPr>
          <p:nvPr>
            <p:ph type="dt"/>
          </p:nvPr>
        </p:nvSpPr>
        <p:spPr>
          <a:xfrm>
            <a:off x="5870575" y="6557963"/>
            <a:ext cx="2001838" cy="227012"/>
          </a:xfrm>
          <a:prstGeom prst="rect">
            <a:avLst/>
          </a:prstGeom>
        </p:spPr>
        <p:txBody>
          <a:bodyPr lIns="90000" tIns="0" rIns="90000" bIns="0" anchor="b"/>
          <a:lstStyle>
            <a:lvl1pPr fontAlgn="auto">
              <a:spcBef>
                <a:spcPts val="0"/>
              </a:spcBef>
              <a:spcAft>
                <a:spcPts val="0"/>
              </a:spcAft>
              <a:defRPr sz="1000">
                <a:solidFill>
                  <a:srgbClr val="FFFFFF"/>
                </a:solidFill>
                <a:latin typeface="Trebuchet MS"/>
                <a:ea typeface="+mn-ea"/>
                <a:cs typeface="+mn-cs"/>
              </a:defRPr>
            </a:lvl1pPr>
          </a:lstStyle>
          <a:p>
            <a:fld id="{5B106E36-FD25-4E2D-B0AA-010F637433A0}" type="datetimeFigureOut">
              <a:rPr lang="ru-RU" smtClean="0"/>
              <a:pPr/>
              <a:t>06.06.2014</a:t>
            </a:fld>
            <a:endParaRPr lang="ru-RU"/>
          </a:p>
        </p:txBody>
      </p:sp>
      <p:sp>
        <p:nvSpPr>
          <p:cNvPr id="5" name="PlaceHolder 6"/>
          <p:cNvSpPr>
            <a:spLocks noGrp="1"/>
          </p:cNvSpPr>
          <p:nvPr>
            <p:ph type="ftr"/>
          </p:nvPr>
        </p:nvSpPr>
        <p:spPr>
          <a:xfrm>
            <a:off x="2819400" y="6557963"/>
            <a:ext cx="2927350" cy="228600"/>
          </a:xfrm>
          <a:prstGeom prst="rect">
            <a:avLst/>
          </a:prstGeom>
        </p:spPr>
        <p:txBody>
          <a:bodyPr lIns="90000" tIns="0" rIns="90000" bIns="0" anchor="b"/>
          <a:lstStyle>
            <a:lvl1pPr fontAlgn="auto">
              <a:spcBef>
                <a:spcPts val="0"/>
              </a:spcBef>
              <a:spcAft>
                <a:spcPts val="0"/>
              </a:spcAft>
              <a:defRPr>
                <a:latin typeface="+mn-lt"/>
                <a:ea typeface="+mn-ea"/>
                <a:cs typeface="+mn-cs"/>
              </a:defRPr>
            </a:lvl1pPr>
          </a:lstStyle>
          <a:p>
            <a:endParaRPr lang="ru-RU"/>
          </a:p>
        </p:txBody>
      </p:sp>
      <p:sp>
        <p:nvSpPr>
          <p:cNvPr id="6" name="PlaceHolder 7"/>
          <p:cNvSpPr>
            <a:spLocks noGrp="1"/>
          </p:cNvSpPr>
          <p:nvPr>
            <p:ph type="sldNum"/>
          </p:nvPr>
        </p:nvSpPr>
        <p:spPr>
          <a:xfrm>
            <a:off x="7880357" y="6556375"/>
            <a:ext cx="588963" cy="228600"/>
          </a:xfrm>
          <a:prstGeom prst="rect">
            <a:avLst/>
          </a:prstGeom>
        </p:spPr>
        <p:txBody>
          <a:bodyPr lIns="0" tIns="0" rIns="0" bIns="0" anchor="b"/>
          <a:lstStyle>
            <a:lvl1pPr fontAlgn="auto">
              <a:spcBef>
                <a:spcPts val="0"/>
              </a:spcBef>
              <a:spcAft>
                <a:spcPts val="0"/>
              </a:spcAft>
              <a:defRPr sz="1100">
                <a:solidFill>
                  <a:srgbClr val="FFFFFF"/>
                </a:solidFill>
                <a:latin typeface="Trebuchet MS"/>
                <a:ea typeface="+mn-ea"/>
                <a:cs typeface="+mn-cs"/>
              </a:defRPr>
            </a:lvl1pPr>
          </a:lstStyle>
          <a:p>
            <a:fld id="{725C68B6-61C2-468F-89AB-4B9F7531AA68}" type="slidenum">
              <a:rPr lang="ru-RU" smtClean="0"/>
              <a:pPr/>
              <a:t>‹#›</a:t>
            </a:fld>
            <a:endParaRPr lang="ru-RU"/>
          </a:p>
        </p:txBody>
      </p:sp>
      <p:sp>
        <p:nvSpPr>
          <p:cNvPr id="7" name="PlaceHolder 8"/>
          <p:cNvSpPr>
            <a:spLocks noGrp="1"/>
          </p:cNvSpPr>
          <p:nvPr>
            <p:ph type="body"/>
          </p:nvPr>
        </p:nvSpPr>
        <p:spPr>
          <a:xfrm>
            <a:off x="457200" y="1604968"/>
            <a:ext cx="8047038" cy="3976687"/>
          </a:xfrm>
          <a:prstGeom prst="rect">
            <a:avLst/>
          </a:prstGeom>
        </p:spPr>
        <p:txBody>
          <a:bodyPr wrap="none" lIns="0" tIns="0" rIns="0" bIns="0"/>
          <a:lstStyle/>
          <a:p>
            <a:r>
              <a:rPr lang="ru-RU"/>
              <a:t>Для правки структуры щелкните мышью</a:t>
            </a:r>
            <a:endParaRPr/>
          </a:p>
          <a:p>
            <a:pPr lvl="1"/>
            <a:r>
              <a:rPr lang="ru-RU"/>
              <a:t>Второй уровень структуры</a:t>
            </a:r>
            <a:endParaRPr/>
          </a:p>
          <a:p>
            <a:pPr lvl="2"/>
            <a:r>
              <a:rPr lang="ru-RU"/>
              <a:t>Третий уровень структуры</a:t>
            </a:r>
            <a:endParaRPr/>
          </a:p>
          <a:p>
            <a:pPr lvl="3"/>
            <a:r>
              <a:rPr lang="ru-RU"/>
              <a:t>Четвёртый уровень структуры</a:t>
            </a:r>
            <a:endParaRPr/>
          </a:p>
          <a:p>
            <a:pPr lvl="4"/>
            <a:r>
              <a:rPr lang="ru-RU"/>
              <a:t>Пятый уровень структуры</a:t>
            </a:r>
            <a:endParaRPr/>
          </a:p>
          <a:p>
            <a:pPr lvl="5"/>
            <a:r>
              <a:rPr lang="ru-RU"/>
              <a:t>Шестой уровень структуры</a:t>
            </a:r>
            <a:endParaRPr/>
          </a:p>
          <a:p>
            <a:pPr lvl="6"/>
            <a:r>
              <a:rPr lang="ru-RU"/>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1" fontAlgn="base" hangingPunct="1">
        <a:spcBef>
          <a:spcPct val="0"/>
        </a:spcBef>
        <a:spcAft>
          <a:spcPct val="0"/>
        </a:spcAft>
        <a:defRPr sz="4400">
          <a:solidFill>
            <a:schemeClr val="tx2"/>
          </a:solidFill>
          <a:latin typeface="Arial" pitchFamily="34" charset="0"/>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Arial" pitchFamily="34" charset="0"/>
        </a:defRPr>
      </a:lvl1pPr>
      <a:lvl2pPr marL="742950" indent="-285750" algn="l" rtl="0" eaLnBrk="1" fontAlgn="base" hangingPunct="1">
        <a:spcBef>
          <a:spcPct val="20000"/>
        </a:spcBef>
        <a:spcAft>
          <a:spcPct val="0"/>
        </a:spcAft>
        <a:buChar char="–"/>
        <a:defRPr sz="2800">
          <a:solidFill>
            <a:schemeClr val="tx1"/>
          </a:solidFill>
          <a:latin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CustomShape 1"/>
          <p:cNvSpPr>
            <a:spLocks noChangeArrowheads="1"/>
          </p:cNvSpPr>
          <p:nvPr/>
        </p:nvSpPr>
        <p:spPr bwMode="auto">
          <a:xfrm flipH="1">
            <a:off x="8151813" y="0"/>
            <a:ext cx="990600" cy="6858000"/>
          </a:xfrm>
          <a:prstGeom prst="rect">
            <a:avLst/>
          </a:prstGeom>
          <a:blipFill dpi="0" rotWithShape="1">
            <a:blip r:embed="rId14" cstate="print"/>
            <a:srcRect/>
            <a:tile tx="0" ty="0" sx="100000" sy="100000" flip="none" algn="tl"/>
          </a:blipFill>
          <a:ln w="9525">
            <a:noFill/>
            <a:miter lim="800000"/>
            <a:headEnd/>
            <a:tailEnd/>
          </a:ln>
        </p:spPr>
        <p:txBody>
          <a:bodyPr/>
          <a:lstStyle/>
          <a:p>
            <a:endParaRPr lang="uk-UA"/>
          </a:p>
        </p:txBody>
      </p:sp>
      <p:sp>
        <p:nvSpPr>
          <p:cNvPr id="2051" name="PlaceHolder 2"/>
          <p:cNvSpPr>
            <a:spLocks noGrp="1"/>
          </p:cNvSpPr>
          <p:nvPr>
            <p:ph type="title"/>
          </p:nvPr>
        </p:nvSpPr>
        <p:spPr bwMode="auto">
          <a:xfrm>
            <a:off x="457200" y="320677"/>
            <a:ext cx="7239000" cy="1141413"/>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lvl="0"/>
            <a:r>
              <a:rPr lang="ru-RU" smtClean="0"/>
              <a:t>Для правки текста заголовка щелкните мышьюОбразец заголовка</a:t>
            </a:r>
            <a:endParaRPr lang="uk-UA" smtClean="0"/>
          </a:p>
        </p:txBody>
      </p:sp>
      <p:sp>
        <p:nvSpPr>
          <p:cNvPr id="42" name="PlaceHolder 3"/>
          <p:cNvSpPr>
            <a:spLocks noGrp="1"/>
          </p:cNvSpPr>
          <p:nvPr>
            <p:ph type="body"/>
          </p:nvPr>
        </p:nvSpPr>
        <p:spPr>
          <a:xfrm>
            <a:off x="457200" y="1609725"/>
            <a:ext cx="7239000" cy="4845050"/>
          </a:xfrm>
          <a:prstGeom prst="rect">
            <a:avLst/>
          </a:prstGeom>
        </p:spPr>
        <p:txBody>
          <a:bodyPr lIns="90000" tIns="45000" rIns="90000" bIns="45000"/>
          <a:lstStyle/>
          <a:p>
            <a:r>
              <a:rPr lang="ru-RU"/>
              <a:t>Для правки структуры щелкните мышью</a:t>
            </a:r>
            <a:endParaRPr/>
          </a:p>
          <a:p>
            <a:pPr lvl="1"/>
            <a:r>
              <a:rPr lang="ru-RU"/>
              <a:t>Второй уровень структуры</a:t>
            </a:r>
            <a:endParaRPr/>
          </a:p>
          <a:p>
            <a:pPr lvl="2"/>
            <a:r>
              <a:rPr lang="ru-RU"/>
              <a:t>Третий уровень структуры</a:t>
            </a:r>
            <a:endParaRPr/>
          </a:p>
          <a:p>
            <a:pPr lvl="3"/>
            <a:r>
              <a:rPr lang="ru-RU"/>
              <a:t>Четвёртый уровень структуры</a:t>
            </a:r>
            <a:endParaRPr/>
          </a:p>
          <a:p>
            <a:pPr lvl="4"/>
            <a:r>
              <a:rPr lang="ru-RU"/>
              <a:t>Пятый уровень структуры</a:t>
            </a:r>
            <a:endParaRPr/>
          </a:p>
          <a:p>
            <a:pPr lvl="5"/>
            <a:r>
              <a:rPr lang="ru-RU"/>
              <a:t>Шестой уровень структуры</a:t>
            </a:r>
            <a:endParaRPr/>
          </a:p>
          <a:p>
            <a:r>
              <a:rPr lang="ru-RU"/>
              <a:t>Седьмой уровень структурыОбразец текста</a:t>
            </a:r>
            <a:endParaRPr/>
          </a:p>
          <a:p>
            <a:pPr lvl="1"/>
            <a:r>
              <a:rPr lang="ru-RU"/>
              <a:t>Второй уровень</a:t>
            </a:r>
            <a:endParaRPr/>
          </a:p>
          <a:p>
            <a:pPr lvl="2"/>
            <a:r>
              <a:rPr lang="ru-RU"/>
              <a:t>Третий уровень</a:t>
            </a:r>
            <a:endParaRPr/>
          </a:p>
          <a:p>
            <a:pPr lvl="3"/>
            <a:r>
              <a:rPr lang="ru-RU"/>
              <a:t>Четвертый уровень</a:t>
            </a:r>
            <a:endParaRPr/>
          </a:p>
          <a:p>
            <a:pPr lvl="4"/>
            <a:r>
              <a:rPr lang="ru-RU"/>
              <a:t>Пятый уровень</a:t>
            </a:r>
            <a:endParaRPr/>
          </a:p>
        </p:txBody>
      </p:sp>
      <p:sp>
        <p:nvSpPr>
          <p:cNvPr id="43" name="PlaceHolder 4"/>
          <p:cNvSpPr>
            <a:spLocks noGrp="1"/>
          </p:cNvSpPr>
          <p:nvPr>
            <p:ph type="dt"/>
          </p:nvPr>
        </p:nvSpPr>
        <p:spPr>
          <a:xfrm>
            <a:off x="4246570" y="6557963"/>
            <a:ext cx="2001837" cy="227012"/>
          </a:xfrm>
          <a:prstGeom prst="rect">
            <a:avLst/>
          </a:prstGeom>
        </p:spPr>
        <p:txBody>
          <a:bodyPr lIns="90000" tIns="0" rIns="90000" bIns="0" anchor="b"/>
          <a:lstStyle>
            <a:lvl1pPr fontAlgn="auto">
              <a:spcBef>
                <a:spcPts val="0"/>
              </a:spcBef>
              <a:spcAft>
                <a:spcPts val="0"/>
              </a:spcAft>
              <a:defRPr sz="1000">
                <a:solidFill>
                  <a:srgbClr val="B13F9A"/>
                </a:solidFill>
                <a:latin typeface="Trebuchet MS"/>
                <a:ea typeface="+mn-ea"/>
                <a:cs typeface="+mn-cs"/>
              </a:defRPr>
            </a:lvl1pPr>
          </a:lstStyle>
          <a:p>
            <a:pPr>
              <a:defRPr/>
            </a:pPr>
            <a:r>
              <a:rPr lang="ru-RU"/>
              <a:t>23.2.13</a:t>
            </a:r>
            <a:endParaRPr>
              <a:latin typeface="+mn-lt"/>
            </a:endParaRPr>
          </a:p>
        </p:txBody>
      </p:sp>
      <p:sp>
        <p:nvSpPr>
          <p:cNvPr id="44" name="PlaceHolder 5"/>
          <p:cNvSpPr>
            <a:spLocks noGrp="1"/>
          </p:cNvSpPr>
          <p:nvPr>
            <p:ph type="ftr"/>
          </p:nvPr>
        </p:nvSpPr>
        <p:spPr>
          <a:xfrm>
            <a:off x="457200" y="6557963"/>
            <a:ext cx="3657600" cy="228600"/>
          </a:xfrm>
          <a:prstGeom prst="rect">
            <a:avLst/>
          </a:prstGeom>
        </p:spPr>
        <p:txBody>
          <a:bodyPr lIns="90000" tIns="0" rIns="90000" bIns="0" anchor="b"/>
          <a:lstStyle>
            <a:lvl1pPr fontAlgn="auto">
              <a:spcBef>
                <a:spcPts val="0"/>
              </a:spcBef>
              <a:spcAft>
                <a:spcPts val="0"/>
              </a:spcAft>
              <a:defRPr>
                <a:latin typeface="+mn-lt"/>
                <a:ea typeface="+mn-ea"/>
                <a:cs typeface="+mn-cs"/>
              </a:defRPr>
            </a:lvl1pPr>
          </a:lstStyle>
          <a:p>
            <a:pPr>
              <a:defRPr/>
            </a:pPr>
            <a:endParaRPr/>
          </a:p>
        </p:txBody>
      </p:sp>
      <p:sp>
        <p:nvSpPr>
          <p:cNvPr id="45" name="PlaceHolder 6"/>
          <p:cNvSpPr>
            <a:spLocks noGrp="1"/>
          </p:cNvSpPr>
          <p:nvPr>
            <p:ph type="sldNum"/>
          </p:nvPr>
        </p:nvSpPr>
        <p:spPr>
          <a:xfrm>
            <a:off x="6251582" y="6556375"/>
            <a:ext cx="587375" cy="228600"/>
          </a:xfrm>
          <a:prstGeom prst="rect">
            <a:avLst/>
          </a:prstGeom>
        </p:spPr>
        <p:txBody>
          <a:bodyPr lIns="0" tIns="0" rIns="0" bIns="0" anchor="b"/>
          <a:lstStyle>
            <a:lvl1pPr algn="r" fontAlgn="auto">
              <a:spcBef>
                <a:spcPts val="0"/>
              </a:spcBef>
              <a:spcAft>
                <a:spcPts val="0"/>
              </a:spcAft>
              <a:defRPr sz="1100">
                <a:solidFill>
                  <a:srgbClr val="B13F9A"/>
                </a:solidFill>
                <a:latin typeface="Trebuchet MS"/>
                <a:ea typeface="+mn-ea"/>
                <a:cs typeface="+mn-cs"/>
              </a:defRPr>
            </a:lvl1pPr>
          </a:lstStyle>
          <a:p>
            <a:pPr>
              <a:defRPr/>
            </a:pPr>
            <a:fld id="{A8164790-EC89-4A58-BD7E-C67503558537}" type="slidenum">
              <a:rPr lang="ru-RU"/>
              <a:pPr>
                <a:defRPr/>
              </a:pPr>
              <a:t>‹#›</a:t>
            </a:fld>
            <a:endParaRPr>
              <a:latin typeface="+mn-lt"/>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1" fontAlgn="base" hangingPunct="1">
        <a:spcBef>
          <a:spcPct val="0"/>
        </a:spcBef>
        <a:spcAft>
          <a:spcPct val="0"/>
        </a:spcAft>
        <a:defRPr sz="4400">
          <a:solidFill>
            <a:schemeClr val="tx2"/>
          </a:solidFill>
          <a:latin typeface="Arial" pitchFamily="34" charset="0"/>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Arial" pitchFamily="34" charset="0"/>
        </a:defRPr>
      </a:lvl1pPr>
      <a:lvl2pPr marL="742950" indent="-285750" algn="l" rtl="0" eaLnBrk="1" fontAlgn="base" hangingPunct="1">
        <a:spcBef>
          <a:spcPct val="20000"/>
        </a:spcBef>
        <a:spcAft>
          <a:spcPct val="0"/>
        </a:spcAft>
        <a:buChar char="–"/>
        <a:defRPr sz="2800">
          <a:solidFill>
            <a:schemeClr val="tx1"/>
          </a:solidFill>
          <a:latin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CustomShape 1"/>
          <p:cNvSpPr>
            <a:spLocks noChangeArrowheads="1"/>
          </p:cNvSpPr>
          <p:nvPr/>
        </p:nvSpPr>
        <p:spPr bwMode="auto">
          <a:xfrm flipH="1">
            <a:off x="8151813" y="0"/>
            <a:ext cx="990600" cy="6858000"/>
          </a:xfrm>
          <a:prstGeom prst="rect">
            <a:avLst/>
          </a:prstGeom>
          <a:blipFill dpi="0" rotWithShape="1">
            <a:blip r:embed="rId14" cstate="print"/>
            <a:srcRect/>
            <a:tile tx="0" ty="0" sx="100000" sy="100000" flip="none" algn="tl"/>
          </a:blipFill>
          <a:ln w="9525">
            <a:noFill/>
            <a:miter lim="800000"/>
            <a:headEnd/>
            <a:tailEnd/>
          </a:ln>
        </p:spPr>
        <p:txBody>
          <a:bodyPr/>
          <a:lstStyle/>
          <a:p>
            <a:endParaRPr lang="uk-UA"/>
          </a:p>
        </p:txBody>
      </p:sp>
      <p:sp>
        <p:nvSpPr>
          <p:cNvPr id="3075" name="PlaceHolder 2"/>
          <p:cNvSpPr>
            <a:spLocks noGrp="1"/>
          </p:cNvSpPr>
          <p:nvPr>
            <p:ph type="title"/>
          </p:nvPr>
        </p:nvSpPr>
        <p:spPr bwMode="auto">
          <a:xfrm>
            <a:off x="457207" y="320677"/>
            <a:ext cx="7242175" cy="1141413"/>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lvl="0"/>
            <a:r>
              <a:rPr lang="ru-RU" smtClean="0"/>
              <a:t>Для правки текста заголовка щелкните мышьюОбразец заголовка</a:t>
            </a:r>
            <a:endParaRPr lang="uk-UA" smtClean="0"/>
          </a:p>
        </p:txBody>
      </p:sp>
      <p:sp>
        <p:nvSpPr>
          <p:cNvPr id="80" name="PlaceHolder 3"/>
          <p:cNvSpPr>
            <a:spLocks noGrp="1"/>
          </p:cNvSpPr>
          <p:nvPr>
            <p:ph type="body"/>
          </p:nvPr>
        </p:nvSpPr>
        <p:spPr>
          <a:xfrm>
            <a:off x="457200" y="1600206"/>
            <a:ext cx="3519488" cy="4525963"/>
          </a:xfrm>
          <a:prstGeom prst="rect">
            <a:avLst/>
          </a:prstGeom>
        </p:spPr>
        <p:txBody>
          <a:bodyPr lIns="90000" tIns="45000" rIns="90000" bIns="45000"/>
          <a:lstStyle/>
          <a:p>
            <a:r>
              <a:rPr lang="ru-RU"/>
              <a:t>Для правки структуры щелкните мышью</a:t>
            </a:r>
            <a:endParaRPr/>
          </a:p>
          <a:p>
            <a:pPr lvl="1"/>
            <a:r>
              <a:rPr lang="ru-RU"/>
              <a:t>Второй уровень структуры</a:t>
            </a:r>
            <a:endParaRPr/>
          </a:p>
          <a:p>
            <a:pPr lvl="2"/>
            <a:r>
              <a:rPr lang="ru-RU"/>
              <a:t>Третий уровень структуры</a:t>
            </a:r>
            <a:endParaRPr/>
          </a:p>
          <a:p>
            <a:pPr lvl="3"/>
            <a:r>
              <a:rPr lang="ru-RU"/>
              <a:t>Четвёртый уровень структуры</a:t>
            </a:r>
            <a:endParaRPr/>
          </a:p>
          <a:p>
            <a:pPr lvl="4"/>
            <a:r>
              <a:rPr lang="ru-RU"/>
              <a:t>Пятый уровень структуры</a:t>
            </a:r>
            <a:endParaRPr/>
          </a:p>
          <a:p>
            <a:pPr lvl="5"/>
            <a:r>
              <a:rPr lang="ru-RU"/>
              <a:t>Шестой уровень структуры</a:t>
            </a:r>
            <a:endParaRPr/>
          </a:p>
          <a:p>
            <a:r>
              <a:rPr lang="ru-RU"/>
              <a:t>Седьмой уровень структурыОбразец текста</a:t>
            </a:r>
            <a:endParaRPr/>
          </a:p>
          <a:p>
            <a:pPr lvl="1"/>
            <a:r>
              <a:rPr lang="ru-RU"/>
              <a:t>Второй уровень</a:t>
            </a:r>
            <a:endParaRPr/>
          </a:p>
          <a:p>
            <a:pPr lvl="2"/>
            <a:r>
              <a:rPr lang="ru-RU"/>
              <a:t>Третий уровень</a:t>
            </a:r>
            <a:endParaRPr/>
          </a:p>
          <a:p>
            <a:pPr lvl="3"/>
            <a:r>
              <a:rPr lang="ru-RU"/>
              <a:t>Четвертый уровень</a:t>
            </a:r>
            <a:endParaRPr/>
          </a:p>
          <a:p>
            <a:pPr lvl="4"/>
            <a:r>
              <a:rPr lang="ru-RU"/>
              <a:t>Пятый уровень</a:t>
            </a:r>
            <a:endParaRPr/>
          </a:p>
        </p:txBody>
      </p:sp>
      <p:sp>
        <p:nvSpPr>
          <p:cNvPr id="81" name="PlaceHolder 4"/>
          <p:cNvSpPr>
            <a:spLocks noGrp="1"/>
          </p:cNvSpPr>
          <p:nvPr>
            <p:ph type="body"/>
          </p:nvPr>
        </p:nvSpPr>
        <p:spPr>
          <a:xfrm>
            <a:off x="4178302" y="1600206"/>
            <a:ext cx="3521075" cy="4525963"/>
          </a:xfrm>
          <a:prstGeom prst="rect">
            <a:avLst/>
          </a:prstGeom>
        </p:spPr>
        <p:txBody>
          <a:bodyPr lIns="90000" tIns="0" rIns="90000" bIns="0"/>
          <a:lstStyle/>
          <a:p>
            <a:r>
              <a:rPr lang="ru-RU"/>
              <a:t>Для правки структуры щелкните мышью</a:t>
            </a:r>
            <a:endParaRPr/>
          </a:p>
          <a:p>
            <a:pPr lvl="1"/>
            <a:r>
              <a:rPr lang="ru-RU"/>
              <a:t>Второй уровень структуры</a:t>
            </a:r>
            <a:endParaRPr/>
          </a:p>
          <a:p>
            <a:pPr lvl="2"/>
            <a:r>
              <a:rPr lang="ru-RU"/>
              <a:t>Третий уровень структуры</a:t>
            </a:r>
            <a:endParaRPr/>
          </a:p>
          <a:p>
            <a:pPr lvl="3"/>
            <a:r>
              <a:rPr lang="ru-RU"/>
              <a:t>Четвёртый уровень структуры</a:t>
            </a:r>
            <a:endParaRPr/>
          </a:p>
          <a:p>
            <a:pPr lvl="4"/>
            <a:r>
              <a:rPr lang="ru-RU"/>
              <a:t>Пятый уровень структуры</a:t>
            </a:r>
            <a:endParaRPr/>
          </a:p>
          <a:p>
            <a:pPr lvl="5"/>
            <a:r>
              <a:rPr lang="ru-RU"/>
              <a:t>Шестой уровень структуры</a:t>
            </a:r>
            <a:endParaRPr/>
          </a:p>
          <a:p>
            <a:r>
              <a:rPr lang="ru-RU"/>
              <a:t>Седьмой уровень структурыОбразец текста</a:t>
            </a:r>
            <a:endParaRPr/>
          </a:p>
          <a:p>
            <a:pPr lvl="1"/>
            <a:r>
              <a:rPr lang="ru-RU"/>
              <a:t>Второй уровень</a:t>
            </a:r>
            <a:endParaRPr/>
          </a:p>
          <a:p>
            <a:pPr lvl="2"/>
            <a:r>
              <a:rPr lang="ru-RU"/>
              <a:t>Третий уровень</a:t>
            </a:r>
            <a:endParaRPr/>
          </a:p>
          <a:p>
            <a:pPr lvl="3"/>
            <a:r>
              <a:rPr lang="ru-RU"/>
              <a:t>Четвертый уровень</a:t>
            </a:r>
            <a:endParaRPr/>
          </a:p>
          <a:p>
            <a:pPr lvl="4"/>
            <a:r>
              <a:rPr lang="ru-RU"/>
              <a:t>Пятый уровень</a:t>
            </a:r>
            <a:endParaRPr/>
          </a:p>
        </p:txBody>
      </p:sp>
      <p:sp>
        <p:nvSpPr>
          <p:cNvPr id="82" name="PlaceHolder 5"/>
          <p:cNvSpPr>
            <a:spLocks noGrp="1"/>
          </p:cNvSpPr>
          <p:nvPr>
            <p:ph type="dt"/>
          </p:nvPr>
        </p:nvSpPr>
        <p:spPr>
          <a:xfrm>
            <a:off x="4246570" y="6557963"/>
            <a:ext cx="2001837" cy="227012"/>
          </a:xfrm>
          <a:prstGeom prst="rect">
            <a:avLst/>
          </a:prstGeom>
        </p:spPr>
        <p:txBody>
          <a:bodyPr lIns="90000" tIns="0" rIns="90000" bIns="0" anchor="b"/>
          <a:lstStyle>
            <a:lvl1pPr fontAlgn="auto">
              <a:spcBef>
                <a:spcPts val="0"/>
              </a:spcBef>
              <a:spcAft>
                <a:spcPts val="0"/>
              </a:spcAft>
              <a:defRPr sz="2800">
                <a:solidFill>
                  <a:srgbClr val="B13F9A"/>
                </a:solidFill>
                <a:latin typeface="Trebuchet MS"/>
                <a:ea typeface="+mn-ea"/>
                <a:cs typeface="+mn-cs"/>
              </a:defRPr>
            </a:lvl1pPr>
          </a:lstStyle>
          <a:p>
            <a:pPr>
              <a:defRPr/>
            </a:pPr>
            <a:r>
              <a:rPr lang="ru-RU"/>
              <a:t>23.2.13</a:t>
            </a:r>
            <a:endParaRPr>
              <a:latin typeface="+mn-lt"/>
            </a:endParaRPr>
          </a:p>
        </p:txBody>
      </p:sp>
      <p:sp>
        <p:nvSpPr>
          <p:cNvPr id="83" name="PlaceHolder 6"/>
          <p:cNvSpPr>
            <a:spLocks noGrp="1"/>
          </p:cNvSpPr>
          <p:nvPr>
            <p:ph type="ftr"/>
          </p:nvPr>
        </p:nvSpPr>
        <p:spPr>
          <a:xfrm>
            <a:off x="457200" y="6557963"/>
            <a:ext cx="3657600" cy="228600"/>
          </a:xfrm>
          <a:prstGeom prst="rect">
            <a:avLst/>
          </a:prstGeom>
        </p:spPr>
        <p:txBody>
          <a:bodyPr lIns="90000" tIns="0" rIns="90000" bIns="0" anchor="b"/>
          <a:lstStyle>
            <a:lvl1pPr fontAlgn="auto">
              <a:spcBef>
                <a:spcPts val="0"/>
              </a:spcBef>
              <a:spcAft>
                <a:spcPts val="0"/>
              </a:spcAft>
              <a:defRPr>
                <a:latin typeface="+mn-lt"/>
                <a:ea typeface="+mn-ea"/>
                <a:cs typeface="+mn-cs"/>
              </a:defRPr>
            </a:lvl1pPr>
          </a:lstStyle>
          <a:p>
            <a:pPr>
              <a:defRPr/>
            </a:pPr>
            <a:endParaRPr/>
          </a:p>
        </p:txBody>
      </p:sp>
      <p:sp>
        <p:nvSpPr>
          <p:cNvPr id="84" name="PlaceHolder 7"/>
          <p:cNvSpPr>
            <a:spLocks noGrp="1"/>
          </p:cNvSpPr>
          <p:nvPr>
            <p:ph type="sldNum"/>
          </p:nvPr>
        </p:nvSpPr>
        <p:spPr>
          <a:xfrm>
            <a:off x="6251582" y="6556375"/>
            <a:ext cx="587375" cy="228600"/>
          </a:xfrm>
          <a:prstGeom prst="rect">
            <a:avLst/>
          </a:prstGeom>
        </p:spPr>
        <p:txBody>
          <a:bodyPr lIns="0" tIns="0" rIns="0" bIns="0" anchor="b"/>
          <a:lstStyle>
            <a:lvl1pPr algn="r" fontAlgn="auto">
              <a:spcBef>
                <a:spcPts val="0"/>
              </a:spcBef>
              <a:spcAft>
                <a:spcPts val="0"/>
              </a:spcAft>
              <a:defRPr sz="1100">
                <a:solidFill>
                  <a:srgbClr val="B13F9A"/>
                </a:solidFill>
                <a:latin typeface="Trebuchet MS"/>
                <a:ea typeface="+mn-ea"/>
                <a:cs typeface="+mn-cs"/>
              </a:defRPr>
            </a:lvl1pPr>
          </a:lstStyle>
          <a:p>
            <a:pPr>
              <a:defRPr/>
            </a:pPr>
            <a:fld id="{294078E1-1D56-4960-8A00-3A7D2169E00A}" type="slidenum">
              <a:rPr lang="ru-RU"/>
              <a:pPr>
                <a:defRPr/>
              </a:pPr>
              <a:t>‹#›</a:t>
            </a:fld>
            <a:endParaRPr>
              <a:latin typeface="+mn-lt"/>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1" fontAlgn="base" hangingPunct="1">
        <a:spcBef>
          <a:spcPct val="0"/>
        </a:spcBef>
        <a:spcAft>
          <a:spcPct val="0"/>
        </a:spcAft>
        <a:defRPr sz="4400">
          <a:solidFill>
            <a:schemeClr val="tx2"/>
          </a:solidFill>
          <a:latin typeface="Arial" pitchFamily="34" charset="0"/>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Arial" pitchFamily="34" charset="0"/>
        </a:defRPr>
      </a:lvl1pPr>
      <a:lvl2pPr marL="742950" indent="-285750" algn="l" rtl="0" eaLnBrk="1" fontAlgn="base" hangingPunct="1">
        <a:spcBef>
          <a:spcPct val="20000"/>
        </a:spcBef>
        <a:spcAft>
          <a:spcPct val="0"/>
        </a:spcAft>
        <a:buChar char="–"/>
        <a:defRPr sz="2800">
          <a:solidFill>
            <a:schemeClr val="tx1"/>
          </a:solidFill>
          <a:latin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Прямокутник 7"/>
          <p:cNvSpPr/>
          <p:nvPr/>
        </p:nvSpPr>
        <p:spPr>
          <a:xfrm>
            <a:off x="7" y="6477000"/>
            <a:ext cx="8972601"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9" name="Прямокутник 8"/>
          <p:cNvSpPr/>
          <p:nvPr/>
        </p:nvSpPr>
        <p:spPr>
          <a:xfrm>
            <a:off x="8972601" y="6477000"/>
            <a:ext cx="171399"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7" name="Прямокутник 6"/>
          <p:cNvSpPr/>
          <p:nvPr/>
        </p:nvSpPr>
        <p:spPr>
          <a:xfrm>
            <a:off x="1" y="0"/>
            <a:ext cx="9144000"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0" name="Прямокутник з одним округленим кутом 9"/>
          <p:cNvSpPr/>
          <p:nvPr/>
        </p:nvSpPr>
        <p:spPr>
          <a:xfrm>
            <a:off x="7" y="228600"/>
            <a:ext cx="8973745"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Заголовок 1"/>
          <p:cNvSpPr>
            <a:spLocks noGrp="1"/>
          </p:cNvSpPr>
          <p:nvPr>
            <p:ph type="title"/>
          </p:nvPr>
        </p:nvSpPr>
        <p:spPr>
          <a:xfrm>
            <a:off x="970612" y="563562"/>
            <a:ext cx="7202776" cy="1189038"/>
          </a:xfrm>
          <a:prstGeom prst="rect">
            <a:avLst/>
          </a:prstGeom>
        </p:spPr>
        <p:txBody>
          <a:bodyPr vert="horz" lIns="91440" tIns="45720" rIns="91440" bIns="45720" rtlCol="0" anchor="b">
            <a:normAutofit/>
          </a:bodyPr>
          <a:lstStyle/>
          <a:p>
            <a:r>
              <a:rPr lang="uk-UA" dirty="0" smtClean="0"/>
              <a:t>Зразок заголовка</a:t>
            </a:r>
            <a:endParaRPr lang="uk-UA" dirty="0"/>
          </a:p>
        </p:txBody>
      </p:sp>
      <p:sp>
        <p:nvSpPr>
          <p:cNvPr id="3" name="Підзаголовок 2"/>
          <p:cNvSpPr>
            <a:spLocks noGrp="1"/>
          </p:cNvSpPr>
          <p:nvPr>
            <p:ph type="body" idx="1"/>
          </p:nvPr>
        </p:nvSpPr>
        <p:spPr>
          <a:xfrm>
            <a:off x="970613" y="1981200"/>
            <a:ext cx="7202777" cy="4191000"/>
          </a:xfrm>
          <a:prstGeom prst="rect">
            <a:avLst/>
          </a:prstGeom>
        </p:spPr>
        <p:txBody>
          <a:bodyPr vert="horz" lIns="91440" tIns="45720" rIns="91440" bIns="45720" rtlCol="0">
            <a:normAutofit/>
          </a:bodyPr>
          <a:lstStyle/>
          <a:p>
            <a:pPr lvl="0"/>
            <a:r>
              <a:rPr lang="uk-UA" dirty="0" smtClean="0"/>
              <a:t>Зразок тексту</a:t>
            </a:r>
          </a:p>
          <a:p>
            <a:pPr lvl="1"/>
            <a:r>
              <a:rPr lang="uk-UA" dirty="0" smtClean="0"/>
              <a:t>Другий рівень</a:t>
            </a:r>
          </a:p>
          <a:p>
            <a:pPr lvl="2"/>
            <a:r>
              <a:rPr lang="uk-UA" dirty="0" smtClean="0"/>
              <a:t>Третій рівень</a:t>
            </a:r>
          </a:p>
          <a:p>
            <a:pPr lvl="3"/>
            <a:r>
              <a:rPr lang="uk-UA" dirty="0" smtClean="0"/>
              <a:t>Четвертий рівень</a:t>
            </a:r>
          </a:p>
          <a:p>
            <a:pPr lvl="4"/>
            <a:r>
              <a:rPr lang="uk-UA" dirty="0" smtClean="0"/>
              <a:t>П'ятий рівень</a:t>
            </a:r>
            <a:endParaRPr lang="uk-UA" dirty="0"/>
          </a:p>
        </p:txBody>
      </p:sp>
      <p:sp>
        <p:nvSpPr>
          <p:cNvPr id="4" name="Місце для дати 3"/>
          <p:cNvSpPr>
            <a:spLocks noGrp="1"/>
          </p:cNvSpPr>
          <p:nvPr>
            <p:ph type="dt" sz="half" idx="2"/>
          </p:nvPr>
        </p:nvSpPr>
        <p:spPr>
          <a:xfrm>
            <a:off x="6687100" y="6248400"/>
            <a:ext cx="818807" cy="152400"/>
          </a:xfrm>
          <a:prstGeom prst="rect">
            <a:avLst/>
          </a:prstGeom>
        </p:spPr>
        <p:txBody>
          <a:bodyPr vert="horz" lIns="91440" tIns="45720" rIns="91440" bIns="45720" rtlCol="0" anchor="ctr"/>
          <a:lstStyle>
            <a:lvl1pPr algn="r">
              <a:defRPr sz="900">
                <a:solidFill>
                  <a:schemeClr val="tx1"/>
                </a:solidFill>
              </a:defRPr>
            </a:lvl1p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3"/>
          </p:nvPr>
        </p:nvSpPr>
        <p:spPr>
          <a:xfrm>
            <a:off x="970620" y="6248400"/>
            <a:ext cx="5602157" cy="152400"/>
          </a:xfrm>
          <a:prstGeom prst="rect">
            <a:avLst/>
          </a:prstGeom>
        </p:spPr>
        <p:txBody>
          <a:bodyPr vert="horz" lIns="91440" tIns="45720" rIns="91440" bIns="45720" rtlCol="0" anchor="ctr"/>
          <a:lstStyle>
            <a:lvl1pPr algn="l">
              <a:defRPr sz="900">
                <a:solidFill>
                  <a:schemeClr val="tx1"/>
                </a:solidFill>
              </a:defRPr>
            </a:lvl1pPr>
          </a:lstStyle>
          <a:p>
            <a:endParaRPr lang="ru-RU"/>
          </a:p>
        </p:txBody>
      </p:sp>
      <p:sp>
        <p:nvSpPr>
          <p:cNvPr id="6" name="Місце для номера слайда 5"/>
          <p:cNvSpPr>
            <a:spLocks noGrp="1"/>
          </p:cNvSpPr>
          <p:nvPr>
            <p:ph type="sldNum" sz="quarter" idx="4"/>
          </p:nvPr>
        </p:nvSpPr>
        <p:spPr>
          <a:xfrm>
            <a:off x="7601745" y="6248400"/>
            <a:ext cx="571651" cy="152400"/>
          </a:xfrm>
          <a:prstGeom prst="rect">
            <a:avLst/>
          </a:prstGeom>
        </p:spPr>
        <p:txBody>
          <a:bodyPr vert="horz" lIns="91440" tIns="45720" rIns="91440" bIns="45720" rtlCol="0" anchor="ctr"/>
          <a:lstStyle>
            <a:lvl1pPr algn="r">
              <a:defRPr sz="900">
                <a:solidFill>
                  <a:schemeClr val="tx1"/>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34"/>
          <p:cNvGrpSpPr/>
          <p:nvPr/>
        </p:nvGrpSpPr>
        <p:grpSpPr>
          <a:xfrm>
            <a:off x="-9" y="-16"/>
            <a:ext cx="9252346" cy="6858038"/>
            <a:chOff x="-9" y="-16"/>
            <a:chExt cx="9252346" cy="6858038"/>
          </a:xfrm>
        </p:grpSpPr>
        <p:grpSp>
          <p:nvGrpSpPr>
            <p:cNvPr id="8" name="Group 638"/>
            <p:cNvGrpSpPr/>
            <p:nvPr/>
          </p:nvGrpSpPr>
          <p:grpSpPr>
            <a:xfrm>
              <a:off x="8528" y="419213"/>
              <a:ext cx="9073251" cy="5913938"/>
              <a:chOff x="8528" y="419213"/>
              <a:chExt cx="9073251" cy="5913938"/>
            </a:xfrm>
          </p:grpSpPr>
          <p:grpSp>
            <p:nvGrpSpPr>
              <p:cNvPr id="9"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10"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11"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2"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3"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14"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5" name="Group 669"/>
            <p:cNvGrpSpPr/>
            <p:nvPr/>
          </p:nvGrpSpPr>
          <p:grpSpPr>
            <a:xfrm>
              <a:off x="-9" y="242195"/>
              <a:ext cx="9144001" cy="6615827"/>
              <a:chOff x="-9" y="242195"/>
              <a:chExt cx="9144001" cy="6615827"/>
            </a:xfrm>
          </p:grpSpPr>
          <p:grpSp>
            <p:nvGrpSpPr>
              <p:cNvPr id="16"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7"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9"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0"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1"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24" name="Group 715"/>
            <p:cNvGrpSpPr/>
            <p:nvPr/>
          </p:nvGrpSpPr>
          <p:grpSpPr>
            <a:xfrm>
              <a:off x="2" y="-16"/>
              <a:ext cx="9252335" cy="6787414"/>
              <a:chOff x="2" y="-16"/>
              <a:chExt cx="9252335" cy="6787414"/>
            </a:xfrm>
          </p:grpSpPr>
          <p:grpSp>
            <p:nvGrpSpPr>
              <p:cNvPr id="25"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6"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7"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8"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9"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30"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4"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9" y="675738"/>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4"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24"/>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5B106E36-FD25-4E2D-B0AA-010F637433A0}" type="datetimeFigureOut">
              <a:rPr lang="ru-RU" smtClean="0"/>
              <a:pPr/>
              <a:t>06.06.2014</a:t>
            </a:fld>
            <a:endParaRPr lang="ru-RU"/>
          </a:p>
        </p:txBody>
      </p:sp>
      <p:sp>
        <p:nvSpPr>
          <p:cNvPr id="5" name="Footer Placeholder 4"/>
          <p:cNvSpPr>
            <a:spLocks noGrp="1"/>
          </p:cNvSpPr>
          <p:nvPr>
            <p:ph type="ftr" sz="quarter" idx="3"/>
          </p:nvPr>
        </p:nvSpPr>
        <p:spPr>
          <a:xfrm>
            <a:off x="1180952" y="5951824"/>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9" y="5951824"/>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Прямокутник 7"/>
          <p:cNvSpPr/>
          <p:nvPr/>
        </p:nvSpPr>
        <p:spPr>
          <a:xfrm>
            <a:off x="6" y="6477000"/>
            <a:ext cx="8972601"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9" name="Прямокутник 8"/>
          <p:cNvSpPr/>
          <p:nvPr/>
        </p:nvSpPr>
        <p:spPr>
          <a:xfrm>
            <a:off x="8972601" y="6477000"/>
            <a:ext cx="171399"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7" name="Прямокутник 6"/>
          <p:cNvSpPr/>
          <p:nvPr/>
        </p:nvSpPr>
        <p:spPr>
          <a:xfrm>
            <a:off x="1" y="0"/>
            <a:ext cx="9144000"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0" name="Прямокутник з одним округленим кутом 9"/>
          <p:cNvSpPr/>
          <p:nvPr/>
        </p:nvSpPr>
        <p:spPr>
          <a:xfrm>
            <a:off x="6" y="228600"/>
            <a:ext cx="8973745"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Заголовок 1"/>
          <p:cNvSpPr>
            <a:spLocks noGrp="1"/>
          </p:cNvSpPr>
          <p:nvPr>
            <p:ph type="title"/>
          </p:nvPr>
        </p:nvSpPr>
        <p:spPr>
          <a:xfrm>
            <a:off x="970612" y="563562"/>
            <a:ext cx="7202776" cy="1189038"/>
          </a:xfrm>
          <a:prstGeom prst="rect">
            <a:avLst/>
          </a:prstGeom>
        </p:spPr>
        <p:txBody>
          <a:bodyPr vert="horz" lIns="91440" tIns="45720" rIns="91440" bIns="45720" rtlCol="0" anchor="b">
            <a:normAutofit/>
          </a:bodyPr>
          <a:lstStyle/>
          <a:p>
            <a:r>
              <a:rPr lang="uk-UA" dirty="0" smtClean="0"/>
              <a:t>Зразок заголовка</a:t>
            </a:r>
            <a:endParaRPr lang="uk-UA" dirty="0"/>
          </a:p>
        </p:txBody>
      </p:sp>
      <p:sp>
        <p:nvSpPr>
          <p:cNvPr id="3" name="Підзаголовок 2"/>
          <p:cNvSpPr>
            <a:spLocks noGrp="1"/>
          </p:cNvSpPr>
          <p:nvPr>
            <p:ph type="body" idx="1"/>
          </p:nvPr>
        </p:nvSpPr>
        <p:spPr>
          <a:xfrm>
            <a:off x="970613" y="1981200"/>
            <a:ext cx="7202777" cy="4191000"/>
          </a:xfrm>
          <a:prstGeom prst="rect">
            <a:avLst/>
          </a:prstGeom>
        </p:spPr>
        <p:txBody>
          <a:bodyPr vert="horz" lIns="91440" tIns="45720" rIns="91440" bIns="45720" rtlCol="0">
            <a:normAutofit/>
          </a:bodyPr>
          <a:lstStyle/>
          <a:p>
            <a:pPr lvl="0"/>
            <a:r>
              <a:rPr lang="uk-UA" dirty="0" smtClean="0"/>
              <a:t>Зразок тексту</a:t>
            </a:r>
          </a:p>
          <a:p>
            <a:pPr lvl="1"/>
            <a:r>
              <a:rPr lang="uk-UA" dirty="0" smtClean="0"/>
              <a:t>Другий рівень</a:t>
            </a:r>
          </a:p>
          <a:p>
            <a:pPr lvl="2"/>
            <a:r>
              <a:rPr lang="uk-UA" dirty="0" smtClean="0"/>
              <a:t>Третій рівень</a:t>
            </a:r>
          </a:p>
          <a:p>
            <a:pPr lvl="3"/>
            <a:r>
              <a:rPr lang="uk-UA" dirty="0" smtClean="0"/>
              <a:t>Четвертий рівень</a:t>
            </a:r>
          </a:p>
          <a:p>
            <a:pPr lvl="4"/>
            <a:r>
              <a:rPr lang="uk-UA" dirty="0" smtClean="0"/>
              <a:t>П'ятий рівень</a:t>
            </a:r>
            <a:endParaRPr lang="uk-UA" dirty="0"/>
          </a:p>
        </p:txBody>
      </p:sp>
      <p:sp>
        <p:nvSpPr>
          <p:cNvPr id="4" name="Місце для дати 3"/>
          <p:cNvSpPr>
            <a:spLocks noGrp="1"/>
          </p:cNvSpPr>
          <p:nvPr>
            <p:ph type="dt" sz="half" idx="2"/>
          </p:nvPr>
        </p:nvSpPr>
        <p:spPr>
          <a:xfrm>
            <a:off x="6687100" y="6248400"/>
            <a:ext cx="818807" cy="152400"/>
          </a:xfrm>
          <a:prstGeom prst="rect">
            <a:avLst/>
          </a:prstGeom>
        </p:spPr>
        <p:txBody>
          <a:bodyPr vert="horz" lIns="91440" tIns="45720" rIns="91440" bIns="45720" rtlCol="0" anchor="ctr"/>
          <a:lstStyle>
            <a:lvl1pPr algn="r">
              <a:defRPr sz="900">
                <a:solidFill>
                  <a:schemeClr val="tx1"/>
                </a:solidFill>
              </a:defRPr>
            </a:lvl1p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3"/>
          </p:nvPr>
        </p:nvSpPr>
        <p:spPr>
          <a:xfrm>
            <a:off x="970619" y="6248400"/>
            <a:ext cx="5602157" cy="152400"/>
          </a:xfrm>
          <a:prstGeom prst="rect">
            <a:avLst/>
          </a:prstGeom>
        </p:spPr>
        <p:txBody>
          <a:bodyPr vert="horz" lIns="91440" tIns="45720" rIns="91440" bIns="45720" rtlCol="0" anchor="ctr"/>
          <a:lstStyle>
            <a:lvl1pPr algn="l">
              <a:defRPr sz="900">
                <a:solidFill>
                  <a:schemeClr val="tx1"/>
                </a:solidFill>
              </a:defRPr>
            </a:lvl1pPr>
          </a:lstStyle>
          <a:p>
            <a:endParaRPr lang="ru-RU"/>
          </a:p>
        </p:txBody>
      </p:sp>
      <p:sp>
        <p:nvSpPr>
          <p:cNvPr id="6" name="Місце для номера слайда 5"/>
          <p:cNvSpPr>
            <a:spLocks noGrp="1"/>
          </p:cNvSpPr>
          <p:nvPr>
            <p:ph type="sldNum" sz="quarter" idx="4"/>
          </p:nvPr>
        </p:nvSpPr>
        <p:spPr>
          <a:xfrm>
            <a:off x="7601744" y="6248400"/>
            <a:ext cx="571651" cy="152400"/>
          </a:xfrm>
          <a:prstGeom prst="rect">
            <a:avLst/>
          </a:prstGeom>
        </p:spPr>
        <p:txBody>
          <a:bodyPr vert="horz" lIns="91440" tIns="45720" rIns="91440" bIns="45720" rtlCol="0" anchor="ctr"/>
          <a:lstStyle>
            <a:lvl1pPr algn="r">
              <a:defRPr sz="900">
                <a:solidFill>
                  <a:schemeClr val="tx1"/>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Прямокутник 7"/>
          <p:cNvSpPr/>
          <p:nvPr/>
        </p:nvSpPr>
        <p:spPr>
          <a:xfrm>
            <a:off x="0" y="6477000"/>
            <a:ext cx="8972601"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9" name="Прямокутник 8"/>
          <p:cNvSpPr/>
          <p:nvPr/>
        </p:nvSpPr>
        <p:spPr>
          <a:xfrm>
            <a:off x="8972601" y="6477000"/>
            <a:ext cx="171399"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uk-UA" dirty="0"/>
          </a:p>
        </p:txBody>
      </p:sp>
      <p:sp>
        <p:nvSpPr>
          <p:cNvPr id="7" name="Прямокутник 6"/>
          <p:cNvSpPr/>
          <p:nvPr/>
        </p:nvSpPr>
        <p:spPr>
          <a:xfrm>
            <a:off x="1" y="0"/>
            <a:ext cx="9144000"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uk-UA" dirty="0"/>
          </a:p>
        </p:txBody>
      </p:sp>
      <p:sp>
        <p:nvSpPr>
          <p:cNvPr id="10" name="Прямокутник з одним округленим кутом 9"/>
          <p:cNvSpPr/>
          <p:nvPr/>
        </p:nvSpPr>
        <p:spPr>
          <a:xfrm>
            <a:off x="0" y="228600"/>
            <a:ext cx="8973745"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Заголовок 1"/>
          <p:cNvSpPr>
            <a:spLocks noGrp="1"/>
          </p:cNvSpPr>
          <p:nvPr>
            <p:ph type="title"/>
          </p:nvPr>
        </p:nvSpPr>
        <p:spPr>
          <a:xfrm>
            <a:off x="970612" y="563562"/>
            <a:ext cx="7202776" cy="1189038"/>
          </a:xfrm>
          <a:prstGeom prst="rect">
            <a:avLst/>
          </a:prstGeom>
        </p:spPr>
        <p:txBody>
          <a:bodyPr vert="horz" lIns="91440" tIns="45720" rIns="91440" bIns="45720" rtlCol="0" anchor="b">
            <a:normAutofit/>
          </a:bodyPr>
          <a:lstStyle/>
          <a:p>
            <a:r>
              <a:rPr lang="uk-UA" dirty="0" smtClean="0"/>
              <a:t>Зразок заголовка</a:t>
            </a:r>
            <a:endParaRPr lang="uk-UA" dirty="0"/>
          </a:p>
        </p:txBody>
      </p:sp>
      <p:sp>
        <p:nvSpPr>
          <p:cNvPr id="3" name="Підзаголовок 2"/>
          <p:cNvSpPr>
            <a:spLocks noGrp="1"/>
          </p:cNvSpPr>
          <p:nvPr>
            <p:ph type="body" idx="1"/>
          </p:nvPr>
        </p:nvSpPr>
        <p:spPr>
          <a:xfrm>
            <a:off x="970613" y="1981200"/>
            <a:ext cx="7202777" cy="4191000"/>
          </a:xfrm>
          <a:prstGeom prst="rect">
            <a:avLst/>
          </a:prstGeom>
        </p:spPr>
        <p:txBody>
          <a:bodyPr vert="horz" lIns="91440" tIns="45720" rIns="91440" bIns="45720" rtlCol="0">
            <a:normAutofit/>
          </a:bodyPr>
          <a:lstStyle/>
          <a:p>
            <a:pPr lvl="0"/>
            <a:r>
              <a:rPr lang="uk-UA" dirty="0" smtClean="0"/>
              <a:t>Зразок тексту</a:t>
            </a:r>
          </a:p>
          <a:p>
            <a:pPr lvl="1"/>
            <a:r>
              <a:rPr lang="uk-UA" dirty="0" smtClean="0"/>
              <a:t>Другий рівень</a:t>
            </a:r>
          </a:p>
          <a:p>
            <a:pPr lvl="2"/>
            <a:r>
              <a:rPr lang="uk-UA" dirty="0" smtClean="0"/>
              <a:t>Третій рівень</a:t>
            </a:r>
          </a:p>
          <a:p>
            <a:pPr lvl="3"/>
            <a:r>
              <a:rPr lang="uk-UA" dirty="0" smtClean="0"/>
              <a:t>Четвертий рівень</a:t>
            </a:r>
          </a:p>
          <a:p>
            <a:pPr lvl="4"/>
            <a:r>
              <a:rPr lang="uk-UA" dirty="0" smtClean="0"/>
              <a:t>П'ятий рівень</a:t>
            </a:r>
            <a:endParaRPr lang="uk-UA" dirty="0"/>
          </a:p>
        </p:txBody>
      </p:sp>
      <p:sp>
        <p:nvSpPr>
          <p:cNvPr id="4" name="Місце для дати 3"/>
          <p:cNvSpPr>
            <a:spLocks noGrp="1"/>
          </p:cNvSpPr>
          <p:nvPr>
            <p:ph type="dt" sz="half" idx="2"/>
          </p:nvPr>
        </p:nvSpPr>
        <p:spPr>
          <a:xfrm>
            <a:off x="6687100" y="6248400"/>
            <a:ext cx="818807" cy="152400"/>
          </a:xfrm>
          <a:prstGeom prst="rect">
            <a:avLst/>
          </a:prstGeom>
        </p:spPr>
        <p:txBody>
          <a:bodyPr vert="horz" lIns="91440" tIns="45720" rIns="91440" bIns="45720" rtlCol="0" anchor="ctr"/>
          <a:lstStyle>
            <a:lvl1pPr algn="r">
              <a:defRPr sz="900">
                <a:solidFill>
                  <a:schemeClr val="tx1"/>
                </a:solidFill>
              </a:defRPr>
            </a:lvl1pPr>
          </a:lstStyle>
          <a:p>
            <a:fld id="{5B106E36-FD25-4E2D-B0AA-010F637433A0}" type="datetimeFigureOut">
              <a:rPr lang="ru-RU" smtClean="0"/>
              <a:pPr/>
              <a:t>06.06.2014</a:t>
            </a:fld>
            <a:endParaRPr lang="ru-RU"/>
          </a:p>
        </p:txBody>
      </p:sp>
      <p:sp>
        <p:nvSpPr>
          <p:cNvPr id="5" name="Місце для нижнього колонтитула 4"/>
          <p:cNvSpPr>
            <a:spLocks noGrp="1"/>
          </p:cNvSpPr>
          <p:nvPr>
            <p:ph type="ftr" sz="quarter" idx="3"/>
          </p:nvPr>
        </p:nvSpPr>
        <p:spPr>
          <a:xfrm>
            <a:off x="970613" y="6248400"/>
            <a:ext cx="5602157" cy="152400"/>
          </a:xfrm>
          <a:prstGeom prst="rect">
            <a:avLst/>
          </a:prstGeom>
        </p:spPr>
        <p:txBody>
          <a:bodyPr vert="horz" lIns="91440" tIns="45720" rIns="91440" bIns="45720" rtlCol="0" anchor="ctr"/>
          <a:lstStyle>
            <a:lvl1pPr algn="l">
              <a:defRPr sz="900">
                <a:solidFill>
                  <a:schemeClr val="tx1"/>
                </a:solidFill>
              </a:defRPr>
            </a:lvl1pPr>
          </a:lstStyle>
          <a:p>
            <a:endParaRPr lang="ru-RU"/>
          </a:p>
        </p:txBody>
      </p:sp>
      <p:sp>
        <p:nvSpPr>
          <p:cNvPr id="6" name="Місце для номера слайда 5"/>
          <p:cNvSpPr>
            <a:spLocks noGrp="1"/>
          </p:cNvSpPr>
          <p:nvPr>
            <p:ph type="sldNum" sz="quarter" idx="4"/>
          </p:nvPr>
        </p:nvSpPr>
        <p:spPr>
          <a:xfrm>
            <a:off x="7601738" y="6248400"/>
            <a:ext cx="571651" cy="152400"/>
          </a:xfrm>
          <a:prstGeom prst="rect">
            <a:avLst/>
          </a:prstGeom>
        </p:spPr>
        <p:txBody>
          <a:bodyPr vert="horz" lIns="91440" tIns="45720" rIns="91440" bIns="45720" rtlCol="0" anchor="ctr"/>
          <a:lstStyle>
            <a:lvl1pPr algn="r">
              <a:defRPr sz="900">
                <a:solidFill>
                  <a:schemeClr val="tx1"/>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61.xml"/><Relationship Id="rId1" Type="http://schemas.openxmlformats.org/officeDocument/2006/relationships/themeOverride" Target="../theme/themeOverride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9.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2.xml"/><Relationship Id="rId1" Type="http://schemas.openxmlformats.org/officeDocument/2006/relationships/themeOverride" Target="../theme/themeOverride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84.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9.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467545" y="1844838"/>
            <a:ext cx="8676456" cy="1470025"/>
          </a:xfrm>
        </p:spPr>
        <p:txBody>
          <a:bodyPr/>
          <a:lstStyle/>
          <a:p>
            <a:r>
              <a:rPr lang="uk-UA" sz="6600"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sz="6600"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sz="6600"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Екологічні чинники</a:t>
            </a:r>
            <a:endParaRPr lang="uk-UA" sz="6600"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Подзаголовок 4"/>
          <p:cNvSpPr>
            <a:spLocks noGrp="1"/>
          </p:cNvSpPr>
          <p:nvPr>
            <p:ph type="subTitle" idx="1"/>
          </p:nvPr>
        </p:nvSpPr>
        <p:spPr/>
        <p:txBody>
          <a:bodyPr/>
          <a:lstStyle/>
          <a:p>
            <a:endParaRPr lang="uk-UA"/>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Прямоугольник 1"/>
          <p:cNvSpPr/>
          <p:nvPr/>
        </p:nvSpPr>
        <p:spPr>
          <a:xfrm>
            <a:off x="179512" y="188653"/>
            <a:ext cx="7992888" cy="1384995"/>
          </a:xfrm>
          <a:prstGeom prst="rect">
            <a:avLst/>
          </a:prstGeom>
        </p:spPr>
        <p:txBody>
          <a:bodyPr wrap="square">
            <a:spAutoFit/>
          </a:bodyPr>
          <a:lstStyle/>
          <a:p>
            <a:r>
              <a:rPr lang="uk-UA" sz="2800" dirty="0" smtClean="0">
                <a:solidFill>
                  <a:schemeClr val="bg1"/>
                </a:solidFill>
              </a:rPr>
              <a:t>Той самий фактор середовища має різне значення в житті організмів різних видів, що живуть спільно.</a:t>
            </a:r>
            <a:endParaRPr lang="uk-UA" sz="2800" dirty="0">
              <a:solidFill>
                <a:schemeClr val="bg1"/>
              </a:solidFill>
            </a:endParaRPr>
          </a:p>
        </p:txBody>
      </p:sp>
      <p:pic>
        <p:nvPicPr>
          <p:cNvPr id="4098" name="Picture 2" descr="http://017.by/sites/017.by/files/styles/post_images_250x250/public/winter.jpg?itok=JaZVHbQl"/>
          <p:cNvPicPr>
            <a:picLocks noChangeAspect="1" noChangeArrowheads="1"/>
          </p:cNvPicPr>
          <p:nvPr/>
        </p:nvPicPr>
        <p:blipFill>
          <a:blip r:embed="rId3" cstate="print"/>
          <a:srcRect/>
          <a:stretch>
            <a:fillRect/>
          </a:stretch>
        </p:blipFill>
        <p:spPr bwMode="auto">
          <a:xfrm>
            <a:off x="251520" y="1556792"/>
            <a:ext cx="3941264" cy="2664296"/>
          </a:xfrm>
          <a:prstGeom prst="rect">
            <a:avLst/>
          </a:prstGeom>
          <a:noFill/>
        </p:spPr>
      </p:pic>
      <p:sp>
        <p:nvSpPr>
          <p:cNvPr id="4" name="Прямоугольник 3"/>
          <p:cNvSpPr/>
          <p:nvPr/>
        </p:nvSpPr>
        <p:spPr>
          <a:xfrm>
            <a:off x="251520" y="4221095"/>
            <a:ext cx="396044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uk-UA" dirty="0" smtClean="0"/>
              <a:t>Сильний вітер узимку несприятливий для великих тварин, які живуть відкрито, але не діє на більш дрібних, які ховаються в норах або під снігом.</a:t>
            </a:r>
            <a:endParaRPr lang="uk-UA" dirty="0"/>
          </a:p>
        </p:txBody>
      </p:sp>
      <p:sp>
        <p:nvSpPr>
          <p:cNvPr id="5" name="Прямоугольник 4"/>
          <p:cNvSpPr/>
          <p:nvPr/>
        </p:nvSpPr>
        <p:spPr>
          <a:xfrm>
            <a:off x="4932041" y="5373223"/>
            <a:ext cx="367240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uk-UA" dirty="0" smtClean="0"/>
              <a:t>Сольовий склад </a:t>
            </a:r>
            <a:r>
              <a:rPr lang="uk-UA" dirty="0" err="1" smtClean="0"/>
              <a:t>грунту</a:t>
            </a:r>
            <a:r>
              <a:rPr lang="uk-UA" dirty="0" smtClean="0"/>
              <a:t> важливий для живлення рослин, але байдужий для більшості наземних тварин </a:t>
            </a:r>
            <a:endParaRPr lang="uk-UA" dirty="0"/>
          </a:p>
        </p:txBody>
      </p:sp>
      <p:pic>
        <p:nvPicPr>
          <p:cNvPr id="4100" name="Picture 4" descr="http://www.doodoo.ru/uploads/posts/2008-08/thumbs/fotos-035.jpg"/>
          <p:cNvPicPr>
            <a:picLocks noChangeAspect="1" noChangeArrowheads="1"/>
          </p:cNvPicPr>
          <p:nvPr/>
        </p:nvPicPr>
        <p:blipFill>
          <a:blip r:embed="rId4" cstate="print"/>
          <a:srcRect/>
          <a:stretch>
            <a:fillRect/>
          </a:stretch>
        </p:blipFill>
        <p:spPr bwMode="auto">
          <a:xfrm>
            <a:off x="4932041" y="2276872"/>
            <a:ext cx="3668654" cy="3096344"/>
          </a:xfrm>
          <a:prstGeom prst="rect">
            <a:avLst/>
          </a:prstGeo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331641" y="0"/>
            <a:ext cx="7162800" cy="1143000"/>
          </a:xfrm>
        </p:spPr>
        <p:txBody>
          <a:bodyPr/>
          <a:lstStyle/>
          <a:p>
            <a:r>
              <a:rPr lang="uk-UA"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Мінливість екологічних факторів</a:t>
            </a:r>
            <a:endParaRPr lang="uk-UA" sz="32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4" name="Подзаголовок 3"/>
          <p:cNvSpPr>
            <a:spLocks noGrp="1"/>
          </p:cNvSpPr>
          <p:nvPr>
            <p:ph idx="1"/>
          </p:nvPr>
        </p:nvSpPr>
        <p:spPr>
          <a:xfrm>
            <a:off x="1043608" y="1052736"/>
            <a:ext cx="7920880" cy="2664296"/>
          </a:xfrm>
        </p:spPr>
        <p:txBody>
          <a:bodyPr>
            <a:normAutofit fontScale="62500" lnSpcReduction="20000"/>
          </a:bodyPr>
          <a:lstStyle/>
          <a:p>
            <a:pPr>
              <a:buNone/>
            </a:pPr>
            <a:r>
              <a:rPr lang="uk-UA" dirty="0" smtClean="0">
                <a:solidFill>
                  <a:schemeClr val="bg1"/>
                </a:solidFill>
              </a:rPr>
              <a:t>       Більшість екологічних факторів – температура, вологість, вітер, опади, наявність укриттів або їжі, хижаки, паразити, конкуренти – дуже мінливі в просторі і часі. Ступінь мінливості кожного з цих факторів залежить від особливостей середовища існування. Наприклад, температура сильно варіюється на поверхні суходолу, але майже постійна на дні океану або в глибині печер. Паразити ссавців живуть в умовах надлишку їжі, тоді як для вільних хижаків її запаси весь час змінюються слідом за зміною чисельності жертв.</a:t>
            </a:r>
          </a:p>
          <a:p>
            <a:endParaRPr lang="uk-UA" dirty="0">
              <a:solidFill>
                <a:schemeClr val="bg1"/>
              </a:solidFill>
            </a:endParaRPr>
          </a:p>
        </p:txBody>
      </p:sp>
      <p:pic>
        <p:nvPicPr>
          <p:cNvPr id="7170" name="Picture 2"/>
          <p:cNvPicPr>
            <a:picLocks noChangeAspect="1" noChangeArrowheads="1"/>
          </p:cNvPicPr>
          <p:nvPr/>
        </p:nvPicPr>
        <p:blipFill>
          <a:blip r:embed="rId2" cstate="print"/>
          <a:srcRect/>
          <a:stretch>
            <a:fillRect/>
          </a:stretch>
        </p:blipFill>
        <p:spPr bwMode="auto">
          <a:xfrm>
            <a:off x="3203849" y="3717032"/>
            <a:ext cx="3890020" cy="2925552"/>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2" name="Заголовок 1"/>
          <p:cNvSpPr>
            <a:spLocks noGrp="1"/>
          </p:cNvSpPr>
          <p:nvPr>
            <p:ph type="title"/>
          </p:nvPr>
        </p:nvSpPr>
        <p:spPr>
          <a:xfrm>
            <a:off x="755576" y="476672"/>
            <a:ext cx="7882880" cy="1143000"/>
          </a:xfrm>
        </p:spPr>
        <p:txBody>
          <a:bodyPr>
            <a:normAutofit fontScale="90000"/>
          </a:bodyPr>
          <a:lstStyle/>
          <a:p>
            <a:r>
              <a:rPr lang="uk-UA"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Зміни факторів середовища в часі можуть бути:</a:t>
            </a:r>
            <a:endParaRPr lang="uk-UA"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aphicFrame>
        <p:nvGraphicFramePr>
          <p:cNvPr id="5" name="Содержимое 4"/>
          <p:cNvGraphicFramePr>
            <a:graphicFrameLocks noGrp="1"/>
          </p:cNvGraphicFramePr>
          <p:nvPr>
            <p:ph idx="1"/>
          </p:nvPr>
        </p:nvGraphicFramePr>
        <p:xfrm>
          <a:off x="827584" y="2348886"/>
          <a:ext cx="7931224" cy="3345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0B057AEA-975A-4267-81FA-63EC52A0F834}"/>
                                            </p:graphicEl>
                                          </p:spTgt>
                                        </p:tgtEl>
                                        <p:attrNameLst>
                                          <p:attrName>style.visibility</p:attrName>
                                        </p:attrNameLst>
                                      </p:cBhvr>
                                      <p:to>
                                        <p:strVal val="visible"/>
                                      </p:to>
                                    </p:set>
                                    <p:animEffect transition="in" filter="fade">
                                      <p:cBhvr>
                                        <p:cTn id="7" dur="2000"/>
                                        <p:tgtEl>
                                          <p:spTgt spid="5">
                                            <p:graphicEl>
                                              <a:dgm id="{0B057AEA-975A-4267-81FA-63EC52A0F83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BDD821D0-2219-4893-B5BA-364091BEA192}"/>
                                            </p:graphicEl>
                                          </p:spTgt>
                                        </p:tgtEl>
                                        <p:attrNameLst>
                                          <p:attrName>style.visibility</p:attrName>
                                        </p:attrNameLst>
                                      </p:cBhvr>
                                      <p:to>
                                        <p:strVal val="visible"/>
                                      </p:to>
                                    </p:set>
                                    <p:animEffect transition="in" filter="fade">
                                      <p:cBhvr>
                                        <p:cTn id="12" dur="2000"/>
                                        <p:tgtEl>
                                          <p:spTgt spid="5">
                                            <p:graphicEl>
                                              <a:dgm id="{BDD821D0-2219-4893-B5BA-364091BEA19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13FC865-355C-41E5-B3A3-D542EFD9D6A6}"/>
                                            </p:graphicEl>
                                          </p:spTgt>
                                        </p:tgtEl>
                                        <p:attrNameLst>
                                          <p:attrName>style.visibility</p:attrName>
                                        </p:attrNameLst>
                                      </p:cBhvr>
                                      <p:to>
                                        <p:strVal val="visible"/>
                                      </p:to>
                                    </p:set>
                                    <p:animEffect transition="in" filter="fade">
                                      <p:cBhvr>
                                        <p:cTn id="17" dur="2000"/>
                                        <p:tgtEl>
                                          <p:spTgt spid="5">
                                            <p:graphicEl>
                                              <a:dgm id="{B13FC865-355C-41E5-B3A3-D542EFD9D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15" y="188654"/>
            <a:ext cx="7125113" cy="924475"/>
          </a:xfrm>
        </p:spPr>
        <p:txBody>
          <a:bodyPr/>
          <a:lstStyle/>
          <a:p>
            <a:pPr algn="ctr"/>
            <a:r>
              <a:rPr lang="uk-UA"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Регулярно-періодичні фактори</a:t>
            </a:r>
            <a:endParaRPr lang="uk-UA"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827591" y="548680"/>
            <a:ext cx="7306971" cy="1997750"/>
          </a:xfrm>
        </p:spPr>
        <p:txBody>
          <a:bodyPr/>
          <a:lstStyle/>
          <a:p>
            <a:pPr>
              <a:buNone/>
            </a:pPr>
            <a:r>
              <a:rPr lang="uk-UA" dirty="0" smtClean="0"/>
              <a:t>    </a:t>
            </a:r>
            <a:r>
              <a:rPr lang="uk-UA" sz="2800" i="1" dirty="0" smtClean="0">
                <a:solidFill>
                  <a:schemeClr val="tx1">
                    <a:lumMod val="95000"/>
                    <a:lumOff val="5000"/>
                  </a:schemeClr>
                </a:solidFill>
              </a:rPr>
              <a:t>Змінюють силу впливу у зв’язку з:</a:t>
            </a:r>
            <a:endParaRPr lang="uk-UA" sz="2800" i="1" dirty="0">
              <a:solidFill>
                <a:schemeClr val="tx1">
                  <a:lumMod val="95000"/>
                  <a:lumOff val="5000"/>
                </a:schemeClr>
              </a:solidFill>
            </a:endParaRPr>
          </a:p>
        </p:txBody>
      </p:sp>
      <p:pic>
        <p:nvPicPr>
          <p:cNvPr id="22530" name="Picture 2" descr="http://static.diary.ru/userdir/1/8/2/3/182339/9584405.jpg"/>
          <p:cNvPicPr>
            <a:picLocks noChangeAspect="1" noChangeArrowheads="1"/>
          </p:cNvPicPr>
          <p:nvPr/>
        </p:nvPicPr>
        <p:blipFill>
          <a:blip r:embed="rId3" cstate="print"/>
          <a:srcRect/>
          <a:stretch>
            <a:fillRect/>
          </a:stretch>
        </p:blipFill>
        <p:spPr bwMode="auto">
          <a:xfrm>
            <a:off x="251520" y="1916832"/>
            <a:ext cx="3528392" cy="2643646"/>
          </a:xfrm>
          <a:prstGeom prst="rect">
            <a:avLst/>
          </a:prstGeom>
          <a:noFill/>
        </p:spPr>
      </p:pic>
      <p:pic>
        <p:nvPicPr>
          <p:cNvPr id="10242" name="Picture 2"/>
          <p:cNvPicPr>
            <a:picLocks noChangeAspect="1" noChangeArrowheads="1"/>
          </p:cNvPicPr>
          <p:nvPr/>
        </p:nvPicPr>
        <p:blipFill>
          <a:blip r:embed="rId4" cstate="print"/>
          <a:srcRect/>
          <a:stretch>
            <a:fillRect/>
          </a:stretch>
        </p:blipFill>
        <p:spPr bwMode="auto">
          <a:xfrm>
            <a:off x="3059833" y="2420888"/>
            <a:ext cx="2808312" cy="2808312"/>
          </a:xfrm>
          <a:prstGeom prst="rect">
            <a:avLst/>
          </a:prstGeom>
          <a:noFill/>
          <a:ln w="9525">
            <a:noFill/>
            <a:miter lim="800000"/>
            <a:headEnd/>
            <a:tailEnd/>
          </a:ln>
        </p:spPr>
      </p:pic>
      <p:pic>
        <p:nvPicPr>
          <p:cNvPr id="10243" name="Picture 3"/>
          <p:cNvPicPr>
            <a:picLocks noChangeAspect="1" noChangeArrowheads="1"/>
          </p:cNvPicPr>
          <p:nvPr/>
        </p:nvPicPr>
        <p:blipFill>
          <a:blip r:embed="rId5" cstate="print"/>
          <a:srcRect/>
          <a:stretch>
            <a:fillRect/>
          </a:stretch>
        </p:blipFill>
        <p:spPr bwMode="auto">
          <a:xfrm>
            <a:off x="5491560" y="3357006"/>
            <a:ext cx="3652440" cy="2741069"/>
          </a:xfrm>
          <a:prstGeom prst="rect">
            <a:avLst/>
          </a:prstGeom>
          <a:noFill/>
          <a:ln w="9525">
            <a:noFill/>
            <a:miter lim="800000"/>
            <a:headEnd/>
            <a:tailEnd/>
          </a:ln>
        </p:spPr>
      </p:pic>
      <p:sp>
        <p:nvSpPr>
          <p:cNvPr id="7" name="Прямоугольник 6"/>
          <p:cNvSpPr/>
          <p:nvPr/>
        </p:nvSpPr>
        <p:spPr>
          <a:xfrm>
            <a:off x="827584" y="4581142"/>
            <a:ext cx="2286000" cy="461665"/>
          </a:xfrm>
          <a:prstGeom prst="rect">
            <a:avLst/>
          </a:prstGeom>
        </p:spPr>
        <p:txBody>
          <a:bodyPr>
            <a:spAutoFit/>
          </a:bodyPr>
          <a:lstStyle/>
          <a:p>
            <a:r>
              <a:rPr lang="uk-UA" sz="2400" dirty="0" smtClean="0">
                <a:solidFill>
                  <a:schemeClr val="accent1">
                    <a:lumMod val="50000"/>
                  </a:schemeClr>
                </a:solidFill>
              </a:rPr>
              <a:t>з часом доби</a:t>
            </a:r>
            <a:endParaRPr lang="uk-UA" sz="2400" dirty="0">
              <a:solidFill>
                <a:schemeClr val="accent1">
                  <a:lumMod val="50000"/>
                </a:schemeClr>
              </a:solidFill>
            </a:endParaRPr>
          </a:p>
        </p:txBody>
      </p:sp>
      <p:sp>
        <p:nvSpPr>
          <p:cNvPr id="8" name="Прямоугольник 7"/>
          <p:cNvSpPr/>
          <p:nvPr/>
        </p:nvSpPr>
        <p:spPr>
          <a:xfrm>
            <a:off x="3347864" y="5229200"/>
            <a:ext cx="2286000" cy="400110"/>
          </a:xfrm>
          <a:prstGeom prst="rect">
            <a:avLst/>
          </a:prstGeom>
        </p:spPr>
        <p:txBody>
          <a:bodyPr>
            <a:spAutoFit/>
          </a:bodyPr>
          <a:lstStyle/>
          <a:p>
            <a:r>
              <a:rPr lang="uk-UA" sz="2000" dirty="0" smtClean="0">
                <a:solidFill>
                  <a:schemeClr val="accent5">
                    <a:lumMod val="75000"/>
                  </a:schemeClr>
                </a:solidFill>
              </a:rPr>
              <a:t>сезоном року</a:t>
            </a:r>
            <a:endParaRPr lang="uk-UA" sz="2000" dirty="0">
              <a:solidFill>
                <a:schemeClr val="accent5">
                  <a:lumMod val="75000"/>
                </a:schemeClr>
              </a:solidFill>
            </a:endParaRPr>
          </a:p>
        </p:txBody>
      </p:sp>
      <p:sp>
        <p:nvSpPr>
          <p:cNvPr id="9" name="Прямоугольник 8"/>
          <p:cNvSpPr/>
          <p:nvPr/>
        </p:nvSpPr>
        <p:spPr>
          <a:xfrm>
            <a:off x="5868144" y="6150114"/>
            <a:ext cx="2862064" cy="707886"/>
          </a:xfrm>
          <a:prstGeom prst="rect">
            <a:avLst/>
          </a:prstGeom>
        </p:spPr>
        <p:txBody>
          <a:bodyPr wrap="square">
            <a:spAutoFit/>
          </a:bodyPr>
          <a:lstStyle/>
          <a:p>
            <a:r>
              <a:rPr lang="uk-UA" sz="2000" dirty="0" smtClean="0">
                <a:solidFill>
                  <a:srgbClr val="D8C4DA"/>
                </a:solidFill>
              </a:rPr>
              <a:t>ритмом припливів і відпливів в океані</a:t>
            </a:r>
            <a:endParaRPr lang="uk-UA" sz="20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530"/>
                                        </p:tgtEl>
                                        <p:attrNameLst>
                                          <p:attrName>style.visibility</p:attrName>
                                        </p:attrNameLst>
                                      </p:cBhvr>
                                      <p:to>
                                        <p:strVal val="visible"/>
                                      </p:to>
                                    </p:set>
                                    <p:anim calcmode="lin" valueType="num">
                                      <p:cBhvr additive="base">
                                        <p:cTn id="18" dur="500" fill="hold"/>
                                        <p:tgtEl>
                                          <p:spTgt spid="22530"/>
                                        </p:tgtEl>
                                        <p:attrNameLst>
                                          <p:attrName>ppt_x</p:attrName>
                                        </p:attrNameLst>
                                      </p:cBhvr>
                                      <p:tavLst>
                                        <p:tav tm="0">
                                          <p:val>
                                            <p:strVal val="#ppt_x"/>
                                          </p:val>
                                        </p:tav>
                                        <p:tav tm="100000">
                                          <p:val>
                                            <p:strVal val="#ppt_x"/>
                                          </p:val>
                                        </p:tav>
                                      </p:tavLst>
                                    </p:anim>
                                    <p:anim calcmode="lin" valueType="num">
                                      <p:cBhvr additive="base">
                                        <p:cTn id="19" dur="500" fill="hold"/>
                                        <p:tgtEl>
                                          <p:spTgt spid="2253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42"/>
                                        </p:tgtEl>
                                        <p:attrNameLst>
                                          <p:attrName>style.visibility</p:attrName>
                                        </p:attrNameLst>
                                      </p:cBhvr>
                                      <p:to>
                                        <p:strVal val="visible"/>
                                      </p:to>
                                    </p:set>
                                    <p:animEffect transition="in" filter="fade">
                                      <p:cBhvr>
                                        <p:cTn id="28" dur="2000"/>
                                        <p:tgtEl>
                                          <p:spTgt spid="102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 calcmode="lin" valueType="num">
                                      <p:cBhvr additive="base">
                                        <p:cTn id="36" dur="500" fill="hold"/>
                                        <p:tgtEl>
                                          <p:spTgt spid="10243"/>
                                        </p:tgtEl>
                                        <p:attrNameLst>
                                          <p:attrName>ppt_x</p:attrName>
                                        </p:attrNameLst>
                                      </p:cBhvr>
                                      <p:tavLst>
                                        <p:tav tm="0">
                                          <p:val>
                                            <p:strVal val="#ppt_x"/>
                                          </p:val>
                                        </p:tav>
                                        <p:tav tm="100000">
                                          <p:val>
                                            <p:strVal val="#ppt_x"/>
                                          </p:val>
                                        </p:tav>
                                      </p:tavLst>
                                    </p:anim>
                                    <p:anim calcmode="lin" valueType="num">
                                      <p:cBhvr additive="base">
                                        <p:cTn id="37" dur="500" fill="hold"/>
                                        <p:tgtEl>
                                          <p:spTgt spid="1024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404664"/>
            <a:ext cx="7202776" cy="1189038"/>
          </a:xfrm>
        </p:spPr>
        <p:txBody>
          <a:bodyPr>
            <a:normAutofit/>
          </a:bodyPr>
          <a:lstStyle/>
          <a:p>
            <a:pPr lvl="0"/>
            <a:r>
              <a:rPr lang="uk-UA" b="1" dirty="0" smtClean="0">
                <a:solidFill>
                  <a:schemeClr val="tx1">
                    <a:lumMod val="95000"/>
                    <a:lumOff val="5000"/>
                  </a:schemeClr>
                </a:solidFill>
              </a:rPr>
              <a:t>Нерегулярні фактори</a:t>
            </a:r>
            <a:r>
              <a:rPr lang="uk-UA" dirty="0" smtClean="0"/>
              <a:t/>
            </a:r>
            <a:br>
              <a:rPr lang="uk-UA" dirty="0" smtClean="0"/>
            </a:br>
            <a:endParaRPr lang="uk-UA" dirty="0"/>
          </a:p>
        </p:txBody>
      </p:sp>
      <p:sp>
        <p:nvSpPr>
          <p:cNvPr id="3" name="Содержимое 2"/>
          <p:cNvSpPr>
            <a:spLocks noGrp="1"/>
          </p:cNvSpPr>
          <p:nvPr>
            <p:ph idx="1"/>
          </p:nvPr>
        </p:nvSpPr>
        <p:spPr>
          <a:xfrm>
            <a:off x="0" y="1268765"/>
            <a:ext cx="5544616" cy="4525963"/>
          </a:xfrm>
        </p:spPr>
        <p:txBody>
          <a:bodyPr/>
          <a:lstStyle/>
          <a:p>
            <a:pPr>
              <a:buNone/>
            </a:pPr>
            <a:r>
              <a:rPr lang="uk-UA" dirty="0" smtClean="0"/>
              <a:t>   без чіткої періодичності, наприклад, зміни погодних умов у різні роки, явища катастрофічного характеру – бурі, зливи, обвали тощо</a:t>
            </a:r>
            <a:endParaRPr lang="uk-UA" dirty="0"/>
          </a:p>
        </p:txBody>
      </p:sp>
      <p:pic>
        <p:nvPicPr>
          <p:cNvPr id="24578" name="Picture 2" descr="http://hrsbstaff.ednet.ns.ca/mstoilov/Science/Weather/image0034033.jpg"/>
          <p:cNvPicPr>
            <a:picLocks noChangeAspect="1" noChangeArrowheads="1"/>
          </p:cNvPicPr>
          <p:nvPr/>
        </p:nvPicPr>
        <p:blipFill>
          <a:blip r:embed="rId2" cstate="print"/>
          <a:srcRect/>
          <a:stretch>
            <a:fillRect/>
          </a:stretch>
        </p:blipFill>
        <p:spPr bwMode="auto">
          <a:xfrm>
            <a:off x="251520" y="2924944"/>
            <a:ext cx="3384376" cy="2540886"/>
          </a:xfrm>
          <a:prstGeom prst="rect">
            <a:avLst/>
          </a:prstGeom>
          <a:noFill/>
        </p:spPr>
      </p:pic>
      <p:pic>
        <p:nvPicPr>
          <p:cNvPr id="11266" name="Picture 2"/>
          <p:cNvPicPr>
            <a:picLocks noChangeAspect="1" noChangeArrowheads="1"/>
          </p:cNvPicPr>
          <p:nvPr/>
        </p:nvPicPr>
        <p:blipFill>
          <a:blip r:embed="rId3" cstate="print"/>
          <a:srcRect/>
          <a:stretch>
            <a:fillRect/>
          </a:stretch>
        </p:blipFill>
        <p:spPr bwMode="auto">
          <a:xfrm>
            <a:off x="5508104" y="1196752"/>
            <a:ext cx="3228894" cy="2304256"/>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3923928" y="3717046"/>
            <a:ext cx="3915346" cy="2935297"/>
          </a:xfrm>
          <a:prstGeom prst="rect">
            <a:avLst/>
          </a:prstGeom>
          <a:noFill/>
          <a:ln w="9525">
            <a:noFill/>
            <a:miter lim="800000"/>
            <a:headEnd/>
            <a:tailEnd/>
          </a:ln>
        </p:spPr>
      </p:pic>
    </p:spTree>
  </p:cSld>
  <p:clrMapOvr>
    <a:masterClrMapping/>
  </p:clrMapOvr>
  <p:transition spd="med">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7202776" cy="1189038"/>
          </a:xfrm>
        </p:spPr>
        <p:txBody>
          <a:bodyPr>
            <a:normAutofit/>
          </a:bodyPr>
          <a:lstStyle/>
          <a:p>
            <a:pPr algn="ctr"/>
            <a:r>
              <a:rPr lang="uk-UA" b="1" dirty="0" smtClean="0">
                <a:ln w="19050">
                  <a:solidFill>
                    <a:schemeClr val="tx2">
                      <a:tint val="1000"/>
                    </a:schemeClr>
                  </a:solidFill>
                  <a:prstDash val="solid"/>
                </a:ln>
                <a:solidFill>
                  <a:schemeClr val="accent1">
                    <a:lumMod val="50000"/>
                  </a:schemeClr>
                </a:solidFill>
                <a:effectLst>
                  <a:outerShdw blurRad="50000" dist="50800" dir="7500000" algn="tl">
                    <a:srgbClr val="000000">
                      <a:shade val="5000"/>
                      <a:alpha val="35000"/>
                    </a:srgbClr>
                  </a:outerShdw>
                </a:effectLst>
              </a:rPr>
              <a:t>Спрямовані екологічні фактори</a:t>
            </a:r>
            <a:endParaRPr lang="uk-UA" b="1" dirty="0">
              <a:ln w="19050">
                <a:solidFill>
                  <a:schemeClr val="tx2">
                    <a:tint val="1000"/>
                  </a:schemeClr>
                </a:solidFill>
                <a:prstDash val="solid"/>
              </a:ln>
              <a:solidFill>
                <a:schemeClr val="accent1">
                  <a:lumMod val="50000"/>
                </a:schemeClr>
              </a:solidFill>
              <a:effectLst>
                <a:outerShdw blurRad="50000" dist="50800" dir="7500000" algn="tl">
                  <a:srgbClr val="000000">
                    <a:shade val="5000"/>
                    <a:alpha val="35000"/>
                  </a:srgbClr>
                </a:outerShdw>
              </a:effectLst>
            </a:endParaRPr>
          </a:p>
        </p:txBody>
      </p:sp>
      <p:sp>
        <p:nvSpPr>
          <p:cNvPr id="3" name="Подзаголовок 2"/>
          <p:cNvSpPr>
            <a:spLocks noGrp="1"/>
          </p:cNvSpPr>
          <p:nvPr>
            <p:ph idx="1"/>
          </p:nvPr>
        </p:nvSpPr>
        <p:spPr>
          <a:xfrm>
            <a:off x="1" y="1628800"/>
            <a:ext cx="4788023" cy="2160240"/>
          </a:xfrm>
        </p:spPr>
        <p:txBody>
          <a:bodyPr>
            <a:normAutofit lnSpcReduction="10000"/>
          </a:bodyPr>
          <a:lstStyle/>
          <a:p>
            <a:pPr>
              <a:buNone/>
            </a:pPr>
            <a:r>
              <a:rPr lang="uk-UA" i="1" dirty="0" smtClean="0">
                <a:solidFill>
                  <a:schemeClr val="tx1">
                    <a:lumMod val="95000"/>
                    <a:lumOff val="5000"/>
                  </a:schemeClr>
                </a:solidFill>
              </a:rPr>
              <a:t>   діють протягом певних, іноді тривалих, відрізків часу, наприклад, у випадках похолодання або потепління клімату, заростання водойм, постійного випасу худоби на одній і тій самій ділянці тощо</a:t>
            </a:r>
            <a:endParaRPr lang="uk-UA" i="1" dirty="0">
              <a:solidFill>
                <a:schemeClr val="tx1">
                  <a:lumMod val="95000"/>
                  <a:lumOff val="5000"/>
                </a:schemeClr>
              </a:solidFill>
            </a:endParaRPr>
          </a:p>
        </p:txBody>
      </p:sp>
      <p:pic>
        <p:nvPicPr>
          <p:cNvPr id="25602" name="Picture 2" descr="http://iv-flowers.com/pics/znakomstvo-s-bolotom-2.jpg"/>
          <p:cNvPicPr>
            <a:picLocks noChangeAspect="1" noChangeArrowheads="1"/>
          </p:cNvPicPr>
          <p:nvPr/>
        </p:nvPicPr>
        <p:blipFill>
          <a:blip r:embed="rId3" cstate="print"/>
          <a:srcRect/>
          <a:stretch>
            <a:fillRect/>
          </a:stretch>
        </p:blipFill>
        <p:spPr bwMode="auto">
          <a:xfrm>
            <a:off x="5004048" y="1700808"/>
            <a:ext cx="3840426" cy="2880320"/>
          </a:xfrm>
          <a:prstGeom prst="rect">
            <a:avLst/>
          </a:prstGeom>
          <a:noFill/>
        </p:spPr>
      </p:pic>
      <p:pic>
        <p:nvPicPr>
          <p:cNvPr id="12290" name="Picture 2"/>
          <p:cNvPicPr>
            <a:picLocks noChangeAspect="1" noChangeArrowheads="1"/>
          </p:cNvPicPr>
          <p:nvPr/>
        </p:nvPicPr>
        <p:blipFill>
          <a:blip r:embed="rId4" cstate="print"/>
          <a:srcRect/>
          <a:stretch>
            <a:fillRect/>
          </a:stretch>
        </p:blipFill>
        <p:spPr bwMode="auto">
          <a:xfrm>
            <a:off x="683569" y="3861060"/>
            <a:ext cx="4160512" cy="2674615"/>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224" y="332656"/>
            <a:ext cx="5007040" cy="1189038"/>
          </a:xfrm>
        </p:spPr>
        <p:txBody>
          <a:bodyPr>
            <a:normAutofit/>
          </a:bodyPr>
          <a:lstStyle/>
          <a:p>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ЗАКОН ОПТИМУМУ: </a:t>
            </a:r>
            <a:b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uk-U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Содержимое 2"/>
          <p:cNvSpPr>
            <a:spLocks noGrp="1"/>
          </p:cNvSpPr>
          <p:nvPr>
            <p:ph idx="1"/>
          </p:nvPr>
        </p:nvSpPr>
        <p:spPr>
          <a:xfrm>
            <a:off x="251520" y="1052736"/>
            <a:ext cx="8496943" cy="5616624"/>
          </a:xfrm>
        </p:spPr>
        <p:txBody>
          <a:bodyPr>
            <a:normAutofit/>
          </a:bodyPr>
          <a:lstStyle/>
          <a:p>
            <a:pPr algn="ctr">
              <a:buNone/>
            </a:pPr>
            <a:r>
              <a:rPr lang="uk-UA" b="1" dirty="0" smtClean="0">
                <a:cs typeface="Aharoni" pitchFamily="2" charset="-79"/>
              </a:rPr>
              <a:t>Кожен фактор має лише певні межі позитивного впливу на органі</a:t>
            </a:r>
            <a:r>
              <a:rPr lang="uk-UA" b="1" dirty="0" smtClean="0"/>
              <a:t>зми.</a:t>
            </a:r>
          </a:p>
          <a:p>
            <a:pPr algn="ctr">
              <a:buNone/>
            </a:pPr>
            <a:endParaRPr lang="uk-UA" dirty="0" smtClean="0"/>
          </a:p>
          <a:p>
            <a:pPr algn="ctr">
              <a:buNone/>
            </a:pPr>
            <a:endParaRPr lang="uk-UA" dirty="0" smtClean="0"/>
          </a:p>
          <a:p>
            <a:pPr algn="ctr">
              <a:buNone/>
            </a:pPr>
            <a:endParaRPr lang="uk-UA" dirty="0" smtClean="0"/>
          </a:p>
          <a:p>
            <a:pPr algn="ctr">
              <a:buNone/>
            </a:pPr>
            <a:endParaRPr lang="uk-UA" dirty="0" smtClean="0"/>
          </a:p>
          <a:p>
            <a:pPr algn="ctr">
              <a:buNone/>
            </a:pPr>
            <a:endParaRPr lang="uk-UA" dirty="0" smtClean="0"/>
          </a:p>
          <a:p>
            <a:pPr algn="ctr">
              <a:buNone/>
            </a:pPr>
            <a:endParaRPr lang="uk-UA" dirty="0" smtClean="0">
              <a:solidFill>
                <a:schemeClr val="accent3">
                  <a:lumMod val="50000"/>
                </a:schemeClr>
              </a:solidFill>
            </a:endParaRPr>
          </a:p>
          <a:p>
            <a:pPr algn="ctr">
              <a:buNone/>
            </a:pPr>
            <a:r>
              <a:rPr lang="uk-UA" i="1" dirty="0" smtClean="0">
                <a:solidFill>
                  <a:schemeClr val="accent3">
                    <a:lumMod val="50000"/>
                  </a:schemeClr>
                </a:solidFill>
              </a:rPr>
              <a:t>Як недостатня, так і надлишкова дія фактора негативно позначається на життєдіяльності особин</a:t>
            </a:r>
            <a:endParaRPr lang="uk-UA" b="1" i="1" dirty="0">
              <a:solidFill>
                <a:schemeClr val="accent3">
                  <a:lumMod val="50000"/>
                </a:schemeClr>
              </a:solidFill>
            </a:endParaRPr>
          </a:p>
        </p:txBody>
      </p:sp>
      <p:pic>
        <p:nvPicPr>
          <p:cNvPr id="4" name="Рисунок 3" descr="Untitled-Scanned-01.jpg"/>
          <p:cNvPicPr/>
          <p:nvPr/>
        </p:nvPicPr>
        <p:blipFill>
          <a:blip r:embed="rId3" cstate="print"/>
          <a:stretch>
            <a:fillRect/>
          </a:stretch>
        </p:blipFill>
        <p:spPr>
          <a:xfrm>
            <a:off x="2195736" y="1988840"/>
            <a:ext cx="4824536" cy="3168352"/>
          </a:xfrm>
          <a:prstGeom prst="rect">
            <a:avLst/>
          </a:prstGeom>
        </p:spPr>
      </p:pic>
    </p:spTree>
  </p:cSld>
  <p:clrMapOvr>
    <a:masterClrMapping/>
  </p:clrMapOvr>
  <p:transition spd="med">
    <p:spli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08720"/>
            <a:ext cx="8445624" cy="1570186"/>
          </a:xfrm>
        </p:spPr>
        <p:txBody>
          <a:bodyPr>
            <a:normAutofit fontScale="90000"/>
          </a:bodyPr>
          <a:lstStyle/>
          <a:p>
            <a:r>
              <a:rPr lang="uk-UA" sz="4000" i="1" dirty="0" smtClean="0"/>
              <a:t>Сприятлива сила впливу називається </a:t>
            </a:r>
            <a:r>
              <a:rPr lang="uk-UA" sz="4000" b="1" i="1" dirty="0" smtClean="0"/>
              <a:t>зоною оптимуму </a:t>
            </a:r>
            <a:r>
              <a:rPr lang="uk-UA" sz="4000" i="1" dirty="0" smtClean="0"/>
              <a:t>екологічного фактора</a:t>
            </a:r>
            <a:r>
              <a:rPr lang="uk-UA" i="1" dirty="0" smtClean="0"/>
              <a:t>. </a:t>
            </a:r>
            <a:br>
              <a:rPr lang="uk-UA" i="1" dirty="0" smtClean="0"/>
            </a:br>
            <a:endParaRPr lang="uk-UA" i="1" dirty="0"/>
          </a:p>
        </p:txBody>
      </p:sp>
      <p:pic>
        <p:nvPicPr>
          <p:cNvPr id="26626" name="Picture 2" descr="C:\Users\PC\Desktop\Новый точечный рисунок.bmp"/>
          <p:cNvPicPr>
            <a:picLocks noChangeAspect="1" noChangeArrowheads="1"/>
          </p:cNvPicPr>
          <p:nvPr/>
        </p:nvPicPr>
        <p:blipFill>
          <a:blip r:embed="rId2" cstate="print"/>
          <a:srcRect/>
          <a:stretch>
            <a:fillRect/>
          </a:stretch>
        </p:blipFill>
        <p:spPr bwMode="auto">
          <a:xfrm>
            <a:off x="1403648" y="2060848"/>
            <a:ext cx="6041183" cy="3952727"/>
          </a:xfrm>
          <a:prstGeom prst="rect">
            <a:avLst/>
          </a:prstGeom>
          <a:noFill/>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0"/>
            <a:ext cx="7488832" cy="1772816"/>
          </a:xfrm>
        </p:spPr>
        <p:txBody>
          <a:bodyPr>
            <a:noAutofit/>
          </a:bodyPr>
          <a:lstStyle/>
          <a:p>
            <a:r>
              <a:rPr lang="uk-UA" sz="3200" dirty="0" smtClean="0"/>
              <a:t>Наприклад, спеку легше переносити в сухому, а не у вологому повітрі. </a:t>
            </a:r>
            <a:endParaRPr lang="uk-UA" sz="3200" dirty="0"/>
          </a:p>
        </p:txBody>
      </p:sp>
      <p:pic>
        <p:nvPicPr>
          <p:cNvPr id="30722" name="Picture 2" descr="http://www.sibay102.ru/upload/iblock/619/619716dbafd10e0d1af170fa0c2dde66.jpg"/>
          <p:cNvPicPr>
            <a:picLocks noChangeAspect="1" noChangeArrowheads="1"/>
          </p:cNvPicPr>
          <p:nvPr/>
        </p:nvPicPr>
        <p:blipFill>
          <a:blip r:embed="rId2" cstate="print"/>
          <a:srcRect/>
          <a:stretch>
            <a:fillRect/>
          </a:stretch>
        </p:blipFill>
        <p:spPr bwMode="auto">
          <a:xfrm>
            <a:off x="1259632" y="1844824"/>
            <a:ext cx="6569800" cy="4248472"/>
          </a:xfrm>
          <a:prstGeom prst="rect">
            <a:avLst/>
          </a:prstGeom>
          <a:noFill/>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640"/>
            <a:ext cx="7437512" cy="1872208"/>
          </a:xfrm>
        </p:spPr>
        <p:txBody>
          <a:bodyPr>
            <a:normAutofit/>
          </a:bodyPr>
          <a:lstStyle/>
          <a:p>
            <a:r>
              <a:rPr lang="uk-UA" sz="2800" dirty="0" smtClean="0"/>
              <a:t>Загроза замерзання значно вища під час морозу із сильним вітром, ніж у безвітряну погоду. </a:t>
            </a:r>
            <a:endParaRPr lang="uk-UA" sz="2800" dirty="0"/>
          </a:p>
        </p:txBody>
      </p:sp>
      <p:pic>
        <p:nvPicPr>
          <p:cNvPr id="36866" name="Picture 2" descr="http://abakan.sibnovosti.ru/pictures/0400/0682/v_abakane_prognoziruyut_do_minus_35.jpg"/>
          <p:cNvPicPr>
            <a:picLocks noChangeAspect="1" noChangeArrowheads="1"/>
          </p:cNvPicPr>
          <p:nvPr/>
        </p:nvPicPr>
        <p:blipFill>
          <a:blip r:embed="rId2" cstate="print"/>
          <a:srcRect/>
          <a:stretch>
            <a:fillRect/>
          </a:stretch>
        </p:blipFill>
        <p:spPr bwMode="auto">
          <a:xfrm>
            <a:off x="2339752" y="1772816"/>
            <a:ext cx="6191250" cy="4905376"/>
          </a:xfrm>
          <a:prstGeom prst="rect">
            <a:avLst/>
          </a:prstGeom>
          <a:noFill/>
        </p:spPr>
      </p:pic>
    </p:spTree>
  </p:cSld>
  <p:clrMapOvr>
    <a:masterClrMapping/>
  </p:clrMapOvr>
  <p:transition>
    <p:strips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87624" y="404678"/>
            <a:ext cx="7632848" cy="4525963"/>
          </a:xfrm>
        </p:spPr>
        <p:txBody>
          <a:bodyPr/>
          <a:lstStyle/>
          <a:p>
            <a:pPr>
              <a:buNone/>
            </a:pPr>
            <a:r>
              <a:rPr lang="uk-UA" sz="2400" b="1" dirty="0" smtClean="0">
                <a:solidFill>
                  <a:schemeClr val="accent5">
                    <a:lumMod val="50000"/>
                  </a:schemeClr>
                </a:solidFill>
              </a:rPr>
              <a:t>             Екологічні фактори </a:t>
            </a:r>
            <a:r>
              <a:rPr lang="uk-UA" sz="2400" dirty="0" smtClean="0"/>
              <a:t>– </a:t>
            </a:r>
            <a:r>
              <a:rPr lang="uk-UA" sz="2400" b="1" dirty="0" smtClean="0"/>
              <a:t>це окремі властивості або елементи середовища, які впливають на організми.</a:t>
            </a:r>
          </a:p>
          <a:p>
            <a:pPr>
              <a:buNone/>
            </a:pPr>
            <a:r>
              <a:rPr lang="uk-UA" sz="2400" b="1" dirty="0" smtClean="0"/>
              <a:t>              </a:t>
            </a:r>
          </a:p>
          <a:p>
            <a:endParaRPr lang="uk-UA" sz="2400" dirty="0"/>
          </a:p>
        </p:txBody>
      </p:sp>
      <p:pic>
        <p:nvPicPr>
          <p:cNvPr id="1026" name="Picture 2"/>
          <p:cNvPicPr>
            <a:picLocks noChangeAspect="1" noChangeArrowheads="1"/>
          </p:cNvPicPr>
          <p:nvPr/>
        </p:nvPicPr>
        <p:blipFill>
          <a:blip r:embed="rId2" cstate="print"/>
          <a:srcRect/>
          <a:stretch>
            <a:fillRect/>
          </a:stretch>
        </p:blipFill>
        <p:spPr bwMode="auto">
          <a:xfrm>
            <a:off x="1886684" y="2564904"/>
            <a:ext cx="5973003" cy="4293096"/>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76672"/>
            <a:ext cx="7581528" cy="1143000"/>
          </a:xfrm>
        </p:spPr>
        <p:txBody>
          <a:bodyPr>
            <a:normAutofit fontScale="90000"/>
          </a:bodyPr>
          <a:lstStyle/>
          <a:p>
            <a:r>
              <a:rPr lang="uk-UA" sz="2800" dirty="0" smtClean="0"/>
              <a:t>Таким чином, той самий фактор у поєднанні з іншими здійснює неоднаковий екологічний вплив. </a:t>
            </a:r>
            <a:endParaRPr lang="uk-UA" sz="2800" dirty="0"/>
          </a:p>
        </p:txBody>
      </p:sp>
      <p:pic>
        <p:nvPicPr>
          <p:cNvPr id="34818" name="Picture 2" descr="http://s16.radikal.ru/i190/1205/3b/f2f03b372aa4.jpg"/>
          <p:cNvPicPr>
            <a:picLocks noChangeAspect="1" noChangeArrowheads="1"/>
          </p:cNvPicPr>
          <p:nvPr/>
        </p:nvPicPr>
        <p:blipFill>
          <a:blip r:embed="rId2" cstate="print"/>
          <a:srcRect/>
          <a:stretch>
            <a:fillRect/>
          </a:stretch>
        </p:blipFill>
        <p:spPr bwMode="auto">
          <a:xfrm>
            <a:off x="2411760" y="2132856"/>
            <a:ext cx="5520612" cy="4140459"/>
          </a:xfrm>
          <a:prstGeom prst="rect">
            <a:avLst/>
          </a:prstGeom>
          <a:noFill/>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0"/>
            <a:ext cx="7293496" cy="2952328"/>
          </a:xfrm>
        </p:spPr>
        <p:txBody>
          <a:bodyPr>
            <a:normAutofit fontScale="90000"/>
          </a:bodyPr>
          <a:lstStyle/>
          <a:p>
            <a:r>
              <a:rPr lang="uk-UA" sz="2800" i="1" dirty="0" smtClean="0">
                <a:solidFill>
                  <a:schemeClr val="accent5">
                    <a:lumMod val="75000"/>
                  </a:schemeClr>
                </a:solidFill>
              </a:rPr>
              <a:t>Навпаки, однаковий екологічний результат може бути отриманий різними шляхами. Наприклад, в’янення рослин можна призупинити шляхом як збільшення кількості вологи в </a:t>
            </a:r>
            <a:r>
              <a:rPr lang="uk-UA" sz="2800" i="1" dirty="0" err="1" smtClean="0">
                <a:solidFill>
                  <a:schemeClr val="accent5">
                    <a:lumMod val="75000"/>
                  </a:schemeClr>
                </a:solidFill>
              </a:rPr>
              <a:t>грунті</a:t>
            </a:r>
            <a:r>
              <a:rPr lang="uk-UA" sz="2800" i="1" dirty="0" smtClean="0">
                <a:solidFill>
                  <a:schemeClr val="accent5">
                    <a:lumMod val="75000"/>
                  </a:schemeClr>
                </a:solidFill>
              </a:rPr>
              <a:t>, так і зниження температури повітря, що зменшує випаровування.</a:t>
            </a:r>
            <a:endParaRPr lang="uk-UA" sz="2800" i="1" dirty="0">
              <a:solidFill>
                <a:schemeClr val="accent5">
                  <a:lumMod val="75000"/>
                </a:schemeClr>
              </a:solidFill>
            </a:endParaRPr>
          </a:p>
        </p:txBody>
      </p:sp>
      <p:pic>
        <p:nvPicPr>
          <p:cNvPr id="35842" name="Picture 2" descr="http://img0.liveinternet.ru/images/attach/c/2/74/93/74093504_2835299_7.jpg"/>
          <p:cNvPicPr>
            <a:picLocks noChangeAspect="1" noChangeArrowheads="1"/>
          </p:cNvPicPr>
          <p:nvPr/>
        </p:nvPicPr>
        <p:blipFill>
          <a:blip r:embed="rId2" cstate="print"/>
          <a:srcRect/>
          <a:stretch>
            <a:fillRect/>
          </a:stretch>
        </p:blipFill>
        <p:spPr bwMode="auto">
          <a:xfrm>
            <a:off x="2022726" y="3140968"/>
            <a:ext cx="5750872" cy="3595324"/>
          </a:xfrm>
          <a:prstGeom prst="rect">
            <a:avLst/>
          </a:prstGeom>
          <a:noFill/>
        </p:spPr>
      </p:pic>
    </p:spTree>
  </p:cSld>
  <p:clrMapOvr>
    <a:masterClrMapping/>
  </p:clrMapOvr>
  <p:transition>
    <p:strips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6688" r="5113"/>
          <a:stretch>
            <a:fillRect/>
          </a:stretch>
        </p:blipFill>
        <p:spPr bwMode="auto">
          <a:xfrm>
            <a:off x="0" y="0"/>
            <a:ext cx="9144000" cy="6858000"/>
          </a:xfrm>
          <a:prstGeom prst="rect">
            <a:avLst/>
          </a:prstGeom>
          <a:noFill/>
          <a:ln w="9525">
            <a:noFill/>
            <a:miter lim="800000"/>
            <a:headEnd/>
            <a:tailEnd/>
          </a:ln>
        </p:spPr>
      </p:pic>
      <p:sp>
        <p:nvSpPr>
          <p:cNvPr id="3" name="Заголовок 2"/>
          <p:cNvSpPr>
            <a:spLocks noGrp="1"/>
          </p:cNvSpPr>
          <p:nvPr>
            <p:ph type="ctrTitle"/>
          </p:nvPr>
        </p:nvSpPr>
        <p:spPr>
          <a:xfrm>
            <a:off x="611560" y="2276872"/>
            <a:ext cx="8532440" cy="1317834"/>
          </a:xfrm>
        </p:spPr>
        <p:txBody>
          <a:bodyPr/>
          <a:lstStyle/>
          <a:p>
            <a:r>
              <a:rPr lang="uk-UA" sz="8000"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Дякую за увагу!</a:t>
            </a:r>
            <a:endParaRPr lang="uk-UA" sz="8000"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p:strips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524001" y="188640"/>
            <a:ext cx="7152456" cy="3312369"/>
          </a:xfrm>
        </p:spPr>
        <p:txBody>
          <a:bodyPr/>
          <a:lstStyle/>
          <a:p>
            <a:pPr lvl="0"/>
            <a:r>
              <a:rPr lang="ru-RU" sz="2800" dirty="0" err="1" smtClean="0"/>
              <a:t>Фактори</a:t>
            </a:r>
            <a:r>
              <a:rPr lang="ru-RU" sz="2800" dirty="0" smtClean="0"/>
              <a:t> </a:t>
            </a:r>
            <a:r>
              <a:rPr lang="ru-RU" sz="2800" dirty="0" err="1" smtClean="0"/>
              <a:t>середовища</a:t>
            </a:r>
            <a:r>
              <a:rPr lang="ru-RU" sz="2800" dirty="0" smtClean="0"/>
              <a:t> </a:t>
            </a:r>
            <a:r>
              <a:rPr lang="ru-RU" sz="2800" dirty="0" err="1" smtClean="0"/>
              <a:t>різноманітні</a:t>
            </a:r>
            <a:r>
              <a:rPr lang="ru-RU" sz="2800" dirty="0" smtClean="0"/>
              <a:t>, </a:t>
            </a:r>
            <a:r>
              <a:rPr lang="ru-RU" sz="2800" dirty="0" err="1" smtClean="0"/>
              <a:t>мають</a:t>
            </a:r>
            <a:r>
              <a:rPr lang="ru-RU" sz="2800" dirty="0" smtClean="0"/>
              <a:t> </a:t>
            </a:r>
            <a:r>
              <a:rPr lang="ru-RU" sz="2800" dirty="0" err="1" smtClean="0"/>
              <a:t>різну</a:t>
            </a:r>
            <a:r>
              <a:rPr lang="ru-RU" sz="2800" dirty="0" smtClean="0"/>
              <a:t> природу </a:t>
            </a:r>
            <a:r>
              <a:rPr lang="ru-RU" sz="2800" dirty="0" err="1" smtClean="0"/>
              <a:t>й</a:t>
            </a:r>
            <a:r>
              <a:rPr lang="ru-RU" sz="2800" dirty="0" smtClean="0"/>
              <a:t> </a:t>
            </a:r>
            <a:r>
              <a:rPr lang="ru-RU" sz="2800" dirty="0" err="1" smtClean="0"/>
              <a:t>специфіку</a:t>
            </a:r>
            <a:r>
              <a:rPr lang="ru-RU" sz="2800" dirty="0" smtClean="0"/>
              <a:t> </a:t>
            </a:r>
            <a:r>
              <a:rPr lang="ru-RU" sz="2800" dirty="0" err="1" smtClean="0"/>
              <a:t>дії</a:t>
            </a:r>
            <a:r>
              <a:rPr lang="ru-RU" sz="2800" dirty="0" smtClean="0"/>
              <a:t>.</a:t>
            </a:r>
          </a:p>
          <a:p>
            <a:pPr lvl="0"/>
            <a:endParaRPr lang="ru-RU" sz="2800" dirty="0" smtClean="0"/>
          </a:p>
          <a:p>
            <a:pPr lvl="0"/>
            <a:endParaRPr lang="ru-RU" sz="2800" dirty="0" smtClean="0"/>
          </a:p>
          <a:p>
            <a:pPr lvl="0">
              <a:buNone/>
            </a:pPr>
            <a:endParaRPr lang="ru-RU" sz="2800" dirty="0" smtClean="0"/>
          </a:p>
          <a:p>
            <a:pPr lvl="0"/>
            <a:endParaRPr lang="ru-RU" sz="2800" dirty="0" smtClean="0"/>
          </a:p>
          <a:p>
            <a:pPr lvl="0"/>
            <a:endParaRPr lang="ru-RU" sz="2800" dirty="0" smtClean="0"/>
          </a:p>
          <a:p>
            <a:pPr lvl="0"/>
            <a:endParaRPr lang="ru-RU" sz="2800" dirty="0" smtClean="0"/>
          </a:p>
          <a:p>
            <a:r>
              <a:rPr lang="ru-RU" sz="2800" dirty="0" err="1" smtClean="0"/>
              <a:t>Екологічні</a:t>
            </a:r>
            <a:r>
              <a:rPr lang="ru-RU" sz="2800" dirty="0" smtClean="0"/>
              <a:t> </a:t>
            </a:r>
            <a:r>
              <a:rPr lang="ru-RU" sz="2800" dirty="0" err="1" smtClean="0"/>
              <a:t>фактори</a:t>
            </a:r>
            <a:r>
              <a:rPr lang="ru-RU" sz="2800" dirty="0" smtClean="0"/>
              <a:t> </a:t>
            </a:r>
            <a:r>
              <a:rPr lang="ru-RU" sz="2800" dirty="0" err="1" smtClean="0"/>
              <a:t>поділяються</a:t>
            </a:r>
            <a:r>
              <a:rPr lang="ru-RU" sz="2800" dirty="0" smtClean="0"/>
              <a:t> на:</a:t>
            </a:r>
            <a:endParaRPr lang="uk-UA" sz="2800" dirty="0" smtClean="0"/>
          </a:p>
          <a:p>
            <a:pPr lvl="0"/>
            <a:endParaRPr lang="uk-UA" sz="2800" dirty="0" smtClean="0"/>
          </a:p>
          <a:p>
            <a:endParaRPr lang="uk-UA" sz="2800" dirty="0"/>
          </a:p>
        </p:txBody>
      </p:sp>
      <p:graphicFrame>
        <p:nvGraphicFramePr>
          <p:cNvPr id="4" name="Содержимое 5"/>
          <p:cNvGraphicFramePr>
            <a:graphicFrameLocks/>
          </p:cNvGraphicFramePr>
          <p:nvPr/>
        </p:nvGraphicFramePr>
        <p:xfrm>
          <a:off x="539552" y="4869174"/>
          <a:ext cx="6840760" cy="1697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srcRect/>
          <a:stretch>
            <a:fillRect/>
          </a:stretch>
        </p:blipFill>
        <p:spPr bwMode="auto">
          <a:xfrm>
            <a:off x="2699792" y="1196766"/>
            <a:ext cx="3937620" cy="2638205"/>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20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68C73656-9086-426C-A8EA-9A38306357CF}"/>
                                            </p:graphicEl>
                                          </p:spTgt>
                                        </p:tgtEl>
                                        <p:attrNameLst>
                                          <p:attrName>style.visibility</p:attrName>
                                        </p:attrNameLst>
                                      </p:cBhvr>
                                      <p:to>
                                        <p:strVal val="visible"/>
                                      </p:to>
                                    </p:set>
                                    <p:animEffect transition="in" filter="fade">
                                      <p:cBhvr>
                                        <p:cTn id="20" dur="2000"/>
                                        <p:tgtEl>
                                          <p:spTgt spid="4">
                                            <p:graphicEl>
                                              <a:dgm id="{68C73656-9086-426C-A8EA-9A38306357C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A3AACBDE-590F-4AC9-8588-C4772EF2DB2A}"/>
                                            </p:graphicEl>
                                          </p:spTgt>
                                        </p:tgtEl>
                                        <p:attrNameLst>
                                          <p:attrName>style.visibility</p:attrName>
                                        </p:attrNameLst>
                                      </p:cBhvr>
                                      <p:to>
                                        <p:strVal val="visible"/>
                                      </p:to>
                                    </p:set>
                                    <p:animEffect transition="in" filter="fade">
                                      <p:cBhvr>
                                        <p:cTn id="23" dur="2000"/>
                                        <p:tgtEl>
                                          <p:spTgt spid="4">
                                            <p:graphicEl>
                                              <a:dgm id="{A3AACBDE-590F-4AC9-8588-C4772EF2DB2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6FD88002-E493-47DA-9ACF-F2C76272C3A7}"/>
                                            </p:graphicEl>
                                          </p:spTgt>
                                        </p:tgtEl>
                                        <p:attrNameLst>
                                          <p:attrName>style.visibility</p:attrName>
                                        </p:attrNameLst>
                                      </p:cBhvr>
                                      <p:to>
                                        <p:strVal val="visible"/>
                                      </p:to>
                                    </p:set>
                                    <p:animEffect transition="in" filter="fade">
                                      <p:cBhvr>
                                        <p:cTn id="26" dur="2000"/>
                                        <p:tgtEl>
                                          <p:spTgt spid="4">
                                            <p:graphicEl>
                                              <a:dgm id="{6FD88002-E493-47DA-9ACF-F2C76272C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Graphic spid="4" grpId="0">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323528" y="188640"/>
            <a:ext cx="8229600" cy="172819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uk-UA" sz="3100" b="1" dirty="0" smtClean="0">
                <a:solidFill>
                  <a:srgbClr val="FF0000"/>
                </a:solidFill>
              </a:rPr>
              <a:t>Абіотичні фактори </a:t>
            </a:r>
            <a:r>
              <a:rPr lang="uk-UA" sz="3100" dirty="0" smtClean="0"/>
              <a:t>– </a:t>
            </a:r>
            <a:r>
              <a:rPr lang="uk-UA" sz="2000" dirty="0" smtClean="0"/>
              <a:t>це сукупність умов неживої природи, що прямо чи побічно впливають на живі організми. Це температура, світло, радіоактивне випромінювання, тиск, вологість повітря, сольовий склад води, вітер, течії, рельєф місцевості.</a:t>
            </a:r>
            <a:br>
              <a:rPr lang="uk-UA" sz="2000" dirty="0" smtClean="0"/>
            </a:br>
            <a:endParaRPr lang="uk-UA" sz="2000" dirty="0"/>
          </a:p>
        </p:txBody>
      </p:sp>
      <p:pic>
        <p:nvPicPr>
          <p:cNvPr id="18434" name="Picture 2" descr="http://s3.uploads.ru/Sv1mf.jpg"/>
          <p:cNvPicPr>
            <a:picLocks noChangeAspect="1" noChangeArrowheads="1"/>
          </p:cNvPicPr>
          <p:nvPr/>
        </p:nvPicPr>
        <p:blipFill>
          <a:blip r:embed="rId3" cstate="print"/>
          <a:srcRect/>
          <a:stretch>
            <a:fillRect/>
          </a:stretch>
        </p:blipFill>
        <p:spPr bwMode="auto">
          <a:xfrm>
            <a:off x="323528" y="2204878"/>
            <a:ext cx="2433034" cy="1518909"/>
          </a:xfrm>
          <a:prstGeom prst="rect">
            <a:avLst/>
          </a:prstGeom>
          <a:noFill/>
        </p:spPr>
      </p:pic>
      <p:pic>
        <p:nvPicPr>
          <p:cNvPr id="18436" name="Picture 4" descr="http://www.rgo.ru/wp-content/uploads/2011/04/kartinka.jpg"/>
          <p:cNvPicPr>
            <a:picLocks noChangeAspect="1" noChangeArrowheads="1"/>
          </p:cNvPicPr>
          <p:nvPr/>
        </p:nvPicPr>
        <p:blipFill>
          <a:blip r:embed="rId4" cstate="print"/>
          <a:srcRect/>
          <a:stretch>
            <a:fillRect/>
          </a:stretch>
        </p:blipFill>
        <p:spPr bwMode="auto">
          <a:xfrm>
            <a:off x="3275856" y="2276886"/>
            <a:ext cx="2650647" cy="1546211"/>
          </a:xfrm>
          <a:prstGeom prst="rect">
            <a:avLst/>
          </a:prstGeom>
          <a:noFill/>
        </p:spPr>
      </p:pic>
      <p:pic>
        <p:nvPicPr>
          <p:cNvPr id="18438" name="Picture 6" descr="http://im3-tub-ua.yandex.net/i?id=118431033-14-72&amp;n=21"/>
          <p:cNvPicPr>
            <a:picLocks noChangeAspect="1" noChangeArrowheads="1"/>
          </p:cNvPicPr>
          <p:nvPr/>
        </p:nvPicPr>
        <p:blipFill>
          <a:blip r:embed="rId5" cstate="print"/>
          <a:srcRect/>
          <a:stretch>
            <a:fillRect/>
          </a:stretch>
        </p:blipFill>
        <p:spPr bwMode="auto">
          <a:xfrm>
            <a:off x="6660232" y="2215246"/>
            <a:ext cx="1656184" cy="1634392"/>
          </a:xfrm>
          <a:prstGeom prst="rect">
            <a:avLst/>
          </a:prstGeom>
          <a:noFill/>
        </p:spPr>
      </p:pic>
      <p:pic>
        <p:nvPicPr>
          <p:cNvPr id="18440" name="Picture 8" descr="http://im8-tub-ua.yandex.net/i?id=129127041-52-72&amp;n=21"/>
          <p:cNvPicPr>
            <a:picLocks noChangeAspect="1" noChangeArrowheads="1"/>
          </p:cNvPicPr>
          <p:nvPr/>
        </p:nvPicPr>
        <p:blipFill>
          <a:blip r:embed="rId6" cstate="print"/>
          <a:srcRect/>
          <a:stretch>
            <a:fillRect/>
          </a:stretch>
        </p:blipFill>
        <p:spPr bwMode="auto">
          <a:xfrm>
            <a:off x="179514" y="4365104"/>
            <a:ext cx="2143125" cy="1428750"/>
          </a:xfrm>
          <a:prstGeom prst="rect">
            <a:avLst/>
          </a:prstGeom>
          <a:noFill/>
        </p:spPr>
      </p:pic>
      <p:pic>
        <p:nvPicPr>
          <p:cNvPr id="18442" name="Picture 10" descr="http://im2-tub-ua.yandex.net/i?id=154312383-05-72&amp;n=21"/>
          <p:cNvPicPr>
            <a:picLocks noChangeAspect="1" noChangeArrowheads="1"/>
          </p:cNvPicPr>
          <p:nvPr/>
        </p:nvPicPr>
        <p:blipFill>
          <a:blip r:embed="rId7" cstate="print"/>
          <a:srcRect/>
          <a:stretch>
            <a:fillRect/>
          </a:stretch>
        </p:blipFill>
        <p:spPr bwMode="auto">
          <a:xfrm>
            <a:off x="3347864" y="4437112"/>
            <a:ext cx="1905000" cy="1428750"/>
          </a:xfrm>
          <a:prstGeom prst="rect">
            <a:avLst/>
          </a:prstGeom>
          <a:noFill/>
        </p:spPr>
      </p:pic>
      <p:pic>
        <p:nvPicPr>
          <p:cNvPr id="18444" name="Picture 12" descr="http://im2-tub-ua.yandex.net/i?id=107940837-64-72&amp;n=21"/>
          <p:cNvPicPr>
            <a:picLocks noChangeAspect="1" noChangeArrowheads="1"/>
          </p:cNvPicPr>
          <p:nvPr/>
        </p:nvPicPr>
        <p:blipFill>
          <a:blip r:embed="rId8" cstate="print"/>
          <a:srcRect/>
          <a:stretch>
            <a:fillRect/>
          </a:stretch>
        </p:blipFill>
        <p:spPr bwMode="auto">
          <a:xfrm>
            <a:off x="6156176" y="4437112"/>
            <a:ext cx="1905000" cy="1428750"/>
          </a:xfrm>
          <a:prstGeom prst="rect">
            <a:avLst/>
          </a:prstGeom>
          <a:noFill/>
        </p:spPr>
      </p:pic>
    </p:spTree>
  </p:cSld>
  <p:clrMapOvr>
    <a:masterClrMapping/>
  </p:clrMapOvr>
  <p:transition>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35056" cy="6858000"/>
          </a:xfrm>
          <a:prstGeom prst="rect">
            <a:avLst/>
          </a:prstGeom>
          <a:noFill/>
          <a:ln w="9525">
            <a:noFill/>
            <a:miter lim="800000"/>
            <a:headEnd/>
            <a:tailEnd/>
          </a:ln>
        </p:spPr>
      </p:pic>
      <p:graphicFrame>
        <p:nvGraphicFramePr>
          <p:cNvPr id="2" name="Схема 1"/>
          <p:cNvGraphicFramePr/>
          <p:nvPr/>
        </p:nvGraphicFramePr>
        <p:xfrm>
          <a:off x="323528" y="332656"/>
          <a:ext cx="8640960"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2736304"/>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uk-UA" sz="3600" b="1" dirty="0" smtClean="0">
                <a:solidFill>
                  <a:srgbClr val="FF0000"/>
                </a:solidFill>
              </a:rPr>
              <a:t/>
            </a:r>
            <a:br>
              <a:rPr lang="uk-UA" sz="3600" b="1" dirty="0" smtClean="0">
                <a:solidFill>
                  <a:srgbClr val="FF0000"/>
                </a:solidFill>
              </a:rPr>
            </a:br>
            <a:r>
              <a:rPr lang="uk-UA" sz="3600" b="1" dirty="0" smtClean="0">
                <a:solidFill>
                  <a:srgbClr val="FF0000"/>
                </a:solidFill>
              </a:rPr>
              <a:t>Біотичні фактори </a:t>
            </a:r>
            <a:r>
              <a:rPr lang="uk-UA" sz="2700" dirty="0" smtClean="0"/>
              <a:t>– це форми впливу живих істот одна на одну.  Кожен організм постійно зазнає прямого або опосередкованого впливу інших істот, вступає у зв'язок із представниками свого виду й інших видів – рослинами, тваринами, мікроорганізмам, залежить від них і сам впливає на них.</a:t>
            </a:r>
            <a:r>
              <a:rPr lang="uk-UA" dirty="0" smtClean="0"/>
              <a:t/>
            </a:r>
            <a:br>
              <a:rPr lang="uk-UA" dirty="0" smtClean="0"/>
            </a:br>
            <a:endParaRPr lang="uk-UA" dirty="0"/>
          </a:p>
        </p:txBody>
      </p:sp>
      <p:pic>
        <p:nvPicPr>
          <p:cNvPr id="19458" name="Picture 2" descr="http://im2-tub-ua.yandex.net/i?id=192767127-44-72&amp;n=21"/>
          <p:cNvPicPr>
            <a:picLocks noChangeAspect="1" noChangeArrowheads="1"/>
          </p:cNvPicPr>
          <p:nvPr/>
        </p:nvPicPr>
        <p:blipFill>
          <a:blip r:embed="rId2" cstate="print"/>
          <a:srcRect/>
          <a:stretch>
            <a:fillRect/>
          </a:stretch>
        </p:blipFill>
        <p:spPr bwMode="auto">
          <a:xfrm>
            <a:off x="323528" y="3789040"/>
            <a:ext cx="2376264" cy="1782198"/>
          </a:xfrm>
          <a:prstGeom prst="rect">
            <a:avLst/>
          </a:prstGeom>
          <a:noFill/>
        </p:spPr>
      </p:pic>
      <p:pic>
        <p:nvPicPr>
          <p:cNvPr id="19462" name="Picture 6" descr="http://img-fotki.yandex.ru/get/5304/nastja-osipova1.27/0_4c34f_7bef5021_XL"/>
          <p:cNvPicPr>
            <a:picLocks noChangeAspect="1" noChangeArrowheads="1"/>
          </p:cNvPicPr>
          <p:nvPr/>
        </p:nvPicPr>
        <p:blipFill>
          <a:blip r:embed="rId3" cstate="print"/>
          <a:srcRect/>
          <a:stretch>
            <a:fillRect/>
          </a:stretch>
        </p:blipFill>
        <p:spPr bwMode="auto">
          <a:xfrm>
            <a:off x="3275856" y="4941168"/>
            <a:ext cx="2436819" cy="1800200"/>
          </a:xfrm>
          <a:prstGeom prst="rect">
            <a:avLst/>
          </a:prstGeom>
          <a:noFill/>
        </p:spPr>
      </p:pic>
      <p:pic>
        <p:nvPicPr>
          <p:cNvPr id="19464" name="Picture 8" descr="http://jo-jo.ru/uploads/posts/2012-03/1331713347_shark_19.jpg"/>
          <p:cNvPicPr>
            <a:picLocks noChangeAspect="1" noChangeArrowheads="1"/>
          </p:cNvPicPr>
          <p:nvPr/>
        </p:nvPicPr>
        <p:blipFill>
          <a:blip r:embed="rId4" cstate="print"/>
          <a:srcRect/>
          <a:stretch>
            <a:fillRect/>
          </a:stretch>
        </p:blipFill>
        <p:spPr bwMode="auto">
          <a:xfrm>
            <a:off x="6444209" y="3861048"/>
            <a:ext cx="2347020" cy="1666384"/>
          </a:xfrm>
          <a:prstGeom prst="rect">
            <a:avLst/>
          </a:prstGeom>
          <a:noFill/>
        </p:spPr>
      </p:pic>
      <p:pic>
        <p:nvPicPr>
          <p:cNvPr id="19466" name="Picture 10" descr="http://im2-tub-ua.yandex.net/i?id=114925851-61-72&amp;n=21"/>
          <p:cNvPicPr>
            <a:picLocks noChangeAspect="1" noChangeArrowheads="1"/>
          </p:cNvPicPr>
          <p:nvPr/>
        </p:nvPicPr>
        <p:blipFill>
          <a:blip r:embed="rId5" cstate="print"/>
          <a:srcRect/>
          <a:stretch>
            <a:fillRect/>
          </a:stretch>
        </p:blipFill>
        <p:spPr bwMode="auto">
          <a:xfrm>
            <a:off x="3347864" y="3212976"/>
            <a:ext cx="2286000" cy="1428750"/>
          </a:xfrm>
          <a:prstGeom prst="rect">
            <a:avLst/>
          </a:prstGeom>
          <a:noFill/>
        </p:spPr>
      </p:pic>
    </p:spTree>
  </p:cSld>
  <p:clrMapOvr>
    <a:masterClrMapping/>
  </p:clrMapOvr>
  <p:transition>
    <p:spli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 y="0"/>
            <a:ext cx="9188761" cy="6858000"/>
          </a:xfrm>
          <a:prstGeom prst="rect">
            <a:avLst/>
          </a:prstGeom>
          <a:noFill/>
          <a:ln w="9525">
            <a:noFill/>
            <a:miter lim="800000"/>
            <a:headEnd/>
            <a:tailEnd/>
          </a:ln>
        </p:spPr>
      </p:pic>
      <p:graphicFrame>
        <p:nvGraphicFramePr>
          <p:cNvPr id="3" name="Схема 2"/>
          <p:cNvGraphicFramePr/>
          <p:nvPr/>
        </p:nvGraphicFramePr>
        <p:xfrm>
          <a:off x="1331640" y="1484784"/>
          <a:ext cx="6672064" cy="3847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7" y="188640"/>
            <a:ext cx="8229600" cy="2664296"/>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uk-UA" sz="2700" b="1" dirty="0" smtClean="0">
                <a:solidFill>
                  <a:srgbClr val="FF0000"/>
                </a:solidFill>
              </a:rPr>
              <a:t/>
            </a:r>
            <a:br>
              <a:rPr lang="uk-UA" sz="2700" b="1" dirty="0" smtClean="0">
                <a:solidFill>
                  <a:srgbClr val="FF0000"/>
                </a:solidFill>
              </a:rPr>
            </a:br>
            <a:r>
              <a:rPr lang="uk-UA" sz="2700" b="1" dirty="0" smtClean="0">
                <a:solidFill>
                  <a:srgbClr val="FF0000"/>
                </a:solidFill>
              </a:rPr>
              <a:t>Антропогенні фактори </a:t>
            </a:r>
            <a:r>
              <a:rPr lang="uk-UA" sz="2700" dirty="0" smtClean="0"/>
              <a:t>– </a:t>
            </a:r>
            <a:r>
              <a:rPr lang="uk-UA" sz="2400" dirty="0" smtClean="0"/>
              <a:t>це форми діяльності людського суспільства, що призводять до зміни природи як середовища існування інших видів або безпосередньо позначаються на їхньому житті. Значення антропогенних впливів на увесь живий світ Землі продовжує стрімко зростати. </a:t>
            </a:r>
            <a:br>
              <a:rPr lang="uk-UA" sz="2400" dirty="0" smtClean="0"/>
            </a:br>
            <a:r>
              <a:rPr lang="uk-UA" sz="1800" dirty="0" smtClean="0"/>
              <a:t>Зараз доля всіх видів організмів перебуває у руках людського суспільства, залежить від антропогенного впливу на природу.</a:t>
            </a:r>
            <a:r>
              <a:rPr lang="uk-UA" dirty="0" smtClean="0"/>
              <a:t/>
            </a:r>
            <a:br>
              <a:rPr lang="uk-UA" dirty="0" smtClean="0"/>
            </a:br>
            <a:endParaRPr lang="uk-UA" dirty="0"/>
          </a:p>
        </p:txBody>
      </p:sp>
      <p:pic>
        <p:nvPicPr>
          <p:cNvPr id="20482" name="Picture 2" descr="http://im0-tub-ua.yandex.net/i?id=313941209-67-72&amp;n=21"/>
          <p:cNvPicPr>
            <a:picLocks noChangeAspect="1" noChangeArrowheads="1"/>
          </p:cNvPicPr>
          <p:nvPr/>
        </p:nvPicPr>
        <p:blipFill>
          <a:blip r:embed="rId2" cstate="print"/>
          <a:srcRect/>
          <a:stretch>
            <a:fillRect/>
          </a:stretch>
        </p:blipFill>
        <p:spPr bwMode="auto">
          <a:xfrm>
            <a:off x="179512" y="2996952"/>
            <a:ext cx="3024336" cy="2016224"/>
          </a:xfrm>
          <a:prstGeom prst="rect">
            <a:avLst/>
          </a:prstGeom>
          <a:noFill/>
        </p:spPr>
      </p:pic>
      <p:pic>
        <p:nvPicPr>
          <p:cNvPr id="20484" name="Picture 4" descr="http://im5-tub-ua.yandex.net/i?id=98355047-49-72&amp;n=21"/>
          <p:cNvPicPr>
            <a:picLocks noChangeAspect="1" noChangeArrowheads="1"/>
          </p:cNvPicPr>
          <p:nvPr/>
        </p:nvPicPr>
        <p:blipFill>
          <a:blip r:embed="rId3" cstate="print"/>
          <a:srcRect/>
          <a:stretch>
            <a:fillRect/>
          </a:stretch>
        </p:blipFill>
        <p:spPr bwMode="auto">
          <a:xfrm>
            <a:off x="3131840" y="4581128"/>
            <a:ext cx="2769096" cy="2076822"/>
          </a:xfrm>
          <a:prstGeom prst="rect">
            <a:avLst/>
          </a:prstGeom>
          <a:noFill/>
        </p:spPr>
      </p:pic>
      <p:pic>
        <p:nvPicPr>
          <p:cNvPr id="20486" name="Picture 6" descr="http://im3-tub-ua.yandex.net/i?id=103782098-54-72&amp;n=21"/>
          <p:cNvPicPr>
            <a:picLocks noChangeAspect="1" noChangeArrowheads="1"/>
          </p:cNvPicPr>
          <p:nvPr/>
        </p:nvPicPr>
        <p:blipFill>
          <a:blip r:embed="rId4" cstate="print"/>
          <a:srcRect/>
          <a:stretch>
            <a:fillRect/>
          </a:stretch>
        </p:blipFill>
        <p:spPr bwMode="auto">
          <a:xfrm>
            <a:off x="6228185" y="3068960"/>
            <a:ext cx="2769096" cy="2076822"/>
          </a:xfrm>
          <a:prstGeom prst="rect">
            <a:avLst/>
          </a:prstGeom>
          <a:noFill/>
        </p:spPr>
      </p:pic>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899592" y="1340768"/>
            <a:ext cx="7261040" cy="5112568"/>
          </a:xfrm>
          <a:prstGeom prst="rect">
            <a:avLst/>
          </a:prstGeom>
          <a:ln>
            <a:noFill/>
          </a:ln>
          <a:effectLst>
            <a:outerShdw blurRad="292100" dist="139700" dir="2700000" algn="tl" rotWithShape="0">
              <a:srgbClr val="333333">
                <a:alpha val="65000"/>
              </a:srgbClr>
            </a:outerShdw>
          </a:effectLst>
        </p:spPr>
      </p:pic>
      <p:sp>
        <p:nvSpPr>
          <p:cNvPr id="3" name="Заголовок 2"/>
          <p:cNvSpPr>
            <a:spLocks noGrp="1"/>
          </p:cNvSpPr>
          <p:nvPr>
            <p:ph type="title"/>
          </p:nvPr>
        </p:nvSpPr>
        <p:spPr>
          <a:xfrm>
            <a:off x="467545" y="188640"/>
            <a:ext cx="7777852" cy="1189038"/>
          </a:xfrm>
        </p:spPr>
        <p:txBody>
          <a:bodyPr>
            <a:normAutofit/>
          </a:bodyPr>
          <a:lstStyle/>
          <a:p>
            <a:pPr algn="ctr"/>
            <a:r>
              <a:rPr lang="uk-UA"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Антропогенний фактор – трудова діяльність людини</a:t>
            </a:r>
            <a:endParaRPr lang="uk-UA"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spd="med">
    <p:wipe dir="d"/>
  </p:transition>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Тема4">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8">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Arial"/>
        <a:ea typeface="DejaVu Sans"/>
        <a:cs typeface="DejaVu Sans"/>
      </a:majorFont>
      <a:minorFont>
        <a:latin typeface="Arial"/>
        <a:ea typeface="DejaVu Sans"/>
        <a:cs typeface="DejaVu Sans"/>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1">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_16x9">
      <a:majorFont>
        <a:latin typeface="Cambria"/>
        <a:ea typeface=""/>
        <a:cs typeface=""/>
      </a:majorFont>
      <a:minorFont>
        <a:latin typeface="Cambria"/>
        <a:ea typeface=""/>
        <a:cs typeface=""/>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6.xml><?xml version="1.0" encoding="utf-8"?>
<a:theme xmlns:a="http://schemas.openxmlformats.org/drawingml/2006/main" name="Тема6">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7.xml><?xml version="1.0" encoding="utf-8"?>
<a:theme xmlns:a="http://schemas.openxmlformats.org/drawingml/2006/main" name="1_Тема1">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_16x9">
      <a:majorFont>
        <a:latin typeface="Cambria"/>
        <a:ea typeface=""/>
        <a:cs typeface=""/>
      </a:majorFont>
      <a:minorFont>
        <a:latin typeface="Cambria"/>
        <a:ea typeface=""/>
        <a:cs typeface=""/>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8.xml><?xml version="1.0" encoding="utf-8"?>
<a:theme xmlns:a="http://schemas.openxmlformats.org/drawingml/2006/main" name="2_Тема1">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_16x9">
      <a:majorFont>
        <a:latin typeface="Cambria"/>
        <a:ea typeface=""/>
        <a:cs typeface=""/>
      </a:majorFont>
      <a:minorFont>
        <a:latin typeface="Cambria"/>
        <a:ea typeface=""/>
        <a:cs typeface=""/>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Override1.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4.xml><?xml version="1.0" encoding="utf-8"?>
<a:themeOverride xmlns:a="http://schemas.openxmlformats.org/drawingml/2006/main">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Тема4</Template>
  <TotalTime>103</TotalTime>
  <Words>466</Words>
  <Application>Microsoft Office PowerPoint</Application>
  <PresentationFormat>Экран (4:3)</PresentationFormat>
  <Paragraphs>66</Paragraphs>
  <Slides>22</Slides>
  <Notes>0</Notes>
  <HiddenSlides>0</HiddenSlides>
  <MMClips>0</MMClips>
  <ScaleCrop>false</ScaleCrop>
  <HeadingPairs>
    <vt:vector size="4" baseType="variant">
      <vt:variant>
        <vt:lpstr>Тема</vt:lpstr>
      </vt:variant>
      <vt:variant>
        <vt:i4>8</vt:i4>
      </vt:variant>
      <vt:variant>
        <vt:lpstr>Заголовки слайдов</vt:lpstr>
      </vt:variant>
      <vt:variant>
        <vt:i4>22</vt:i4>
      </vt:variant>
    </vt:vector>
  </HeadingPairs>
  <TitlesOfParts>
    <vt:vector size="30" baseType="lpstr">
      <vt:lpstr>Тема4</vt:lpstr>
      <vt:lpstr>Тема8</vt:lpstr>
      <vt:lpstr>1_Office Theme</vt:lpstr>
      <vt:lpstr>2_Office Theme</vt:lpstr>
      <vt:lpstr>Тема1</vt:lpstr>
      <vt:lpstr>Тема6</vt:lpstr>
      <vt:lpstr>1_Тема1</vt:lpstr>
      <vt:lpstr>2_Тема1</vt:lpstr>
      <vt:lpstr>  Екологічні чинники</vt:lpstr>
      <vt:lpstr>Слайд 2</vt:lpstr>
      <vt:lpstr>Слайд 3</vt:lpstr>
      <vt:lpstr>Абіотичні фактори – це сукупність умов неживої природи, що прямо чи побічно впливають на живі організми. Це температура, світло, радіоактивне випромінювання, тиск, вологість повітря, сольовий склад води, вітер, течії, рельєф місцевості. </vt:lpstr>
      <vt:lpstr>Слайд 5</vt:lpstr>
      <vt:lpstr> Біотичні фактори – це форми впливу живих істот одна на одну.  Кожен організм постійно зазнає прямого або опосередкованого впливу інших істот, вступає у зв'язок із представниками свого виду й інших видів – рослинами, тваринами, мікроорганізмам, залежить від них і сам впливає на них. </vt:lpstr>
      <vt:lpstr>Слайд 7</vt:lpstr>
      <vt:lpstr> Антропогенні фактори – це форми діяльності людського суспільства, що призводять до зміни природи як середовища існування інших видів або безпосередньо позначаються на їхньому житті. Значення антропогенних впливів на увесь живий світ Землі продовжує стрімко зростати.  Зараз доля всіх видів організмів перебуває у руках людського суспільства, залежить від антропогенного впливу на природу. </vt:lpstr>
      <vt:lpstr>Антропогенний фактор – трудова діяльність людини</vt:lpstr>
      <vt:lpstr>Слайд 10</vt:lpstr>
      <vt:lpstr>Мінливість екологічних факторів</vt:lpstr>
      <vt:lpstr>Зміни факторів середовища в часі можуть бути:</vt:lpstr>
      <vt:lpstr>Регулярно-періодичні фактори</vt:lpstr>
      <vt:lpstr>Нерегулярні фактори </vt:lpstr>
      <vt:lpstr>Спрямовані екологічні фактори</vt:lpstr>
      <vt:lpstr>ЗАКОН ОПТИМУМУ:  </vt:lpstr>
      <vt:lpstr>Сприятлива сила впливу називається зоною оптимуму екологічного фактора.  </vt:lpstr>
      <vt:lpstr>Наприклад, спеку легше переносити в сухому, а не у вологому повітрі. </vt:lpstr>
      <vt:lpstr>Загроза замерзання значно вища під час морозу із сильним вітром, ніж у безвітряну погоду. </vt:lpstr>
      <vt:lpstr>Таким чином, той самий фактор у поєднанні з іншими здійснює неоднаковий екологічний вплив. </vt:lpstr>
      <vt:lpstr>Навпаки, однаковий екологічний результат може бути отриманий різними шляхами. Наприклад, в’янення рослин можна призупинити шляхом як збільшення кількості вологи в грунті, так і зниження температури повітря, що зменшує випаровування.</vt:lpstr>
      <vt:lpstr>Дякую за увагу!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Екологічні чинники</dc:title>
  <dc:creator>адмін</dc:creator>
  <cp:lastModifiedBy>адмін</cp:lastModifiedBy>
  <cp:revision>13</cp:revision>
  <dcterms:created xsi:type="dcterms:W3CDTF">2014-03-10T12:02:52Z</dcterms:created>
  <dcterms:modified xsi:type="dcterms:W3CDTF">2014-06-06T19:14:05Z</dcterms:modified>
</cp:coreProperties>
</file>