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notesMasterIdLst>
    <p:notesMasterId r:id="rId27"/>
  </p:notesMasterIdLst>
  <p:sldIdLst>
    <p:sldId id="256" r:id="rId10"/>
    <p:sldId id="257" r:id="rId11"/>
    <p:sldId id="272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150CA-CB1B-4B8D-9259-EBAC8B406BC2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4393F-E1B9-4329-8A4F-3227AEBCE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4393F-E1B9-4329-8A4F-3227AEBCEE7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4393F-E1B9-4329-8A4F-3227AEBCEE7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9B6E0-8C8F-4AA7-BB64-B69D42D3A9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94BF4-6498-48DB-9F87-E5EA8A8432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DA0C7-69B6-47D3-A347-E75A81404D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4C4C0-32AF-4E51-9A2D-A5FE3C3152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67DAF-C181-4F93-BD0B-375BA73A3C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63438-BC2C-4CAE-A37A-3D17484D97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0844A-4CD5-4166-BB34-E2931D93B6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D2673-B41B-408B-A1E9-2B9AA8F7D7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B8D2E-F3A9-4AD2-BEA0-1776ABC29A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86303-D235-4D46-909A-C4814A879C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3B061-6AA5-4000-B141-35F5F71DBB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B7B11-C9A8-41C4-BE62-7F249433DB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65A74-F1C8-44AA-968D-D1437B10CA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C1083D-4755-4D21-B7BE-9296E44C69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26EDD-063D-4EBA-B2CD-43B6E72BFD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9262A-16DA-43BF-9CD4-F37136550C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34216-1323-4C98-8C20-25052D133E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5CC90-CFEC-4916-8699-7A16CD9849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80EF2-95B4-4CFA-88A3-6CFA722E84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B0DB5-44AF-496F-A267-1DE66E4D6C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99F7F-9854-4E43-85FE-3043C4E520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4118D-F2A0-49D5-BD99-5AB776A635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FFED6-0C08-4FAA-82F0-79888AF384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39CB2-75A1-4045-B9F9-150C191B8E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DE508-2471-42EC-B986-55DD0B0453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8209D-5C7A-4DD3-88B7-6FDA827883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05000"/>
            <a:ext cx="2057400" cy="4114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05000"/>
            <a:ext cx="6019800" cy="4114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0ACF5-B9E3-49AB-8F9D-6BFC9FC910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46505-6CEE-4CB7-8A7D-17A128904E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EC13EC-079A-4B5A-B043-1393B70775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A4B0C-49EE-4934-A33D-97767A445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48D40-F2C2-408A-9FA6-BE0604F07D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9700B-87AA-4AA5-A6F7-95EF6ED226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EFBDE-CD3B-4C5F-B1D6-E95B781263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60741-A019-4C15-9F12-B6DBBD0F3E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A872A-4ED2-41A6-BCE2-FD09A1D7C7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8C21A-554C-4608-A6E8-A035D02C29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6E06D-DAB4-4521-84DD-644A246AF4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04873-12CF-454B-9D07-1DEAFBBAE0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321FE-722D-4F29-B154-9DF9B7460B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BC6A2-D142-4C96-A350-271CF49FF0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D6D3A-DF58-47BE-A04C-5A4BDF0DEB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8B4A8-6575-4264-BE04-20A5E1648F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9A47F-422D-4C29-B030-1609EDB75D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57DC5-267C-4618-9B34-7CC4C53A21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F57D5-04AF-465A-A5A1-91B4A56C9B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EEF0D-D6EC-40EF-8FA4-07D0713D7F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9B246-7FB8-45CD-BA68-EC0C0F42E8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F6575-E015-4D3A-A639-0C4E1B717C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BE0F7-831D-41D0-8E2A-16AEA9DBC9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3237E-A9E8-4DF8-A43D-FCD77AB511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CACEF-A47C-417E-8667-A5EFED7980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87D79-EA18-44F6-A380-4B355D0E14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3F688-4CA0-4A99-B03A-D222389389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67F13-A6C6-4E57-8CE3-B144EE3A28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82B0E-A719-41E8-A1E1-D1B031A2FA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335DC-994D-428D-96AB-ADD4E88837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F1A42-01E9-4D7C-8CB5-3C3D602DC6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3D62D-12F7-4215-A74E-3C4E6054F7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4F15D-ADBD-42D2-ADE4-BA1DB631E0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D392F-8546-4332-A182-EA8431B66E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8A457-D846-4EA5-AC8A-3B5F4CA1AE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C58F-AFD8-4254-809E-ED5C1636A9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05000"/>
            <a:ext cx="2057400" cy="4114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05000"/>
            <a:ext cx="6019800" cy="4114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25001-93F0-4779-9E95-A576AAE564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08818-459C-49DF-84B1-C83D740D19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F80E9-F21D-4EC4-96A7-0D73AFABBF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A5F6C-8170-4820-AA7D-9B1CC562D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B14E0-8D46-430C-93E9-844A604389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7C3CC-5A3D-4420-AEB2-8AE76B1B4F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F60DE-C1B6-4E43-8E90-3A02E89066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099CE-698E-4961-9624-4059034A9C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9829A-DF6C-4A40-BE1C-02E3E1EB57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203AB-4BB7-4435-8925-9609409BCA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E4428-6274-4A84-9663-5EBE52E9F3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F253C-9C2F-49FA-93E3-7C242A11FA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6BD03-4212-439C-AF77-6790C727CF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5A84E-ADCA-46D6-8028-C81667A2E8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058B5-05D4-4E30-9C55-943C5EF2ED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47186-D161-4BD9-A3DC-15581D3E15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7CB81-69F8-425C-BD33-CA25C0A8EF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CC225-0D92-43C8-AC7F-2F2F9D5C5B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03BAC-08A4-478E-9CF5-E5D8ED06D4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0B88B-E8DC-49EE-AC85-47E303279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F5C05-72F7-4762-BC4A-AF94EDF633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FFC2A-3D39-4AC8-9380-DF5C5A234D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B67DC-44F2-422E-9DC3-1CE2422571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66EA8-D1AB-49E0-9EDC-B2D3A89D78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7CD2B-AEC0-4D8B-A4D9-30848A5F2A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79205-1218-4A5A-A797-0DC801FA46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987CE-3B61-457D-BB27-838DD18382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BD08A-4D5D-4163-AE90-5BA267352E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2858F-6EE0-4601-B112-421A7B35D2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75E30-317B-46E9-900E-7D561870B0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5FD13-1020-4DEE-9700-CDBBFA45CB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4A1B3-E29C-47D2-B968-5116C5BE4E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0156F-8D21-4C04-B2A3-3E0CA35650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D25A6-2FC6-4764-AB72-CB4CE7CA34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DDC8A-A61E-4AE6-B88B-49053C6B67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3BF6D-5790-477A-8248-1603526E6C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05000"/>
            <a:ext cx="2057400" cy="4114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05000"/>
            <a:ext cx="6019800" cy="4114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94821-E5D8-46AE-93FE-22D51BC3D2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CE8E14-9461-4F19-A2C2-4B3C0A03D49F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75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4EF26C8-541E-400B-987F-D895901FC27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05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941638"/>
            <a:ext cx="7162800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E5FEAB3-E8AE-4A6B-A965-2BA29BB207C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B9D1310-2205-4B52-9395-3C8504246DD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75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B65A6D9-2C5F-4F0B-A516-29A64EC58D0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05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941638"/>
            <a:ext cx="7162800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8CD34B-E746-40B5-BD90-E812EC9E521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3ACE04-624B-44D4-8A58-3EBB02C0A71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75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73A94F-16D0-4D83-BED7-2C62C0C5BC5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05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941638"/>
            <a:ext cx="7162800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B3A763-0023-45D8-A243-84CE119DDDA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/>
          <a:lstStyle/>
          <a:p>
            <a:r>
              <a:rPr lang="uk-UA" sz="7200" b="1" dirty="0" smtClean="0"/>
              <a:t>МОЯ МАЙБУТНЯ ПРОФЕСІЯ</a:t>
            </a:r>
            <a:endParaRPr lang="ru-RU" sz="72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44" y="5534028"/>
            <a:ext cx="6400800" cy="1323972"/>
          </a:xfrm>
        </p:spPr>
        <p:txBody>
          <a:bodyPr/>
          <a:lstStyle/>
          <a:p>
            <a:r>
              <a:rPr lang="uk-UA" sz="2400" dirty="0" smtClean="0"/>
              <a:t>Підготувала </a:t>
            </a:r>
            <a:r>
              <a:rPr lang="uk-UA" sz="2400" dirty="0" err="1" smtClean="0"/>
              <a:t>Островерх</a:t>
            </a:r>
            <a:r>
              <a:rPr lang="uk-UA" sz="2400" dirty="0" smtClean="0"/>
              <a:t> Ольга, 11-Б клас</a:t>
            </a:r>
            <a:endParaRPr lang="ru-RU" sz="2400" dirty="0"/>
          </a:p>
        </p:txBody>
      </p:sp>
      <p:pic>
        <p:nvPicPr>
          <p:cNvPr id="2054" name="Picture 6" descr="http://razvitie-rebenka.org/uploads/posts/2012-09/1347818074_den-ychitela-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340649"/>
            <a:ext cx="2767013" cy="3422101"/>
          </a:xfrm>
          <a:prstGeom prst="rect">
            <a:avLst/>
          </a:prstGeom>
          <a:noFill/>
        </p:spPr>
      </p:pic>
      <p:pic>
        <p:nvPicPr>
          <p:cNvPr id="15364" name="Picture 4" descr="http://img-fotki.yandex.ru/get/9091/20573769.62/0_95f72_5b357754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14620"/>
            <a:ext cx="3548054" cy="3548054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1"/>
            <a:ext cx="9144000" cy="3857652"/>
          </a:xfrm>
        </p:spPr>
        <p:txBody>
          <a:bodyPr/>
          <a:lstStyle/>
          <a:p>
            <a:r>
              <a:rPr lang="ru-RU" sz="2500" dirty="0" err="1" smtClean="0"/>
              <a:t>Окрім</a:t>
            </a:r>
            <a:r>
              <a:rPr lang="ru-RU" sz="2500" dirty="0" smtClean="0"/>
              <a:t> </a:t>
            </a:r>
            <a:r>
              <a:rPr lang="ru-RU" sz="2500" dirty="0" err="1" smtClean="0"/>
              <a:t>проведення</a:t>
            </a:r>
            <a:r>
              <a:rPr lang="ru-RU" sz="2500" dirty="0" smtClean="0"/>
              <a:t> </a:t>
            </a:r>
            <a:r>
              <a:rPr lang="ru-RU" sz="2500" dirty="0" err="1" smtClean="0"/>
              <a:t>уроків</a:t>
            </a:r>
            <a:r>
              <a:rPr lang="ru-RU" sz="2500" dirty="0" smtClean="0"/>
              <a:t>, в </a:t>
            </a:r>
            <a:r>
              <a:rPr lang="ru-RU" sz="2500" dirty="0" err="1" smtClean="0"/>
              <a:t>обов'язки</a:t>
            </a:r>
            <a:r>
              <a:rPr lang="ru-RU" sz="2500" dirty="0" smtClean="0"/>
              <a:t> </a:t>
            </a:r>
            <a:r>
              <a:rPr lang="ru-RU" sz="2500" dirty="0" err="1" smtClean="0"/>
              <a:t>вчителів</a:t>
            </a:r>
            <a:r>
              <a:rPr lang="ru-RU" sz="2500" dirty="0" smtClean="0"/>
              <a:t> </a:t>
            </a:r>
            <a:r>
              <a:rPr lang="ru-RU" sz="2500" dirty="0" err="1" smtClean="0"/>
              <a:t>входять</a:t>
            </a:r>
            <a:r>
              <a:rPr lang="ru-RU" sz="2500" dirty="0" smtClean="0"/>
              <a:t> </a:t>
            </a:r>
            <a:r>
              <a:rPr lang="ru-RU" sz="2500" dirty="0" err="1" smtClean="0"/>
              <a:t>складання</a:t>
            </a:r>
            <a:r>
              <a:rPr lang="ru-RU" sz="2500" dirty="0" smtClean="0"/>
              <a:t> </a:t>
            </a:r>
            <a:r>
              <a:rPr lang="ru-RU" sz="2500" dirty="0" err="1" smtClean="0"/>
              <a:t>планів</a:t>
            </a:r>
            <a:r>
              <a:rPr lang="ru-RU" sz="2500" dirty="0" smtClean="0"/>
              <a:t>, </a:t>
            </a:r>
            <a:r>
              <a:rPr lang="ru-RU" sz="2500" dirty="0" err="1" smtClean="0"/>
              <a:t>заповнення</a:t>
            </a:r>
            <a:r>
              <a:rPr lang="ru-RU" sz="2500" dirty="0" smtClean="0"/>
              <a:t> </a:t>
            </a:r>
            <a:r>
              <a:rPr lang="ru-RU" sz="2500" dirty="0" err="1" smtClean="0"/>
              <a:t>журналів</a:t>
            </a:r>
            <a:r>
              <a:rPr lang="ru-RU" sz="2500" dirty="0" smtClean="0"/>
              <a:t>, </a:t>
            </a:r>
            <a:r>
              <a:rPr lang="ru-RU" sz="2500" dirty="0" err="1" smtClean="0"/>
              <a:t>написання</a:t>
            </a:r>
            <a:r>
              <a:rPr lang="ru-RU" sz="2500" dirty="0" smtClean="0"/>
              <a:t> </a:t>
            </a:r>
            <a:r>
              <a:rPr lang="ru-RU" sz="2500" dirty="0" err="1" smtClean="0"/>
              <a:t>звітів</a:t>
            </a:r>
            <a:r>
              <a:rPr lang="ru-RU" sz="2500" dirty="0" smtClean="0"/>
              <a:t>. </a:t>
            </a:r>
          </a:p>
          <a:p>
            <a:r>
              <a:rPr lang="ru-RU" sz="2500" dirty="0" err="1" smtClean="0"/>
              <a:t>Оскільки</a:t>
            </a:r>
            <a:r>
              <a:rPr lang="ru-RU" sz="2500" dirty="0" smtClean="0"/>
              <a:t> </a:t>
            </a:r>
            <a:r>
              <a:rPr lang="ru-RU" sz="2500" dirty="0" err="1" smtClean="0"/>
              <a:t>програми</a:t>
            </a:r>
            <a:r>
              <a:rPr lang="ru-RU" sz="2500" dirty="0" smtClean="0"/>
              <a:t> </a:t>
            </a:r>
            <a:r>
              <a:rPr lang="ru-RU" sz="2500" dirty="0" err="1" smtClean="0"/>
              <a:t>навчання</a:t>
            </a:r>
            <a:r>
              <a:rPr lang="ru-RU" sz="2500" dirty="0" smtClean="0"/>
              <a:t> регулярно </a:t>
            </a:r>
            <a:r>
              <a:rPr lang="ru-RU" sz="2500" dirty="0" err="1" smtClean="0"/>
              <a:t>змінюються</a:t>
            </a:r>
            <a:r>
              <a:rPr lang="ru-RU" sz="2500" dirty="0" smtClean="0"/>
              <a:t>, </a:t>
            </a:r>
            <a:r>
              <a:rPr lang="ru-RU" sz="2500" dirty="0" err="1" smtClean="0"/>
              <a:t>щороку</a:t>
            </a:r>
            <a:r>
              <a:rPr lang="ru-RU" sz="2500" dirty="0" smtClean="0"/>
              <a:t> все доводиться </a:t>
            </a:r>
            <a:r>
              <a:rPr lang="ru-RU" sz="2500" dirty="0" err="1" smtClean="0"/>
              <a:t>оновлювати</a:t>
            </a:r>
            <a:r>
              <a:rPr lang="ru-RU" sz="2500" dirty="0" smtClean="0"/>
              <a:t>, </a:t>
            </a:r>
            <a:r>
              <a:rPr lang="ru-RU" sz="2500" dirty="0" err="1" smtClean="0"/>
              <a:t>переписувати</a:t>
            </a:r>
            <a:r>
              <a:rPr lang="ru-RU" sz="2500" dirty="0" smtClean="0"/>
              <a:t> заново. Але </a:t>
            </a:r>
            <a:r>
              <a:rPr lang="ru-RU" sz="2500" dirty="0" err="1" smtClean="0"/>
              <a:t>і</a:t>
            </a:r>
            <a:r>
              <a:rPr lang="ru-RU" sz="2500" dirty="0" smtClean="0"/>
              <a:t> </a:t>
            </a:r>
            <a:r>
              <a:rPr lang="ru-RU" sz="2500" dirty="0" err="1" smtClean="0"/>
              <a:t>обійтися</a:t>
            </a:r>
            <a:r>
              <a:rPr lang="ru-RU" sz="2500" dirty="0" smtClean="0"/>
              <a:t> без </a:t>
            </a:r>
            <a:r>
              <a:rPr lang="ru-RU" sz="2500" dirty="0" err="1" smtClean="0"/>
              <a:t>цього</a:t>
            </a:r>
            <a:r>
              <a:rPr lang="ru-RU" sz="2500" dirty="0" smtClean="0"/>
              <a:t> не </a:t>
            </a:r>
            <a:r>
              <a:rPr lang="ru-RU" sz="2500" dirty="0" err="1" smtClean="0"/>
              <a:t>можна</a:t>
            </a:r>
            <a:r>
              <a:rPr lang="ru-RU" sz="2500" dirty="0" smtClean="0"/>
              <a:t>, </a:t>
            </a:r>
            <a:r>
              <a:rPr lang="ru-RU" sz="2500" dirty="0" err="1" smtClean="0"/>
              <a:t>і</a:t>
            </a:r>
            <a:r>
              <a:rPr lang="ru-RU" sz="2500" dirty="0" smtClean="0"/>
              <a:t> справа тут не </a:t>
            </a:r>
            <a:r>
              <a:rPr lang="ru-RU" sz="2500" dirty="0" err="1" smtClean="0"/>
              <a:t>лише</a:t>
            </a:r>
            <a:r>
              <a:rPr lang="ru-RU" sz="2500" dirty="0" smtClean="0"/>
              <a:t> у </a:t>
            </a:r>
            <a:r>
              <a:rPr lang="ru-RU" sz="2500" dirty="0" err="1" smtClean="0"/>
              <a:t>формальній</a:t>
            </a:r>
            <a:r>
              <a:rPr lang="ru-RU" sz="2500" dirty="0" smtClean="0"/>
              <a:t> </a:t>
            </a:r>
            <a:r>
              <a:rPr lang="ru-RU" sz="2500" dirty="0" err="1" smtClean="0"/>
              <a:t>вимозі</a:t>
            </a:r>
            <a:r>
              <a:rPr lang="ru-RU" sz="2500" dirty="0" smtClean="0"/>
              <a:t> </a:t>
            </a:r>
            <a:r>
              <a:rPr lang="ru-RU" sz="2500" dirty="0" err="1" smtClean="0"/>
              <a:t>адміністрації</a:t>
            </a:r>
            <a:r>
              <a:rPr lang="ru-RU" sz="2500" dirty="0" smtClean="0"/>
              <a:t>. </a:t>
            </a:r>
            <a:r>
              <a:rPr lang="ru-RU" sz="2500" dirty="0" err="1" smtClean="0"/>
              <a:t>Планування</a:t>
            </a:r>
            <a:r>
              <a:rPr lang="ru-RU" sz="2500" dirty="0" smtClean="0"/>
              <a:t> </a:t>
            </a:r>
            <a:r>
              <a:rPr lang="ru-RU" sz="2500" dirty="0" err="1" smtClean="0"/>
              <a:t>допомагає</a:t>
            </a:r>
            <a:r>
              <a:rPr lang="ru-RU" sz="2500" dirty="0" smtClean="0"/>
              <a:t> </a:t>
            </a:r>
            <a:r>
              <a:rPr lang="ru-RU" sz="2500" dirty="0" err="1" smtClean="0"/>
              <a:t>уникнути</a:t>
            </a:r>
            <a:r>
              <a:rPr lang="ru-RU" sz="2500" dirty="0" smtClean="0"/>
              <a:t> накладок, </a:t>
            </a:r>
            <a:r>
              <a:rPr lang="ru-RU" sz="2500" dirty="0" err="1" smtClean="0"/>
              <a:t>суперечок</a:t>
            </a:r>
            <a:r>
              <a:rPr lang="ru-RU" sz="2500" dirty="0" smtClean="0"/>
              <a:t> в </a:t>
            </a:r>
            <a:r>
              <a:rPr lang="ru-RU" sz="2500" dirty="0" err="1" smtClean="0"/>
              <a:t>програмах</a:t>
            </a:r>
            <a:r>
              <a:rPr lang="ru-RU" sz="2500" dirty="0" smtClean="0"/>
              <a:t> </a:t>
            </a:r>
            <a:r>
              <a:rPr lang="ru-RU" sz="2500" dirty="0" err="1" smtClean="0"/>
              <a:t>із</a:t>
            </a:r>
            <a:r>
              <a:rPr lang="ru-RU" sz="2500" dirty="0" smtClean="0"/>
              <a:t> </a:t>
            </a:r>
            <a:r>
              <a:rPr lang="ru-RU" sz="2500" dirty="0" err="1" smtClean="0"/>
              <a:t>суміжних</a:t>
            </a:r>
            <a:r>
              <a:rPr lang="ru-RU" sz="2500" dirty="0" smtClean="0"/>
              <a:t> </a:t>
            </a:r>
            <a:r>
              <a:rPr lang="ru-RU" sz="2500" dirty="0" err="1" smtClean="0"/>
              <a:t>дисциплін</a:t>
            </a:r>
            <a:r>
              <a:rPr lang="ru-RU" sz="2500" dirty="0"/>
              <a:t>.</a:t>
            </a:r>
          </a:p>
        </p:txBody>
      </p:sp>
      <p:pic>
        <p:nvPicPr>
          <p:cNvPr id="124930" name="Picture 2" descr="http://mr-uvkugl.narod.ru/pic/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429000"/>
            <a:ext cx="3000396" cy="3312437"/>
          </a:xfrm>
          <a:prstGeom prst="rect">
            <a:avLst/>
          </a:prstGeom>
          <a:noFill/>
        </p:spPr>
      </p:pic>
      <p:pic>
        <p:nvPicPr>
          <p:cNvPr id="124932" name="Picture 4" descr="http://trud-mukachevo.at.ua/123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136709"/>
            <a:ext cx="5286381" cy="3721291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4525963"/>
          </a:xfrm>
        </p:spPr>
        <p:txBody>
          <a:bodyPr/>
          <a:lstStyle/>
          <a:p>
            <a:r>
              <a:rPr lang="ru-RU" sz="2800" dirty="0" err="1" smtClean="0"/>
              <a:t>Більшість</a:t>
            </a:r>
            <a:r>
              <a:rPr lang="ru-RU" sz="2800" dirty="0" smtClean="0"/>
              <a:t> людей </a:t>
            </a:r>
            <a:r>
              <a:rPr lang="ru-RU" sz="2800" dirty="0" err="1" smtClean="0"/>
              <a:t>вибирають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майбутню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професію</a:t>
            </a:r>
            <a:r>
              <a:rPr lang="ru-RU" sz="2800" dirty="0" smtClean="0"/>
              <a:t> </a:t>
            </a:r>
            <a:r>
              <a:rPr lang="ru-RU" sz="2800" dirty="0" err="1" smtClean="0"/>
              <a:t>ще</a:t>
            </a:r>
            <a:r>
              <a:rPr lang="ru-RU" sz="2800" dirty="0" smtClean="0"/>
              <a:t> </a:t>
            </a:r>
            <a:r>
              <a:rPr lang="ru-RU" sz="2800" dirty="0" err="1" smtClean="0"/>
              <a:t>під</a:t>
            </a:r>
            <a:r>
              <a:rPr lang="ru-RU" sz="2800" dirty="0" smtClean="0"/>
              <a:t> час </a:t>
            </a:r>
            <a:r>
              <a:rPr lang="ru-RU" sz="2800" dirty="0" err="1" smtClean="0"/>
              <a:t>навчання</a:t>
            </a:r>
            <a:r>
              <a:rPr lang="ru-RU" sz="2800" dirty="0" smtClean="0"/>
              <a:t> в </a:t>
            </a:r>
            <a:r>
              <a:rPr lang="ru-RU" sz="2800" dirty="0" err="1" smtClean="0"/>
              <a:t>школі</a:t>
            </a:r>
            <a:r>
              <a:rPr lang="ru-RU" sz="2800" dirty="0" smtClean="0"/>
              <a:t>, </a:t>
            </a:r>
            <a:r>
              <a:rPr lang="ru-RU" sz="2800" dirty="0" err="1" smtClean="0"/>
              <a:t>і</a:t>
            </a:r>
            <a:r>
              <a:rPr lang="ru-RU" sz="2800" dirty="0" smtClean="0"/>
              <a:t> на </a:t>
            </a:r>
            <a:r>
              <a:rPr lang="ru-RU" sz="2800" dirty="0" err="1" smtClean="0"/>
              <a:t>їхнє</a:t>
            </a:r>
            <a:r>
              <a:rPr lang="ru-RU" sz="2800" dirty="0" smtClean="0"/>
              <a:t> </a:t>
            </a:r>
            <a:r>
              <a:rPr lang="ru-RU" sz="2800" dirty="0" err="1" smtClean="0"/>
              <a:t>рішення</a:t>
            </a:r>
            <a:r>
              <a:rPr lang="ru-RU" sz="2800" dirty="0" smtClean="0"/>
              <a:t> часто </a:t>
            </a:r>
            <a:r>
              <a:rPr lang="ru-RU" sz="2800" dirty="0" err="1" smtClean="0"/>
              <a:t>впливають</a:t>
            </a:r>
            <a:r>
              <a:rPr lang="ru-RU" sz="2800" dirty="0" smtClean="0"/>
              <a:t> не </a:t>
            </a:r>
            <a:r>
              <a:rPr lang="ru-RU" sz="2800" dirty="0" err="1" smtClean="0"/>
              <a:t>лише</a:t>
            </a:r>
            <a:r>
              <a:rPr lang="ru-RU" sz="2800" dirty="0" smtClean="0"/>
              <a:t> </a:t>
            </a:r>
            <a:r>
              <a:rPr lang="ru-RU" sz="2800" dirty="0" err="1" smtClean="0"/>
              <a:t>здібності</a:t>
            </a:r>
            <a:r>
              <a:rPr lang="ru-RU" sz="2800" dirty="0" smtClean="0"/>
              <a:t>, </a:t>
            </a:r>
            <a:r>
              <a:rPr lang="ru-RU" sz="2800" dirty="0" err="1" smtClean="0"/>
              <a:t>але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відношення</a:t>
            </a:r>
            <a:r>
              <a:rPr lang="ru-RU" sz="2800" dirty="0" smtClean="0"/>
              <a:t> до особи </a:t>
            </a:r>
            <a:r>
              <a:rPr lang="ru-RU" sz="2800" dirty="0" err="1" smtClean="0"/>
              <a:t>вчителя</a:t>
            </a:r>
            <a:r>
              <a:rPr lang="ru-RU" sz="2800" dirty="0" smtClean="0"/>
              <a:t>, </a:t>
            </a:r>
            <a:r>
              <a:rPr lang="ru-RU" sz="2800" dirty="0" err="1" smtClean="0"/>
              <a:t>який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вперше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відкрив</a:t>
            </a:r>
            <a:r>
              <a:rPr lang="ru-RU" sz="2800" dirty="0" smtClean="0"/>
              <a:t> </a:t>
            </a:r>
            <a:r>
              <a:rPr lang="ru-RU" sz="2800" dirty="0" err="1" smtClean="0"/>
              <a:t>їм</a:t>
            </a:r>
            <a:r>
              <a:rPr lang="ru-RU" sz="2800" dirty="0" smtClean="0"/>
              <a:t> </a:t>
            </a:r>
            <a:r>
              <a:rPr lang="ru-RU" sz="2800" dirty="0" err="1" smtClean="0"/>
              <a:t>двері</a:t>
            </a:r>
            <a:r>
              <a:rPr lang="ru-RU" sz="2800" dirty="0" smtClean="0"/>
              <a:t> в </a:t>
            </a:r>
            <a:r>
              <a:rPr lang="ru-RU" sz="2800" dirty="0" err="1" smtClean="0"/>
              <a:t>країну</a:t>
            </a:r>
            <a:r>
              <a:rPr lang="ru-RU" sz="2800" dirty="0" smtClean="0"/>
              <a:t> </a:t>
            </a:r>
            <a:r>
              <a:rPr lang="ru-RU" sz="2800" dirty="0" err="1" smtClean="0"/>
              <a:t>знань</a:t>
            </a:r>
            <a:r>
              <a:rPr lang="ru-RU" sz="2800" dirty="0" smtClean="0"/>
              <a:t>. </a:t>
            </a:r>
          </a:p>
          <a:p>
            <a:r>
              <a:rPr lang="ru-RU" sz="2800" dirty="0" smtClean="0"/>
              <a:t>Людина,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вирішила</a:t>
            </a:r>
            <a:r>
              <a:rPr lang="ru-RU" sz="2800" dirty="0" smtClean="0"/>
              <a:t> стати </a:t>
            </a:r>
            <a:r>
              <a:rPr lang="ru-RU" sz="2800" dirty="0" err="1" smtClean="0"/>
              <a:t>вчителем</a:t>
            </a:r>
            <a:r>
              <a:rPr lang="ru-RU" sz="2800" dirty="0" smtClean="0"/>
              <a:t>, </a:t>
            </a:r>
            <a:r>
              <a:rPr lang="ru-RU" sz="2800" dirty="0" err="1" smtClean="0"/>
              <a:t>має</a:t>
            </a:r>
            <a:r>
              <a:rPr lang="ru-RU" sz="2800" dirty="0" smtClean="0"/>
              <a:t> бути готовою до того,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доведеться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долати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безліч</a:t>
            </a:r>
            <a:r>
              <a:rPr lang="ru-RU" sz="2800" dirty="0" smtClean="0"/>
              <a:t> </a:t>
            </a:r>
            <a:r>
              <a:rPr lang="ru-RU" sz="2800" dirty="0" err="1" smtClean="0"/>
              <a:t>труднощів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, </a:t>
            </a:r>
            <a:r>
              <a:rPr lang="ru-RU" sz="2800" dirty="0" err="1" smtClean="0"/>
              <a:t>незважаючи</a:t>
            </a:r>
            <a:r>
              <a:rPr lang="ru-RU" sz="2800" dirty="0" smtClean="0"/>
              <a:t> на </a:t>
            </a:r>
            <a:r>
              <a:rPr lang="ru-RU" sz="2800" dirty="0" err="1" smtClean="0"/>
              <a:t>це</a:t>
            </a:r>
            <a:r>
              <a:rPr lang="ru-RU" sz="2800" dirty="0" smtClean="0"/>
              <a:t>, </a:t>
            </a:r>
            <a:r>
              <a:rPr lang="ru-RU" sz="2800" dirty="0" err="1" smtClean="0"/>
              <a:t>рухатися</a:t>
            </a:r>
            <a:r>
              <a:rPr lang="ru-RU" sz="2800" dirty="0" smtClean="0"/>
              <a:t> вперед.</a:t>
            </a:r>
            <a:endParaRPr lang="ru-RU" sz="2800" dirty="0"/>
          </a:p>
        </p:txBody>
      </p:sp>
      <p:pic>
        <p:nvPicPr>
          <p:cNvPr id="128002" name="Picture 2" descr="http://img.vl.ru/i/news/add_files/big91125141.jpg"/>
          <p:cNvPicPr>
            <a:picLocks noChangeAspect="1" noChangeArrowheads="1"/>
          </p:cNvPicPr>
          <p:nvPr/>
        </p:nvPicPr>
        <p:blipFill>
          <a:blip r:embed="rId2"/>
          <a:srcRect r="7087"/>
          <a:stretch>
            <a:fillRect/>
          </a:stretch>
        </p:blipFill>
        <p:spPr bwMode="auto">
          <a:xfrm>
            <a:off x="4753914" y="3710000"/>
            <a:ext cx="4390086" cy="3148000"/>
          </a:xfrm>
          <a:prstGeom prst="rect">
            <a:avLst/>
          </a:prstGeom>
          <a:noFill/>
        </p:spPr>
      </p:pic>
      <p:pic>
        <p:nvPicPr>
          <p:cNvPr id="128004" name="Picture 4" descr="http://gazetaraduga.ru/files/Image/4%D0%B0.jpg"/>
          <p:cNvPicPr>
            <a:picLocks noChangeAspect="1" noChangeArrowheads="1"/>
          </p:cNvPicPr>
          <p:nvPr/>
        </p:nvPicPr>
        <p:blipFill>
          <a:blip r:embed="rId3" cstate="print"/>
          <a:srcRect b="7842"/>
          <a:stretch>
            <a:fillRect/>
          </a:stretch>
        </p:blipFill>
        <p:spPr bwMode="auto">
          <a:xfrm>
            <a:off x="0" y="3747254"/>
            <a:ext cx="4500562" cy="311074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4525963"/>
          </a:xfrm>
        </p:spPr>
        <p:txBody>
          <a:bodyPr/>
          <a:lstStyle/>
          <a:p>
            <a:r>
              <a:rPr lang="ru-RU" sz="2400" dirty="0" err="1" smtClean="0"/>
              <a:t>Труднощі</a:t>
            </a:r>
            <a:r>
              <a:rPr lang="ru-RU" sz="2400" dirty="0" smtClean="0"/>
              <a:t> </a:t>
            </a:r>
            <a:r>
              <a:rPr lang="ru-RU" sz="2400" dirty="0" err="1" smtClean="0"/>
              <a:t>вчительського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відомі</a:t>
            </a:r>
            <a:r>
              <a:rPr lang="ru-RU" sz="2400" dirty="0" smtClean="0"/>
              <a:t> </a:t>
            </a:r>
            <a:r>
              <a:rPr lang="ru-RU" sz="2400" dirty="0" err="1" smtClean="0"/>
              <a:t>всім</a:t>
            </a:r>
            <a:r>
              <a:rPr lang="ru-RU" sz="2400" dirty="0" smtClean="0"/>
              <a:t>: </a:t>
            </a:r>
            <a:r>
              <a:rPr lang="ru-RU" sz="2400" dirty="0" err="1" smtClean="0"/>
              <a:t>навантаження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стрес</a:t>
            </a:r>
            <a:r>
              <a:rPr lang="ru-RU" sz="2400" dirty="0" smtClean="0"/>
              <a:t>, </a:t>
            </a:r>
            <a:r>
              <a:rPr lang="ru-RU" sz="2400" dirty="0" err="1" smtClean="0"/>
              <a:t>паперова</a:t>
            </a:r>
            <a:r>
              <a:rPr lang="ru-RU" sz="2400" dirty="0" smtClean="0"/>
              <a:t> </a:t>
            </a:r>
            <a:r>
              <a:rPr lang="ru-RU" sz="2400" dirty="0" err="1" smtClean="0"/>
              <a:t>тяганина</a:t>
            </a:r>
            <a:r>
              <a:rPr lang="ru-RU" sz="2400" dirty="0" smtClean="0"/>
              <a:t>, </a:t>
            </a:r>
            <a:r>
              <a:rPr lang="ru-RU" sz="2400" dirty="0" err="1" smtClean="0"/>
              <a:t>колосальна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відповідальність</a:t>
            </a:r>
            <a:r>
              <a:rPr lang="ru-RU" sz="2400" dirty="0" smtClean="0"/>
              <a:t>, часто </a:t>
            </a:r>
            <a:r>
              <a:rPr lang="ru-RU" sz="2400" dirty="0" err="1" smtClean="0"/>
              <a:t>ледачі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невдячні</a:t>
            </a:r>
            <a:r>
              <a:rPr lang="ru-RU" sz="2400" dirty="0" smtClean="0"/>
              <a:t> </a:t>
            </a:r>
            <a:r>
              <a:rPr lang="ru-RU" sz="2400" dirty="0" err="1" smtClean="0"/>
              <a:t>учні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 smtClean="0"/>
              <a:t>Є в </a:t>
            </a:r>
            <a:r>
              <a:rPr lang="ru-RU" sz="2400" dirty="0" err="1" smtClean="0"/>
              <a:t>педагогічній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діяльності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свої</a:t>
            </a:r>
            <a:r>
              <a:rPr lang="ru-RU" sz="2400" dirty="0" smtClean="0"/>
              <a:t> </a:t>
            </a:r>
            <a:r>
              <a:rPr lang="ru-RU" sz="2400" dirty="0" err="1" smtClean="0"/>
              <a:t>радощі</a:t>
            </a:r>
            <a:r>
              <a:rPr lang="ru-RU" sz="2400" dirty="0" smtClean="0"/>
              <a:t>, </a:t>
            </a:r>
            <a:r>
              <a:rPr lang="ru-RU" sz="2400" dirty="0" err="1" smtClean="0"/>
              <a:t>скажімо</a:t>
            </a:r>
            <a:r>
              <a:rPr lang="ru-RU" sz="2400" dirty="0" smtClean="0"/>
              <a:t>, </a:t>
            </a:r>
            <a:r>
              <a:rPr lang="ru-RU" sz="2400" dirty="0" err="1" smtClean="0"/>
              <a:t>бачити</a:t>
            </a:r>
            <a:r>
              <a:rPr lang="ru-RU" sz="2400" dirty="0" smtClean="0"/>
              <a:t>, як на </a:t>
            </a:r>
            <a:r>
              <a:rPr lang="ru-RU" sz="2400" dirty="0" err="1" smtClean="0"/>
              <a:t>твоїх</a:t>
            </a:r>
            <a:r>
              <a:rPr lang="ru-RU" sz="2400" dirty="0" smtClean="0"/>
              <a:t> очах </a:t>
            </a:r>
            <a:r>
              <a:rPr lang="ru-RU" sz="2400" dirty="0" err="1" smtClean="0"/>
              <a:t>дорослішає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людина</a:t>
            </a:r>
            <a:r>
              <a:rPr lang="ru-RU" sz="2400" dirty="0" smtClean="0"/>
              <a:t>, як </a:t>
            </a:r>
            <a:r>
              <a:rPr lang="ru-RU" sz="2400" dirty="0" err="1" smtClean="0"/>
              <a:t>прокидається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інтерес</a:t>
            </a:r>
            <a:r>
              <a:rPr lang="ru-RU" sz="2400" dirty="0" smtClean="0"/>
              <a:t> до </a:t>
            </a:r>
            <a:r>
              <a:rPr lang="ru-RU" sz="2400" dirty="0" err="1" smtClean="0"/>
              <a:t>знань</a:t>
            </a:r>
            <a:r>
              <a:rPr lang="ru-RU" sz="2400" dirty="0" smtClean="0"/>
              <a:t>, як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довірою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любов'ю</a:t>
            </a:r>
            <a:r>
              <a:rPr lang="ru-RU" sz="2400" dirty="0" smtClean="0"/>
              <a:t> </a:t>
            </a:r>
            <a:r>
              <a:rPr lang="ru-RU" sz="2400" dirty="0" err="1" smtClean="0"/>
              <a:t>йде</a:t>
            </a:r>
            <a:r>
              <a:rPr lang="ru-RU" sz="2400" dirty="0" smtClean="0"/>
              <a:t> вона до тебе за </a:t>
            </a:r>
            <a:r>
              <a:rPr lang="ru-RU" sz="2400" dirty="0" err="1" smtClean="0"/>
              <a:t>порадою</a:t>
            </a:r>
            <a:r>
              <a:rPr lang="ru-RU" sz="2400" dirty="0" smtClean="0"/>
              <a:t>... Все </a:t>
            </a:r>
            <a:r>
              <a:rPr lang="ru-RU" sz="2400" dirty="0" err="1" smtClean="0"/>
              <a:t>залежить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точки </a:t>
            </a:r>
            <a:r>
              <a:rPr lang="ru-RU" sz="2400" dirty="0" err="1" smtClean="0"/>
              <a:t>зору</a:t>
            </a:r>
            <a:r>
              <a:rPr lang="ru-RU" sz="2400" dirty="0" smtClean="0"/>
              <a:t> самого </a:t>
            </a:r>
            <a:r>
              <a:rPr lang="ru-RU" sz="2400" dirty="0" err="1" smtClean="0"/>
              <a:t>фахівця</a:t>
            </a:r>
            <a:r>
              <a:rPr lang="ru-RU" sz="2400" dirty="0" smtClean="0"/>
              <a:t>,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відношення</a:t>
            </a:r>
            <a:r>
              <a:rPr lang="ru-RU" sz="2400" dirty="0" smtClean="0"/>
              <a:t> до </a:t>
            </a:r>
            <a:r>
              <a:rPr lang="ru-RU" sz="2400" dirty="0" err="1" smtClean="0"/>
              <a:t>роботи</a:t>
            </a:r>
            <a:r>
              <a:rPr lang="ru-RU" sz="2400" dirty="0" smtClean="0"/>
              <a:t>, </a:t>
            </a:r>
            <a:r>
              <a:rPr lang="ru-RU" sz="2400" dirty="0" err="1" smtClean="0"/>
              <a:t>бажання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вкласти</a:t>
            </a:r>
            <a:r>
              <a:rPr lang="ru-RU" sz="2400" dirty="0" smtClean="0"/>
              <a:t> в </a:t>
            </a:r>
            <a:r>
              <a:rPr lang="ru-RU" sz="2400" dirty="0" err="1" smtClean="0"/>
              <a:t>неї</a:t>
            </a:r>
            <a:r>
              <a:rPr lang="ru-RU" sz="2400" dirty="0" smtClean="0"/>
              <a:t> душу.</a:t>
            </a:r>
            <a:endParaRPr lang="ru-RU" sz="2400" dirty="0"/>
          </a:p>
        </p:txBody>
      </p:sp>
      <p:pic>
        <p:nvPicPr>
          <p:cNvPr id="129026" name="Picture 2" descr="http://konogonka.com/wp-content/uploads/2009/12/05_thum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6124"/>
            <a:ext cx="3787482" cy="3571876"/>
          </a:xfrm>
          <a:prstGeom prst="rect">
            <a:avLst/>
          </a:prstGeom>
          <a:noFill/>
        </p:spPr>
      </p:pic>
      <p:pic>
        <p:nvPicPr>
          <p:cNvPr id="129028" name="Picture 4" descr="http://us.123rf.com/400wm/400/400/dotshock/dotshock1202/dotshock120200056/12145015-n-n--n-n----n--n---------n---n-nf--n---n----n-noen-n-----n--n-noe----n-n----n-----n----noe------n--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286123"/>
            <a:ext cx="5072098" cy="3575829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r>
              <a:rPr lang="uk-UA" b="1" dirty="0" smtClean="0"/>
              <a:t>КАР</a:t>
            </a:r>
            <a:r>
              <a:rPr lang="en-US" b="1" dirty="0" smtClean="0"/>
              <a:t>’</a:t>
            </a:r>
            <a:r>
              <a:rPr lang="uk-UA" b="1" dirty="0" smtClean="0"/>
              <a:t>ЄРНИЙ ЗРІСТ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1"/>
            <a:ext cx="9001156" cy="2786082"/>
          </a:xfrm>
        </p:spPr>
        <p:txBody>
          <a:bodyPr/>
          <a:lstStyle/>
          <a:p>
            <a:r>
              <a:rPr lang="ru-RU" sz="2800" dirty="0" err="1" smtClean="0"/>
              <a:t>Кар'єрні</a:t>
            </a:r>
            <a:r>
              <a:rPr lang="ru-RU" sz="2800" dirty="0" smtClean="0"/>
              <a:t> сходи </a:t>
            </a:r>
            <a:r>
              <a:rPr lang="ru-RU" sz="2800" dirty="0" err="1" smtClean="0"/>
              <a:t>вчителя</a:t>
            </a:r>
            <a:r>
              <a:rPr lang="ru-RU" sz="2800" dirty="0" smtClean="0"/>
              <a:t> </a:t>
            </a:r>
            <a:r>
              <a:rPr lang="ru-RU" sz="2800" dirty="0" err="1" smtClean="0"/>
              <a:t>мають</a:t>
            </a:r>
            <a:r>
              <a:rPr lang="ru-RU" sz="2800" dirty="0" smtClean="0"/>
              <a:t> не так </a:t>
            </a:r>
            <a:r>
              <a:rPr lang="ru-RU" sz="2800" dirty="0" err="1" smtClean="0"/>
              <a:t>вже</a:t>
            </a:r>
            <a:r>
              <a:rPr lang="ru-RU" sz="2800" dirty="0" smtClean="0"/>
              <a:t> </a:t>
            </a:r>
            <a:r>
              <a:rPr lang="ru-RU" sz="2800" dirty="0" err="1" smtClean="0"/>
              <a:t>багато</a:t>
            </a:r>
            <a:r>
              <a:rPr lang="ru-RU" sz="2800" dirty="0" smtClean="0"/>
              <a:t> </a:t>
            </a:r>
            <a:r>
              <a:rPr lang="ru-RU" sz="2800" dirty="0" err="1" smtClean="0"/>
              <a:t>рівнів</a:t>
            </a:r>
            <a:r>
              <a:rPr lang="ru-RU" sz="2800" dirty="0" smtClean="0"/>
              <a:t>: методист, завуч, директор. </a:t>
            </a:r>
            <a:r>
              <a:rPr lang="ru-RU" sz="2800" dirty="0" err="1" smtClean="0"/>
              <a:t>Причому</a:t>
            </a:r>
            <a:r>
              <a:rPr lang="ru-RU" sz="2800" dirty="0" smtClean="0"/>
              <a:t>, </a:t>
            </a:r>
            <a:r>
              <a:rPr lang="ru-RU" sz="2800" dirty="0" err="1" smtClean="0"/>
              <a:t>займаючи</a:t>
            </a:r>
            <a:r>
              <a:rPr lang="ru-RU" sz="2800" dirty="0" smtClean="0"/>
              <a:t> </a:t>
            </a:r>
            <a:r>
              <a:rPr lang="ru-RU" sz="2800" dirty="0" err="1" smtClean="0"/>
              <a:t>будь-яку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перерахованих</a:t>
            </a:r>
            <a:r>
              <a:rPr lang="ru-RU" sz="2800" dirty="0" smtClean="0"/>
              <a:t> посад, </a:t>
            </a:r>
            <a:r>
              <a:rPr lang="ru-RU" sz="2800" dirty="0" err="1" smtClean="0"/>
              <a:t>можна</a:t>
            </a:r>
            <a:r>
              <a:rPr lang="ru-RU" sz="2800" dirty="0" smtClean="0"/>
              <a:t> </a:t>
            </a:r>
            <a:r>
              <a:rPr lang="ru-RU" sz="2800" dirty="0" err="1" smtClean="0"/>
              <a:t>поєднувати</a:t>
            </a:r>
            <a:r>
              <a:rPr lang="ru-RU" sz="2800" dirty="0" smtClean="0"/>
              <a:t> роботу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викладанням</a:t>
            </a:r>
            <a:r>
              <a:rPr lang="ru-RU" sz="2800" dirty="0" smtClean="0"/>
              <a:t>. </a:t>
            </a:r>
          </a:p>
          <a:p>
            <a:r>
              <a:rPr lang="ru-RU" sz="2800" dirty="0" err="1" smtClean="0"/>
              <a:t>Методисти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завучі</a:t>
            </a:r>
            <a:r>
              <a:rPr lang="ru-RU" sz="2800" dirty="0" smtClean="0"/>
              <a:t> часто «</a:t>
            </a:r>
            <a:r>
              <a:rPr lang="ru-RU" sz="2800" dirty="0" err="1" smtClean="0"/>
              <a:t>виростають</a:t>
            </a:r>
            <a:r>
              <a:rPr lang="ru-RU" sz="2800" dirty="0" smtClean="0"/>
              <a:t>» </a:t>
            </a:r>
            <a:r>
              <a:rPr lang="ru-RU" sz="2800" dirty="0" err="1" smtClean="0"/>
              <a:t>із</a:t>
            </a:r>
            <a:r>
              <a:rPr lang="ru-RU" sz="2800" dirty="0" smtClean="0"/>
              <a:t> </a:t>
            </a:r>
            <a:r>
              <a:rPr lang="ru-RU" sz="2400" dirty="0" err="1" smtClean="0"/>
              <a:t>звичайних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вчителів</a:t>
            </a:r>
            <a:r>
              <a:rPr lang="ru-RU" sz="2800" dirty="0" smtClean="0"/>
              <a:t>. Але в </a:t>
            </a:r>
            <a:r>
              <a:rPr lang="ru-RU" sz="2800" dirty="0" err="1" smtClean="0"/>
              <a:t>зарплаті</a:t>
            </a:r>
            <a:r>
              <a:rPr lang="ru-RU" sz="2800" dirty="0" smtClean="0"/>
              <a:t> </a:t>
            </a:r>
            <a:r>
              <a:rPr lang="ru-RU" sz="2800" dirty="0" err="1" smtClean="0"/>
              <a:t>в</a:t>
            </a:r>
            <a:r>
              <a:rPr lang="ru-RU" sz="2800" dirty="0" smtClean="0"/>
              <a:t> </a:t>
            </a:r>
            <a:r>
              <a:rPr lang="ru-RU" sz="2800" dirty="0" err="1" smtClean="0"/>
              <a:t>порівнянні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ними не </a:t>
            </a:r>
            <a:r>
              <a:rPr lang="ru-RU" sz="2800" dirty="0" err="1" smtClean="0"/>
              <a:t>настільки</a:t>
            </a:r>
            <a:r>
              <a:rPr lang="ru-RU" sz="2800" dirty="0" smtClean="0"/>
              <a:t> </a:t>
            </a:r>
            <a:r>
              <a:rPr lang="ru-RU" sz="2800" dirty="0" err="1" smtClean="0"/>
              <a:t>вже</a:t>
            </a:r>
            <a:r>
              <a:rPr lang="ru-RU" sz="2800" dirty="0" smtClean="0"/>
              <a:t> </a:t>
            </a:r>
            <a:r>
              <a:rPr lang="ru-RU" sz="2800" dirty="0" err="1" smtClean="0"/>
              <a:t>виграють</a:t>
            </a:r>
            <a:r>
              <a:rPr lang="ru-RU" sz="2800" dirty="0" smtClean="0"/>
              <a:t>. </a:t>
            </a:r>
          </a:p>
        </p:txBody>
      </p:sp>
      <p:pic>
        <p:nvPicPr>
          <p:cNvPr id="4" name="Рисунок 3" descr="x_fe316ed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800475"/>
            <a:ext cx="5638800" cy="30575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844" y="3714752"/>
            <a:ext cx="34290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Вчителі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окремих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предметів</a:t>
            </a:r>
            <a:r>
              <a:rPr lang="ru-RU" sz="2400" dirty="0" smtClean="0"/>
              <a:t> </a:t>
            </a:r>
            <a:r>
              <a:rPr lang="ru-RU" sz="2400" dirty="0" err="1" smtClean="0"/>
              <a:t>зазвичай</a:t>
            </a:r>
            <a:r>
              <a:rPr lang="ru-RU" sz="2400" dirty="0" smtClean="0"/>
              <a:t> </a:t>
            </a:r>
            <a:r>
              <a:rPr lang="ru-RU" sz="2400" dirty="0" err="1" smtClean="0"/>
              <a:t>формують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методичні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об'єднання</a:t>
            </a:r>
            <a:r>
              <a:rPr lang="ru-RU" sz="2400" dirty="0" smtClean="0"/>
              <a:t> за </a:t>
            </a:r>
            <a:r>
              <a:rPr lang="ru-RU" sz="2400" dirty="0" err="1" smtClean="0"/>
              <a:t>профілем</a:t>
            </a:r>
            <a:r>
              <a:rPr lang="ru-RU" sz="2400" dirty="0" smtClean="0"/>
              <a:t>, </a:t>
            </a:r>
            <a:r>
              <a:rPr lang="ru-RU" sz="2400" dirty="0" err="1" smtClean="0"/>
              <a:t>найбільш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досвідчені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шановані</a:t>
            </a:r>
            <a:r>
              <a:rPr lang="ru-RU" sz="2400" dirty="0" smtClean="0"/>
              <a:t> </a:t>
            </a:r>
            <a:r>
              <a:rPr lang="ru-RU" sz="2400" dirty="0" err="1" smtClean="0"/>
              <a:t>стають</a:t>
            </a:r>
            <a:r>
              <a:rPr lang="ru-RU" sz="2400" dirty="0" smtClean="0"/>
              <a:t> головами </a:t>
            </a:r>
            <a:r>
              <a:rPr lang="ru-RU" sz="2400" dirty="0" err="1" smtClean="0"/>
              <a:t>методичних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об'єднань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strips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14"/>
            <a:ext cx="9144000" cy="4525963"/>
          </a:xfrm>
        </p:spPr>
        <p:txBody>
          <a:bodyPr/>
          <a:lstStyle/>
          <a:p>
            <a:r>
              <a:rPr lang="ru-RU" sz="2400" dirty="0" err="1" smtClean="0"/>
              <a:t>Більшість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вчителів</a:t>
            </a:r>
            <a:r>
              <a:rPr lang="ru-RU" sz="2400" dirty="0" smtClean="0"/>
              <a:t> </a:t>
            </a:r>
            <a:r>
              <a:rPr lang="ru-RU" sz="2400" dirty="0" err="1" smtClean="0"/>
              <a:t>мають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ще</a:t>
            </a:r>
            <a:r>
              <a:rPr lang="ru-RU" sz="2400" dirty="0" smtClean="0"/>
              <a:t> </a:t>
            </a:r>
            <a:r>
              <a:rPr lang="ru-RU" sz="2400" dirty="0" err="1" smtClean="0"/>
              <a:t>одне</a:t>
            </a:r>
            <a:r>
              <a:rPr lang="ru-RU" sz="2400" dirty="0" smtClean="0"/>
              <a:t> </a:t>
            </a:r>
            <a:r>
              <a:rPr lang="ru-RU" sz="2400" dirty="0" err="1" smtClean="0"/>
              <a:t>навантаження</a:t>
            </a:r>
            <a:r>
              <a:rPr lang="ru-RU" sz="2400" dirty="0" smtClean="0"/>
              <a:t> - </a:t>
            </a:r>
            <a:r>
              <a:rPr lang="ru-RU" sz="2400" dirty="0" err="1" smtClean="0"/>
              <a:t>класне</a:t>
            </a:r>
            <a:r>
              <a:rPr lang="ru-RU" sz="2400" dirty="0" smtClean="0"/>
              <a:t> </a:t>
            </a:r>
            <a:r>
              <a:rPr lang="ru-RU" sz="2400" dirty="0" err="1" smtClean="0"/>
              <a:t>керівництво</a:t>
            </a:r>
            <a:r>
              <a:rPr lang="ru-RU" sz="2400" dirty="0" smtClean="0"/>
              <a:t>. Для одних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додатковий</a:t>
            </a:r>
            <a:r>
              <a:rPr lang="ru-RU" sz="2400" dirty="0" smtClean="0"/>
              <a:t> </a:t>
            </a:r>
            <a:r>
              <a:rPr lang="ru-RU" sz="2400" dirty="0" err="1" smtClean="0"/>
              <a:t>хрест</a:t>
            </a:r>
            <a:r>
              <a:rPr lang="ru-RU" sz="2400" dirty="0" smtClean="0"/>
              <a:t>, для </a:t>
            </a:r>
            <a:r>
              <a:rPr lang="ru-RU" sz="2400" dirty="0" err="1" smtClean="0"/>
              <a:t>інших</a:t>
            </a:r>
            <a:r>
              <a:rPr lang="ru-RU" sz="2400" dirty="0" smtClean="0"/>
              <a:t> — </a:t>
            </a:r>
            <a:r>
              <a:rPr lang="ru-RU" sz="2400" dirty="0" err="1" smtClean="0"/>
              <a:t>необхідність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заповнювати</a:t>
            </a:r>
            <a:r>
              <a:rPr lang="ru-RU" sz="2400" dirty="0" smtClean="0"/>
              <a:t> журнал (</a:t>
            </a:r>
            <a:r>
              <a:rPr lang="ru-RU" sz="2400" dirty="0" err="1" smtClean="0"/>
              <a:t>іншими</a:t>
            </a:r>
            <a:r>
              <a:rPr lang="ru-RU" sz="2400" dirty="0" smtClean="0"/>
              <a:t> словами, </a:t>
            </a:r>
            <a:r>
              <a:rPr lang="ru-RU" sz="2400" dirty="0" err="1" smtClean="0"/>
              <a:t>зайві</a:t>
            </a:r>
            <a:r>
              <a:rPr lang="ru-RU" sz="2400" dirty="0" smtClean="0"/>
              <a:t> </a:t>
            </a:r>
            <a:r>
              <a:rPr lang="ru-RU" sz="2400" dirty="0" err="1" smtClean="0"/>
              <a:t>папірці</a:t>
            </a:r>
            <a:r>
              <a:rPr lang="ru-RU" sz="2400" dirty="0" smtClean="0"/>
              <a:t>), а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такі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починають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вважати</a:t>
            </a:r>
            <a:r>
              <a:rPr lang="ru-RU" sz="2400" dirty="0" smtClean="0"/>
              <a:t> «</a:t>
            </a:r>
            <a:r>
              <a:rPr lang="ru-RU" sz="2400" dirty="0" err="1" smtClean="0"/>
              <a:t>свій</a:t>
            </a:r>
            <a:r>
              <a:rPr lang="ru-RU" sz="2400" dirty="0" smtClean="0"/>
              <a:t>» </a:t>
            </a:r>
            <a:r>
              <a:rPr lang="ru-RU" sz="2400" dirty="0" err="1" smtClean="0"/>
              <a:t>клас</a:t>
            </a:r>
            <a:r>
              <a:rPr lang="ru-RU" sz="2400" dirty="0" smtClean="0"/>
              <a:t> практично </a:t>
            </a:r>
            <a:r>
              <a:rPr lang="ru-RU" sz="2400" dirty="0" err="1" smtClean="0"/>
              <a:t>власною</a:t>
            </a:r>
            <a:r>
              <a:rPr lang="ru-RU" sz="2400" dirty="0" smtClean="0"/>
              <a:t> </a:t>
            </a:r>
            <a:r>
              <a:rPr lang="ru-RU" sz="2400" dirty="0" err="1" smtClean="0"/>
              <a:t>сім'єю</a:t>
            </a:r>
            <a:r>
              <a:rPr lang="ru-RU" sz="2400" dirty="0" smtClean="0"/>
              <a:t>. </a:t>
            </a:r>
            <a:r>
              <a:rPr lang="ru-RU" sz="2400" dirty="0" err="1" smtClean="0"/>
              <a:t>Зростаючи</a:t>
            </a:r>
            <a:r>
              <a:rPr lang="ru-RU" sz="2400" dirty="0" smtClean="0"/>
              <a:t>, </a:t>
            </a:r>
            <a:r>
              <a:rPr lang="ru-RU" sz="2400" dirty="0" err="1" smtClean="0"/>
              <a:t>учні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відвідують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педагогів</a:t>
            </a:r>
            <a:r>
              <a:rPr lang="ru-RU" sz="2400" dirty="0" smtClean="0"/>
              <a:t>, все </a:t>
            </a:r>
            <a:r>
              <a:rPr lang="ru-RU" sz="2400" dirty="0" err="1" smtClean="0"/>
              <a:t>частіше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переконуються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їхній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правоті</a:t>
            </a:r>
            <a:r>
              <a:rPr lang="ru-RU" sz="2400" dirty="0" smtClean="0"/>
              <a:t>, </a:t>
            </a:r>
            <a:r>
              <a:rPr lang="ru-RU" sz="2400" dirty="0" err="1" smtClean="0"/>
              <a:t>розуміють</a:t>
            </a:r>
            <a:r>
              <a:rPr lang="ru-RU" sz="2400" dirty="0" smtClean="0"/>
              <a:t>, як </a:t>
            </a:r>
            <a:r>
              <a:rPr lang="ru-RU" sz="2400" dirty="0" err="1" smtClean="0"/>
              <a:t>багато</a:t>
            </a:r>
            <a:r>
              <a:rPr lang="ru-RU" sz="2400" dirty="0" smtClean="0"/>
              <a:t> </a:t>
            </a:r>
            <a:r>
              <a:rPr lang="ru-RU" sz="2400" dirty="0" err="1" smtClean="0"/>
              <a:t>важливого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потрібного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вклали</a:t>
            </a:r>
            <a:r>
              <a:rPr lang="ru-RU" sz="2400" dirty="0" smtClean="0"/>
              <a:t> </a:t>
            </a:r>
            <a:r>
              <a:rPr lang="ru-RU" sz="2400" dirty="0" err="1" smtClean="0"/>
              <a:t>ті</a:t>
            </a:r>
            <a:r>
              <a:rPr lang="ru-RU" sz="2400" dirty="0" smtClean="0"/>
              <a:t> в </a:t>
            </a:r>
            <a:r>
              <a:rPr lang="ru-RU" sz="2400" dirty="0" err="1" smtClean="0"/>
              <a:t>їхні</a:t>
            </a:r>
            <a:r>
              <a:rPr lang="ru-RU" sz="2400" dirty="0" smtClean="0"/>
              <a:t> </a:t>
            </a:r>
            <a:r>
              <a:rPr lang="ru-RU" sz="2400" dirty="0" err="1" smtClean="0"/>
              <a:t>дитячі</a:t>
            </a:r>
            <a:r>
              <a:rPr lang="ru-RU" sz="2400" dirty="0" smtClean="0"/>
              <a:t> </a:t>
            </a:r>
            <a:r>
              <a:rPr lang="ru-RU" sz="2400" dirty="0" err="1" smtClean="0"/>
              <a:t>голови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Для </a:t>
            </a:r>
            <a:r>
              <a:rPr lang="ru-RU" sz="2400" dirty="0" err="1" smtClean="0"/>
              <a:t>справжніх</a:t>
            </a:r>
            <a:r>
              <a:rPr lang="ru-RU" sz="2400" dirty="0" smtClean="0"/>
              <a:t> </a:t>
            </a:r>
            <a:r>
              <a:rPr lang="ru-RU" sz="2400" dirty="0" err="1" smtClean="0"/>
              <a:t>вчителів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відчуття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причетності</a:t>
            </a:r>
            <a:r>
              <a:rPr lang="ru-RU" sz="2400" dirty="0" smtClean="0"/>
              <a:t> до </a:t>
            </a:r>
            <a:r>
              <a:rPr lang="ru-RU" sz="2400" dirty="0" err="1" smtClean="0"/>
              <a:t>справи</a:t>
            </a:r>
            <a:r>
              <a:rPr lang="ru-RU" sz="2400" dirty="0" smtClean="0"/>
              <a:t> </a:t>
            </a:r>
            <a:r>
              <a:rPr lang="ru-RU" sz="2400" dirty="0" err="1" smtClean="0"/>
              <a:t>формування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куди</a:t>
            </a:r>
            <a:r>
              <a:rPr lang="ru-RU" sz="2400" dirty="0" smtClean="0"/>
              <a:t> </a:t>
            </a:r>
            <a:r>
              <a:rPr lang="ru-RU" sz="2400" dirty="0" err="1" smtClean="0"/>
              <a:t>важливіше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зарплати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2050" name="Picture 2" descr="http://www.childbrand.ua/upload/uchitel_i_ucheniki.jpg"/>
          <p:cNvPicPr>
            <a:picLocks noChangeAspect="1" noChangeArrowheads="1"/>
          </p:cNvPicPr>
          <p:nvPr/>
        </p:nvPicPr>
        <p:blipFill>
          <a:blip r:embed="rId3"/>
          <a:srcRect t="15937"/>
          <a:stretch>
            <a:fillRect/>
          </a:stretch>
        </p:blipFill>
        <p:spPr bwMode="auto">
          <a:xfrm>
            <a:off x="-1" y="3929066"/>
            <a:ext cx="5226287" cy="2928934"/>
          </a:xfrm>
          <a:prstGeom prst="rect">
            <a:avLst/>
          </a:prstGeom>
          <a:noFill/>
        </p:spPr>
      </p:pic>
      <p:pic>
        <p:nvPicPr>
          <p:cNvPr id="2052" name="Picture 4" descr="http://s005.radikal.ru/i211/1010/86/df0a5d77901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918861"/>
            <a:ext cx="3857620" cy="2939139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3857620" cy="4525963"/>
          </a:xfrm>
        </p:spPr>
        <p:txBody>
          <a:bodyPr/>
          <a:lstStyle/>
          <a:p>
            <a:r>
              <a:rPr lang="ru-RU" sz="2800" dirty="0" smtClean="0"/>
              <a:t>На </a:t>
            </a:r>
            <a:r>
              <a:rPr lang="ru-RU" sz="2800" dirty="0" err="1" smtClean="0"/>
              <a:t>розмір</a:t>
            </a:r>
            <a:r>
              <a:rPr lang="ru-RU" sz="2800" dirty="0" smtClean="0"/>
              <a:t> </a:t>
            </a:r>
            <a:r>
              <a:rPr lang="ru-RU" sz="2800" dirty="0" err="1" smtClean="0"/>
              <a:t>зарплати</a:t>
            </a:r>
            <a:r>
              <a:rPr lang="ru-RU" sz="2800" dirty="0" smtClean="0"/>
              <a:t> в </a:t>
            </a:r>
            <a:r>
              <a:rPr lang="ru-RU" sz="2800" dirty="0" err="1" smtClean="0"/>
              <a:t>державних</a:t>
            </a:r>
            <a:r>
              <a:rPr lang="ru-RU" sz="2800" dirty="0" smtClean="0"/>
              <a:t> школах </a:t>
            </a:r>
            <a:r>
              <a:rPr lang="ru-RU" sz="2800" dirty="0" err="1" smtClean="0"/>
              <a:t>впливають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кількість</a:t>
            </a:r>
            <a:r>
              <a:rPr lang="ru-RU" sz="2800" dirty="0" smtClean="0"/>
              <a:t> годин, </a:t>
            </a:r>
            <a:r>
              <a:rPr lang="ru-RU" sz="2800" dirty="0" err="1" smtClean="0"/>
              <a:t>тобто</a:t>
            </a:r>
            <a:r>
              <a:rPr lang="ru-RU" sz="2800" dirty="0" smtClean="0"/>
              <a:t> </a:t>
            </a:r>
            <a:r>
              <a:rPr lang="ru-RU" sz="2800" dirty="0" err="1" smtClean="0"/>
              <a:t>уроків</a:t>
            </a:r>
            <a:r>
              <a:rPr lang="ru-RU" sz="2800" dirty="0" smtClean="0"/>
              <a:t>,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</a:t>
            </a:r>
            <a:r>
              <a:rPr lang="ru-RU" sz="2800" dirty="0" err="1" smtClean="0"/>
              <a:t>вчитель</a:t>
            </a:r>
            <a:r>
              <a:rPr lang="ru-RU" sz="2800" dirty="0" smtClean="0"/>
              <a:t> проводить, а </a:t>
            </a:r>
            <a:r>
              <a:rPr lang="ru-RU" sz="2800" dirty="0" err="1" smtClean="0"/>
              <a:t>також</a:t>
            </a:r>
            <a:r>
              <a:rPr lang="ru-RU" sz="2800" dirty="0" smtClean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розряд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кваліфікаційна</a:t>
            </a:r>
            <a:r>
              <a:rPr lang="ru-RU" sz="2800" dirty="0" smtClean="0"/>
              <a:t> </a:t>
            </a:r>
            <a:r>
              <a:rPr lang="ru-RU" sz="2800" dirty="0" err="1" smtClean="0"/>
              <a:t>категорія</a:t>
            </a:r>
            <a:r>
              <a:rPr lang="ru-RU" sz="2800" dirty="0" smtClean="0"/>
              <a:t>, </a:t>
            </a:r>
            <a:r>
              <a:rPr lang="ru-RU" sz="2800" dirty="0" err="1" smtClean="0"/>
              <a:t>наявність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додаткового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навантаження</a:t>
            </a:r>
            <a:r>
              <a:rPr lang="ru-RU" sz="2800" dirty="0" smtClean="0"/>
              <a:t> (</a:t>
            </a:r>
            <a:r>
              <a:rPr lang="ru-RU" sz="2800" dirty="0" err="1" smtClean="0"/>
              <a:t>класне</a:t>
            </a:r>
            <a:r>
              <a:rPr lang="ru-RU" sz="2800" dirty="0" smtClean="0"/>
              <a:t> </a:t>
            </a:r>
            <a:r>
              <a:rPr lang="ru-RU" sz="2800" dirty="0" err="1" smtClean="0"/>
              <a:t>керівництво</a:t>
            </a:r>
            <a:r>
              <a:rPr lang="ru-RU" sz="2800" dirty="0" smtClean="0"/>
              <a:t>, методична робота). </a:t>
            </a:r>
          </a:p>
        </p:txBody>
      </p:sp>
      <p:pic>
        <p:nvPicPr>
          <p:cNvPr id="128004" name="Picture 4" descr="http://www.fotokanal.com/images/9/picture-147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7134" y="0"/>
            <a:ext cx="4266865" cy="2857496"/>
          </a:xfrm>
          <a:prstGeom prst="rect">
            <a:avLst/>
          </a:prstGeom>
          <a:noFill/>
        </p:spPr>
      </p:pic>
      <p:pic>
        <p:nvPicPr>
          <p:cNvPr id="128006" name="Picture 6" descr="http://www.sodainfo.ru/datadir/datablocks/soda_3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9890" y="4643446"/>
            <a:ext cx="5444110" cy="221455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857620" y="2857496"/>
            <a:ext cx="52863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 </a:t>
            </a:r>
            <a:r>
              <a:rPr lang="ru-RU" sz="2400" dirty="0" err="1" smtClean="0"/>
              <a:t>деяких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категоріях</a:t>
            </a:r>
            <a:r>
              <a:rPr lang="ru-RU" sz="2400" dirty="0" smtClean="0"/>
              <a:t> </a:t>
            </a:r>
            <a:r>
              <a:rPr lang="ru-RU" sz="2400" dirty="0" err="1" smtClean="0"/>
              <a:t>шкіл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класів</a:t>
            </a:r>
            <a:r>
              <a:rPr lang="ru-RU" sz="2400" dirty="0" smtClean="0"/>
              <a:t> </a:t>
            </a:r>
            <a:r>
              <a:rPr lang="ru-RU" sz="2400" dirty="0" err="1" smtClean="0"/>
              <a:t>існують</a:t>
            </a:r>
            <a:r>
              <a:rPr lang="ru-RU" sz="2400" dirty="0" smtClean="0"/>
              <a:t> надбавки до </a:t>
            </a:r>
            <a:r>
              <a:rPr lang="ru-RU" sz="2400" dirty="0" err="1" smtClean="0"/>
              <a:t>зарплати</a:t>
            </a:r>
            <a:r>
              <a:rPr lang="ru-RU" sz="2400" dirty="0" smtClean="0"/>
              <a:t>. </a:t>
            </a:r>
            <a:r>
              <a:rPr lang="ru-RU" sz="2400" dirty="0" err="1" smtClean="0"/>
              <a:t>Хтось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вчителів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підробляє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приватними</a:t>
            </a:r>
            <a:r>
              <a:rPr lang="ru-RU" sz="2400" dirty="0" smtClean="0"/>
              <a:t> уроками.</a:t>
            </a:r>
            <a:endParaRPr lang="ru-RU" sz="2400" dirty="0"/>
          </a:p>
        </p:txBody>
      </p:sp>
    </p:spTree>
  </p:cSld>
  <p:clrMapOvr>
    <a:masterClrMapping/>
  </p:clrMapOvr>
  <p:transition>
    <p:spli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6429420" cy="3883021"/>
          </a:xfrm>
        </p:spPr>
        <p:txBody>
          <a:bodyPr/>
          <a:lstStyle/>
          <a:p>
            <a:r>
              <a:rPr lang="ru-RU" sz="2400" dirty="0" err="1" smtClean="0"/>
              <a:t>Безумовно</a:t>
            </a:r>
            <a:r>
              <a:rPr lang="ru-RU" sz="2400" dirty="0" smtClean="0"/>
              <a:t>, </a:t>
            </a:r>
            <a:r>
              <a:rPr lang="ru-RU" sz="2400" dirty="0" err="1" smtClean="0"/>
              <a:t>професія</a:t>
            </a:r>
            <a:r>
              <a:rPr lang="ru-RU" sz="2400" dirty="0" smtClean="0"/>
              <a:t> </a:t>
            </a:r>
            <a:r>
              <a:rPr lang="ru-RU" sz="2400" dirty="0" err="1" smtClean="0"/>
              <a:t>вчителя</a:t>
            </a:r>
            <a:r>
              <a:rPr lang="ru-RU" sz="2400" dirty="0" smtClean="0"/>
              <a:t> </a:t>
            </a:r>
            <a:r>
              <a:rPr lang="ru-RU" sz="2400" dirty="0" err="1" smtClean="0"/>
              <a:t>дуже</a:t>
            </a:r>
            <a:r>
              <a:rPr lang="ru-RU" sz="2400" dirty="0" smtClean="0"/>
              <a:t> </a:t>
            </a:r>
            <a:r>
              <a:rPr lang="ru-RU" sz="2400" dirty="0" err="1" smtClean="0"/>
              <a:t>важка</a:t>
            </a:r>
            <a:r>
              <a:rPr lang="ru-RU" sz="2400" dirty="0" smtClean="0"/>
              <a:t>, </a:t>
            </a:r>
            <a:r>
              <a:rPr lang="ru-RU" sz="2400" dirty="0" err="1" smtClean="0"/>
              <a:t>зате</a:t>
            </a:r>
            <a:r>
              <a:rPr lang="ru-RU" sz="2400" dirty="0" smtClean="0"/>
              <a:t> одна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найпотрібніших</a:t>
            </a:r>
            <a:r>
              <a:rPr lang="ru-RU" sz="2400" dirty="0" smtClean="0"/>
              <a:t>. </a:t>
            </a:r>
            <a:r>
              <a:rPr lang="ru-RU" sz="2400" dirty="0" err="1" smtClean="0"/>
              <a:t>Всіх</a:t>
            </a:r>
            <a:r>
              <a:rPr lang="ru-RU" sz="2400" dirty="0" smtClean="0"/>
              <a:t> нас </a:t>
            </a:r>
            <a:r>
              <a:rPr lang="ru-RU" sz="2400" dirty="0" err="1" smtClean="0"/>
              <a:t>багато</a:t>
            </a:r>
            <a:r>
              <a:rPr lang="ru-RU" sz="2400" dirty="0" smtClean="0"/>
              <a:t> в </a:t>
            </a:r>
            <a:r>
              <a:rPr lang="ru-RU" sz="2400" dirty="0" err="1" smtClean="0"/>
              <a:t>чому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сформувала</a:t>
            </a:r>
            <a:r>
              <a:rPr lang="ru-RU" sz="2400" dirty="0" smtClean="0"/>
              <a:t> школа, </a:t>
            </a:r>
            <a:r>
              <a:rPr lang="ru-RU" sz="2400" dirty="0" err="1" smtClean="0"/>
              <a:t>і</a:t>
            </a:r>
            <a:r>
              <a:rPr lang="ru-RU" sz="2400" dirty="0" smtClean="0"/>
              <a:t>, в першу </a:t>
            </a:r>
            <a:r>
              <a:rPr lang="ru-RU" sz="2400" dirty="0" err="1" smtClean="0"/>
              <a:t>чергу</a:t>
            </a:r>
            <a:r>
              <a:rPr lang="ru-RU" sz="2400" dirty="0" smtClean="0"/>
              <a:t>, </a:t>
            </a:r>
            <a:r>
              <a:rPr lang="ru-RU" sz="2400" dirty="0" err="1" smtClean="0"/>
              <a:t>наші</a:t>
            </a:r>
            <a:r>
              <a:rPr lang="ru-RU" sz="2400" dirty="0" smtClean="0"/>
              <a:t> педагоги. </a:t>
            </a:r>
          </a:p>
          <a:p>
            <a:r>
              <a:rPr lang="ru-RU" sz="2400" dirty="0" err="1" smtClean="0"/>
              <a:t>Важко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переоцінити</a:t>
            </a:r>
            <a:r>
              <a:rPr lang="ru-RU" sz="2400" dirty="0" smtClean="0"/>
              <a:t> заслуги </a:t>
            </a:r>
            <a:r>
              <a:rPr lang="ru-RU" sz="2400" dirty="0" err="1" smtClean="0"/>
              <a:t>талановитого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вчителя</a:t>
            </a:r>
            <a:r>
              <a:rPr lang="ru-RU" sz="2400" dirty="0" smtClean="0"/>
              <a:t>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відкриває</a:t>
            </a:r>
            <a:r>
              <a:rPr lang="ru-RU" sz="2400" dirty="0" smtClean="0"/>
              <a:t> перед </a:t>
            </a:r>
            <a:r>
              <a:rPr lang="ru-RU" sz="2400" dirty="0" err="1" smtClean="0"/>
              <a:t>дитиною</a:t>
            </a:r>
            <a:r>
              <a:rPr lang="ru-RU" sz="2400" dirty="0" smtClean="0"/>
              <a:t> </a:t>
            </a:r>
            <a:r>
              <a:rPr lang="ru-RU" sz="2400" dirty="0" err="1" smtClean="0"/>
              <a:t>двері</a:t>
            </a:r>
            <a:r>
              <a:rPr lang="ru-RU" sz="2400" dirty="0" smtClean="0"/>
              <a:t> у </a:t>
            </a:r>
            <a:r>
              <a:rPr lang="ru-RU" sz="2400" dirty="0" err="1" smtClean="0"/>
              <a:t>світ</a:t>
            </a:r>
            <a:r>
              <a:rPr lang="ru-RU" sz="2400" dirty="0" smtClean="0"/>
              <a:t> </a:t>
            </a:r>
            <a:r>
              <a:rPr lang="ru-RU" sz="2400" dirty="0" err="1" smtClean="0"/>
              <a:t>знань</a:t>
            </a:r>
            <a:r>
              <a:rPr lang="ru-RU" sz="2400" dirty="0" smtClean="0"/>
              <a:t>, </a:t>
            </a:r>
            <a:r>
              <a:rPr lang="ru-RU" sz="2400" dirty="0" err="1" smtClean="0"/>
              <a:t>впливає</a:t>
            </a:r>
            <a:r>
              <a:rPr lang="ru-RU" sz="2400" dirty="0" smtClean="0"/>
              <a:t> на </a:t>
            </a:r>
            <a:r>
              <a:rPr lang="ru-RU" sz="2400" dirty="0" err="1" smtClean="0"/>
              <a:t>формування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життєвих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пріоритетів</a:t>
            </a:r>
            <a:r>
              <a:rPr lang="ru-RU" sz="2400" dirty="0" smtClean="0"/>
              <a:t>, </a:t>
            </a:r>
            <a:r>
              <a:rPr lang="ru-RU" sz="2400" dirty="0" err="1" smtClean="0"/>
              <a:t>закладає</a:t>
            </a:r>
            <a:r>
              <a:rPr lang="ru-RU" sz="2400" dirty="0" smtClean="0"/>
              <a:t> </a:t>
            </a:r>
            <a:r>
              <a:rPr lang="ru-RU" sz="2400" dirty="0" err="1" smtClean="0"/>
              <a:t>основи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майбутнього</a:t>
            </a:r>
            <a:r>
              <a:rPr lang="ru-RU" sz="2400" dirty="0" smtClean="0"/>
              <a:t>, а значить, </a:t>
            </a:r>
            <a:r>
              <a:rPr lang="ru-RU" sz="2400" dirty="0" err="1" smtClean="0"/>
              <a:t>майбутнього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цивілізації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29028" name="Picture 4" descr="http://lenagold.narod.ru/fon/clipart/b/bum/bumag2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131946"/>
            <a:ext cx="2857488" cy="2726054"/>
          </a:xfrm>
          <a:prstGeom prst="rect">
            <a:avLst/>
          </a:prstGeom>
          <a:noFill/>
        </p:spPr>
      </p:pic>
      <p:pic>
        <p:nvPicPr>
          <p:cNvPr id="129032" name="Picture 8" descr="http://img-fotki.yandex.ru/get/4519/28257045.627/0_70fce_502428fd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000504"/>
            <a:ext cx="2903960" cy="2857496"/>
          </a:xfrm>
          <a:prstGeom prst="rect">
            <a:avLst/>
          </a:prstGeom>
          <a:noFill/>
        </p:spPr>
      </p:pic>
      <p:pic>
        <p:nvPicPr>
          <p:cNvPr id="129034" name="Picture 10" descr="http://img-fotki.yandex.ru/get/9352/20573769.60/0_955f9_4d494790_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9" y="4857760"/>
            <a:ext cx="3145031" cy="2000240"/>
          </a:xfrm>
          <a:prstGeom prst="rect">
            <a:avLst/>
          </a:prstGeom>
          <a:noFill/>
        </p:spPr>
      </p:pic>
      <p:pic>
        <p:nvPicPr>
          <p:cNvPr id="129036" name="Picture 12" descr="http://img-fotki.yandex.ru/get/9311/20573769.60/0_955fa_e0928e25_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64977" y="0"/>
            <a:ext cx="2779024" cy="2428868"/>
          </a:xfrm>
          <a:prstGeom prst="rect">
            <a:avLst/>
          </a:prstGeom>
          <a:noFill/>
        </p:spPr>
      </p:pic>
      <p:pic>
        <p:nvPicPr>
          <p:cNvPr id="129038" name="Picture 14" descr="http://img-fotki.yandex.ru/get/9164/20573769.37/0_91ef3_95217e7a_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2428868"/>
            <a:ext cx="2190732" cy="2190732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2143116"/>
          </a:xfrm>
        </p:spPr>
        <p:txBody>
          <a:bodyPr/>
          <a:lstStyle/>
          <a:p>
            <a:r>
              <a:rPr lang="ru-RU" sz="2800" dirty="0" smtClean="0"/>
              <a:t>Я </a:t>
            </a:r>
            <a:r>
              <a:rPr lang="ru-RU" sz="2800" dirty="0" err="1" smtClean="0"/>
              <a:t>вже</a:t>
            </a:r>
            <a:r>
              <a:rPr lang="ru-RU" sz="2800" dirty="0" smtClean="0"/>
              <a:t> </a:t>
            </a:r>
            <a:r>
              <a:rPr lang="ru-RU" sz="2800" dirty="0" err="1" smtClean="0"/>
              <a:t>неодноразово</a:t>
            </a:r>
            <a:r>
              <a:rPr lang="ru-RU" sz="2800" dirty="0" smtClean="0"/>
              <a:t> мала </a:t>
            </a:r>
            <a:r>
              <a:rPr lang="ru-RU" sz="2800" dirty="0" err="1" smtClean="0"/>
              <a:t>нагоду</a:t>
            </a:r>
            <a:r>
              <a:rPr lang="ru-RU" sz="2800" dirty="0" smtClean="0"/>
              <a:t> бути </a:t>
            </a:r>
            <a:r>
              <a:rPr lang="ru-RU" sz="2800" dirty="0" err="1" smtClean="0"/>
              <a:t>вчителем</a:t>
            </a:r>
            <a:r>
              <a:rPr lang="ru-RU" sz="2800" dirty="0" smtClean="0"/>
              <a:t>. П</a:t>
            </a:r>
            <a:r>
              <a:rPr lang="en-US" sz="2800" dirty="0" smtClean="0"/>
              <a:t>’</a:t>
            </a:r>
            <a:r>
              <a:rPr lang="uk-UA" sz="2800" dirty="0" err="1" smtClean="0"/>
              <a:t>ятий</a:t>
            </a:r>
            <a:r>
              <a:rPr lang="uk-UA" sz="2800" dirty="0" smtClean="0"/>
              <a:t> рік поспіль я проводжу уроки англійської мови, коли в нашій школі проводиться день самоврядування. З кожним разом я все більше й більше захоплююся цією професією.</a:t>
            </a:r>
            <a:endParaRPr lang="ru-RU" sz="2800" dirty="0"/>
          </a:p>
        </p:txBody>
      </p:sp>
      <p:pic>
        <p:nvPicPr>
          <p:cNvPr id="130050" name="Picture 2" descr="E:\Оля\фотки с фотика\С нового\После Питера\11-Б\День Учителя\b__3UrK83I0.jpg"/>
          <p:cNvPicPr>
            <a:picLocks noChangeAspect="1" noChangeArrowheads="1"/>
          </p:cNvPicPr>
          <p:nvPr/>
        </p:nvPicPr>
        <p:blipFill>
          <a:blip r:embed="rId2"/>
          <a:srcRect l="11516" t="15012"/>
          <a:stretch>
            <a:fillRect/>
          </a:stretch>
        </p:blipFill>
        <p:spPr bwMode="auto">
          <a:xfrm>
            <a:off x="1000100" y="2223347"/>
            <a:ext cx="7215238" cy="4634653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ВИБІР ПРОФЕСІЇ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8786874" cy="1114420"/>
          </a:xfrm>
        </p:spPr>
        <p:txBody>
          <a:bodyPr/>
          <a:lstStyle/>
          <a:p>
            <a:r>
              <a:rPr lang="uk-UA" dirty="0" smtClean="0"/>
              <a:t>Я хочу стати викладачем у школі чи вищому навчальному закладі.</a:t>
            </a:r>
          </a:p>
          <a:p>
            <a:r>
              <a:rPr lang="uk-UA" dirty="0" smtClean="0"/>
              <a:t>Я вважаю, що професія вчителя – одна з найінтелігентніших і найцікавіших.</a:t>
            </a:r>
            <a:endParaRPr lang="ru-RU" dirty="0"/>
          </a:p>
        </p:txBody>
      </p:sp>
      <p:pic>
        <p:nvPicPr>
          <p:cNvPr id="16386" name="Picture 2" descr="http://www.bugaga.ru/uploads/posts/2011-06/1307948988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00438"/>
            <a:ext cx="5072098" cy="3284788"/>
          </a:xfrm>
          <a:prstGeom prst="rect">
            <a:avLst/>
          </a:prstGeom>
          <a:noFill/>
        </p:spPr>
      </p:pic>
      <p:pic>
        <p:nvPicPr>
          <p:cNvPr id="16388" name="Picture 4" descr="http://pedsovet.su/_pu/28/038408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500438"/>
            <a:ext cx="3286148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uk-UA" b="1" dirty="0" smtClean="0"/>
              <a:t>ФОРМУЛА ПРОФЕСІЇ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9"/>
            <a:ext cx="9144000" cy="3571900"/>
          </a:xfrm>
        </p:spPr>
        <p:txBody>
          <a:bodyPr/>
          <a:lstStyle/>
          <a:p>
            <a:pPr algn="ctr">
              <a:buNone/>
            </a:pPr>
            <a:r>
              <a:rPr lang="uk-UA" sz="6600" b="1" dirty="0" smtClean="0"/>
              <a:t>ЛРФМ</a:t>
            </a:r>
            <a:endParaRPr lang="ru-RU" sz="6600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1000100" y="1928802"/>
            <a:ext cx="2571768" cy="928694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>
            <a:off x="2678893" y="2321711"/>
            <a:ext cx="1714512" cy="928694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H="1">
            <a:off x="4179091" y="2536025"/>
            <a:ext cx="1785950" cy="571504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500694" y="1928802"/>
            <a:ext cx="2428892" cy="85725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4282" y="3071810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ПРАЦЯ З ЛЮДЬМИ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714480" y="3786190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РЕФОРМАТОРСЬКА ПРОФЕСІЯ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143372" y="3786190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ФУНКЦІОНУВАННЯ ЗАСОБАМИ ПРАЦІ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215074" y="2928934"/>
            <a:ext cx="2928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ПРАЦЯ З ПІДВИЩЕНОЮ МОРАЛЬНОЮ ВІДПОВІДОАЛЬНІСТЮ</a:t>
            </a:r>
            <a:endParaRPr lang="ru-RU" dirty="0"/>
          </a:p>
        </p:txBody>
      </p:sp>
      <p:pic>
        <p:nvPicPr>
          <p:cNvPr id="131074" name="Picture 2" descr="http://fs.servers.soneta.ru/original/001/fea587df-6aa2-4e8f-aa22-059f528f58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572008"/>
            <a:ext cx="3214710" cy="2145840"/>
          </a:xfrm>
          <a:prstGeom prst="rect">
            <a:avLst/>
          </a:prstGeom>
          <a:noFill/>
        </p:spPr>
      </p:pic>
      <p:pic>
        <p:nvPicPr>
          <p:cNvPr id="131076" name="Picture 4" descr="http://academy-miracles.ru/upload/medialibrary/505/teacher-government-gran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3881442"/>
            <a:ext cx="2143119" cy="2857492"/>
          </a:xfrm>
          <a:prstGeom prst="rect">
            <a:avLst/>
          </a:prstGeom>
          <a:noFill/>
        </p:spPr>
      </p:pic>
      <p:pic>
        <p:nvPicPr>
          <p:cNvPr id="131078" name="Picture 6" descr="http://www.profguide.ru/images/article/SskGr9YaQiSTAh8Kb6h7B3s_47sZne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4572008"/>
            <a:ext cx="3214710" cy="2143140"/>
          </a:xfrm>
          <a:prstGeom prst="rect">
            <a:avLst/>
          </a:prstGeom>
          <a:noFill/>
        </p:spPr>
      </p:pic>
      <p:pic>
        <p:nvPicPr>
          <p:cNvPr id="131080" name="Picture 8" descr="http://img-fotki.yandex.ru/get/9493/20573769.55/0_943ef_faadabe4_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785794"/>
            <a:ext cx="2714612" cy="1769927"/>
          </a:xfrm>
          <a:prstGeom prst="rect">
            <a:avLst/>
          </a:prstGeom>
          <a:noFill/>
        </p:spPr>
      </p:pic>
      <p:pic>
        <p:nvPicPr>
          <p:cNvPr id="131082" name="Picture 10" descr="http://img-fotki.yandex.ru/get/9505/20573769.64/0_964d3_82ed604f_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428604"/>
            <a:ext cx="2333608" cy="233360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uk-UA" b="1" dirty="0" smtClean="0"/>
              <a:t>ОПИС ПРОФЕСІЇ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9"/>
            <a:ext cx="9144000" cy="2714644"/>
          </a:xfrm>
        </p:spPr>
        <p:txBody>
          <a:bodyPr/>
          <a:lstStyle/>
          <a:p>
            <a:r>
              <a:rPr lang="ru-RU" sz="2800" dirty="0" smtClean="0"/>
              <a:t>Робота </a:t>
            </a:r>
            <a:r>
              <a:rPr lang="ru-RU" sz="2800" dirty="0" err="1" smtClean="0"/>
              <a:t>вчителя</a:t>
            </a:r>
            <a:r>
              <a:rPr lang="ru-RU" sz="2800" dirty="0" smtClean="0"/>
              <a:t> – </a:t>
            </a:r>
            <a:r>
              <a:rPr lang="ru-RU" sz="2800" dirty="0" err="1" smtClean="0"/>
              <a:t>передавати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знання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навики</a:t>
            </a:r>
            <a:r>
              <a:rPr lang="ru-RU" sz="2800" dirty="0" smtClean="0"/>
              <a:t> </a:t>
            </a:r>
            <a:r>
              <a:rPr lang="ru-RU" sz="2800" dirty="0" err="1" smtClean="0"/>
              <a:t>учням</a:t>
            </a:r>
            <a:r>
              <a:rPr lang="ru-RU" sz="2800" dirty="0" smtClean="0"/>
              <a:t>.</a:t>
            </a:r>
          </a:p>
          <a:p>
            <a:r>
              <a:rPr lang="ru-RU" sz="2800" dirty="0" err="1" smtClean="0"/>
              <a:t>Вчитель</a:t>
            </a:r>
            <a:r>
              <a:rPr lang="ru-RU" sz="2800" dirty="0" smtClean="0"/>
              <a:t> </a:t>
            </a:r>
            <a:r>
              <a:rPr lang="ru-RU" sz="2800" dirty="0" err="1" smtClean="0"/>
              <a:t>керується</a:t>
            </a:r>
            <a:r>
              <a:rPr lang="ru-RU" sz="2800" dirty="0" smtClean="0"/>
              <a:t> в </a:t>
            </a:r>
            <a:r>
              <a:rPr lang="ru-RU" sz="2800" dirty="0" err="1" smtClean="0"/>
              <a:t>своїй</a:t>
            </a:r>
            <a:r>
              <a:rPr lang="ru-RU" sz="2800" dirty="0" smtClean="0"/>
              <a:t> </a:t>
            </a:r>
            <a:r>
              <a:rPr lang="ru-RU" sz="2800" dirty="0" err="1" smtClean="0"/>
              <a:t>роботі</a:t>
            </a:r>
            <a:r>
              <a:rPr lang="ru-RU" sz="2800" dirty="0" smtClean="0"/>
              <a:t> </a:t>
            </a:r>
            <a:r>
              <a:rPr lang="ru-RU" sz="2800" dirty="0" err="1" smtClean="0"/>
              <a:t>затвердженою</a:t>
            </a:r>
            <a:r>
              <a:rPr lang="ru-RU" sz="2800" dirty="0" smtClean="0"/>
              <a:t> </a:t>
            </a:r>
            <a:r>
              <a:rPr lang="ru-RU" sz="2800" dirty="0" err="1" smtClean="0"/>
              <a:t>міністерством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програмою</a:t>
            </a:r>
            <a:r>
              <a:rPr lang="ru-RU" sz="2800" dirty="0" smtClean="0"/>
              <a:t> </a:t>
            </a:r>
            <a:r>
              <a:rPr lang="ru-RU" sz="2800" dirty="0" err="1" smtClean="0"/>
              <a:t>навчання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предметними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програмами</a:t>
            </a:r>
            <a:r>
              <a:rPr lang="ru-RU" sz="2800" dirty="0" smtClean="0"/>
              <a:t>. </a:t>
            </a:r>
            <a:r>
              <a:rPr lang="ru-RU" sz="2800" dirty="0" err="1" smtClean="0"/>
              <a:t>Навчання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ґрунтується</a:t>
            </a:r>
            <a:r>
              <a:rPr lang="ru-RU" sz="2800" dirty="0" smtClean="0"/>
              <a:t> на методиках, </a:t>
            </a:r>
            <a:r>
              <a:rPr lang="ru-RU" sz="2800" dirty="0" err="1" smtClean="0"/>
              <a:t>складених</a:t>
            </a:r>
            <a:r>
              <a:rPr lang="ru-RU" sz="2800" dirty="0" smtClean="0"/>
              <a:t> в </a:t>
            </a:r>
            <a:r>
              <a:rPr lang="ru-RU" sz="2800" dirty="0" err="1" smtClean="0"/>
              <a:t>інтересах</a:t>
            </a:r>
            <a:r>
              <a:rPr lang="ru-RU" sz="2800" dirty="0" smtClean="0"/>
              <a:t> оптимального </a:t>
            </a:r>
            <a:r>
              <a:rPr lang="ru-RU" sz="2800" dirty="0" err="1" smtClean="0"/>
              <a:t>розвитку</a:t>
            </a:r>
            <a:r>
              <a:rPr lang="ru-RU" sz="2800" dirty="0" smtClean="0"/>
              <a:t>.</a:t>
            </a:r>
          </a:p>
        </p:txBody>
      </p:sp>
      <p:pic>
        <p:nvPicPr>
          <p:cNvPr id="118786" name="Picture 2" descr="http://v.img.com.ua/b/600x500/b/89/48084967b767141777ccde9e6ac8e89b.jpg"/>
          <p:cNvPicPr>
            <a:picLocks noChangeAspect="1" noChangeArrowheads="1"/>
          </p:cNvPicPr>
          <p:nvPr/>
        </p:nvPicPr>
        <p:blipFill>
          <a:blip r:embed="rId2"/>
          <a:srcRect t="17008"/>
          <a:stretch>
            <a:fillRect/>
          </a:stretch>
        </p:blipFill>
        <p:spPr bwMode="auto">
          <a:xfrm>
            <a:off x="1785918" y="3682838"/>
            <a:ext cx="5500726" cy="304341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357950" cy="4525963"/>
          </a:xfrm>
        </p:spPr>
        <p:txBody>
          <a:bodyPr/>
          <a:lstStyle/>
          <a:p>
            <a:r>
              <a:rPr lang="ru-RU" sz="2400" dirty="0" smtClean="0"/>
              <a:t>Хороший </a:t>
            </a:r>
            <a:r>
              <a:rPr lang="ru-RU" sz="2400" dirty="0" err="1" smtClean="0"/>
              <a:t>вчитель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</a:t>
            </a:r>
            <a:r>
              <a:rPr lang="ru-RU" sz="2400" dirty="0" err="1" smtClean="0"/>
              <a:t>захопити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дітей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зацікавити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своїм</a:t>
            </a:r>
            <a:r>
              <a:rPr lang="ru-RU" sz="2400" dirty="0" smtClean="0"/>
              <a:t> предметом. </a:t>
            </a:r>
          </a:p>
          <a:p>
            <a:r>
              <a:rPr lang="ru-RU" sz="2400" dirty="0" err="1" smtClean="0"/>
              <a:t>Щонаглядніше</a:t>
            </a:r>
            <a:r>
              <a:rPr lang="ru-RU" sz="2400" dirty="0" smtClean="0"/>
              <a:t> </a:t>
            </a:r>
            <a:r>
              <a:rPr lang="ru-RU" sz="2400" dirty="0" err="1" smtClean="0"/>
              <a:t>вчитель</a:t>
            </a:r>
            <a:r>
              <a:rPr lang="ru-RU" sz="2400" dirty="0" smtClean="0"/>
              <a:t> </a:t>
            </a:r>
            <a:r>
              <a:rPr lang="ru-RU" sz="2400" dirty="0" err="1" smtClean="0"/>
              <a:t>зробити</a:t>
            </a:r>
            <a:r>
              <a:rPr lang="ru-RU" sz="2400" dirty="0" smtClean="0"/>
              <a:t> </a:t>
            </a:r>
            <a:r>
              <a:rPr lang="ru-RU" sz="2400" dirty="0" err="1" smtClean="0"/>
              <a:t>свій</a:t>
            </a:r>
            <a:r>
              <a:rPr lang="ru-RU" sz="2400" dirty="0" smtClean="0"/>
              <a:t> предмет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пов'яже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практичним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життям</a:t>
            </a:r>
            <a:r>
              <a:rPr lang="ru-RU" sz="2400" dirty="0" smtClean="0"/>
              <a:t>, то </a:t>
            </a:r>
            <a:r>
              <a:rPr lang="ru-RU" sz="2400" dirty="0" err="1" smtClean="0"/>
              <a:t>легше</a:t>
            </a:r>
            <a:r>
              <a:rPr lang="ru-RU" sz="2400" dirty="0" smtClean="0"/>
              <a:t> </a:t>
            </a:r>
            <a:r>
              <a:rPr lang="ru-RU" sz="2400" dirty="0" err="1" smtClean="0"/>
              <a:t>учнями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засвоювати</a:t>
            </a:r>
            <a:r>
              <a:rPr lang="ru-RU" sz="2400" dirty="0" smtClean="0"/>
              <a:t> предмет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закріпити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знання</a:t>
            </a:r>
            <a:r>
              <a:rPr lang="ru-RU" sz="2400" dirty="0" smtClean="0"/>
              <a:t>. </a:t>
            </a:r>
          </a:p>
          <a:p>
            <a:r>
              <a:rPr lang="ru-RU" sz="2400" dirty="0" err="1" smtClean="0"/>
              <a:t>Існує</a:t>
            </a:r>
            <a:r>
              <a:rPr lang="ru-RU" sz="2400" dirty="0" smtClean="0"/>
              <a:t> думка, </a:t>
            </a:r>
            <a:r>
              <a:rPr lang="ru-RU" sz="2400" dirty="0" err="1" smtClean="0"/>
              <a:t>що</a:t>
            </a:r>
            <a:r>
              <a:rPr lang="ru-RU" sz="2400" dirty="0" smtClean="0"/>
              <a:t> у </a:t>
            </a:r>
            <a:r>
              <a:rPr lang="ru-RU" sz="2400" dirty="0" err="1" smtClean="0"/>
              <a:t>вчителя</a:t>
            </a:r>
            <a:r>
              <a:rPr lang="ru-RU" sz="2400" dirty="0" smtClean="0"/>
              <a:t>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бути </a:t>
            </a:r>
            <a:r>
              <a:rPr lang="ru-RU" sz="2400" dirty="0" err="1" smtClean="0"/>
              <a:t>акторський</a:t>
            </a:r>
            <a:r>
              <a:rPr lang="ru-RU" sz="2400" dirty="0" smtClean="0"/>
              <a:t> талант, </a:t>
            </a:r>
            <a:r>
              <a:rPr lang="ru-RU" sz="2400" dirty="0" err="1" smtClean="0"/>
              <a:t>щоб</a:t>
            </a:r>
            <a:r>
              <a:rPr lang="ru-RU" sz="2400" dirty="0" smtClean="0"/>
              <a:t> уроки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учнів</a:t>
            </a:r>
            <a:r>
              <a:rPr lang="ru-RU" sz="2400" dirty="0" smtClean="0"/>
              <a:t> </a:t>
            </a:r>
            <a:r>
              <a:rPr lang="ru-RU" sz="2400" dirty="0" err="1" smtClean="0"/>
              <a:t>цікавими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привабливими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В </a:t>
            </a:r>
            <a:r>
              <a:rPr lang="ru-RU" sz="2400" dirty="0" err="1" smtClean="0"/>
              <a:t>ході</a:t>
            </a:r>
            <a:r>
              <a:rPr lang="ru-RU" sz="2400" dirty="0" smtClean="0"/>
              <a:t> уроку </a:t>
            </a:r>
            <a:r>
              <a:rPr lang="ru-RU" sz="2400" dirty="0" err="1" smtClean="0"/>
              <a:t>вчитель</a:t>
            </a:r>
            <a:r>
              <a:rPr lang="ru-RU" sz="2400" dirty="0" smtClean="0"/>
              <a:t> </a:t>
            </a:r>
            <a:r>
              <a:rPr lang="ru-RU" sz="2400" dirty="0" err="1" smtClean="0"/>
              <a:t>знайомить</a:t>
            </a:r>
            <a:r>
              <a:rPr lang="ru-RU" sz="2400" dirty="0" smtClean="0"/>
              <a:t> </a:t>
            </a:r>
            <a:r>
              <a:rPr lang="ru-RU" sz="2400" dirty="0" err="1" smtClean="0"/>
              <a:t>учнів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новим</a:t>
            </a:r>
            <a:r>
              <a:rPr lang="ru-RU" sz="2400" dirty="0" smtClean="0"/>
              <a:t> </a:t>
            </a:r>
            <a:r>
              <a:rPr lang="ru-RU" sz="2400" dirty="0" err="1" smtClean="0"/>
              <a:t>матеріалом</a:t>
            </a:r>
            <a:r>
              <a:rPr lang="ru-RU" sz="2400" dirty="0" smtClean="0"/>
              <a:t>, </a:t>
            </a:r>
            <a:r>
              <a:rPr lang="ru-RU" sz="2400" dirty="0" err="1" smtClean="0"/>
              <a:t>повторює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пройдений</a:t>
            </a:r>
            <a:r>
              <a:rPr lang="ru-RU" sz="2400" dirty="0" smtClean="0"/>
              <a:t> на </a:t>
            </a:r>
            <a:r>
              <a:rPr lang="ru-RU" sz="2400" dirty="0" err="1" smtClean="0"/>
              <a:t>інших</a:t>
            </a:r>
            <a:r>
              <a:rPr lang="ru-RU" sz="2400" dirty="0" smtClean="0"/>
              <a:t> уроках </a:t>
            </a:r>
            <a:r>
              <a:rPr lang="ru-RU" sz="2400" dirty="0" err="1" smtClean="0"/>
              <a:t>матеріал</a:t>
            </a:r>
            <a:r>
              <a:rPr lang="ru-RU" sz="2400" dirty="0" smtClean="0"/>
              <a:t>, </a:t>
            </a:r>
            <a:r>
              <a:rPr lang="ru-RU" sz="2400" dirty="0" err="1" smtClean="0"/>
              <a:t>перевіряє</a:t>
            </a:r>
            <a:r>
              <a:rPr lang="ru-RU" sz="2400" dirty="0" smtClean="0"/>
              <a:t> </a:t>
            </a:r>
            <a:r>
              <a:rPr lang="ru-RU" sz="2400" dirty="0" err="1" smtClean="0"/>
              <a:t>домашні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завдання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задає</a:t>
            </a:r>
            <a:r>
              <a:rPr lang="ru-RU" sz="2400" dirty="0" smtClean="0"/>
              <a:t> </a:t>
            </a:r>
            <a:r>
              <a:rPr lang="ru-RU" sz="2400" dirty="0" err="1" smtClean="0"/>
              <a:t>нові</a:t>
            </a:r>
            <a:r>
              <a:rPr lang="ru-RU" sz="2400" dirty="0" smtClean="0"/>
              <a:t>. </a:t>
            </a:r>
          </a:p>
          <a:p>
            <a:r>
              <a:rPr lang="ru-RU" sz="2400" dirty="0" err="1" smtClean="0"/>
              <a:t>Засвоєння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пройденого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матеріалу</a:t>
            </a:r>
            <a:r>
              <a:rPr lang="ru-RU" sz="2400" dirty="0" smtClean="0"/>
              <a:t> </a:t>
            </a:r>
            <a:r>
              <a:rPr lang="ru-RU" sz="2400" dirty="0" err="1" smtClean="0"/>
              <a:t>вчителем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перевіряється</a:t>
            </a:r>
            <a:r>
              <a:rPr lang="ru-RU" sz="2400" dirty="0" smtClean="0"/>
              <a:t> за </a:t>
            </a:r>
            <a:r>
              <a:rPr lang="ru-RU" sz="2400" dirty="0" err="1" smtClean="0"/>
              <a:t>допомогою</a:t>
            </a:r>
            <a:r>
              <a:rPr lang="ru-RU" sz="2400" dirty="0" smtClean="0"/>
              <a:t> </a:t>
            </a:r>
            <a:r>
              <a:rPr lang="ru-RU" sz="2400" dirty="0" err="1" smtClean="0"/>
              <a:t>усних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відповідей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письмових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контрольних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робіт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19810" name="Picture 2" descr="http://akmovest.kz/wp-content/uploads/2013/10/%D1%83%D1%87%D0%B8%D0%BB%D0%BA%D0%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5" y="0"/>
            <a:ext cx="2928926" cy="2137201"/>
          </a:xfrm>
          <a:prstGeom prst="rect">
            <a:avLst/>
          </a:prstGeom>
          <a:noFill/>
        </p:spPr>
      </p:pic>
      <p:pic>
        <p:nvPicPr>
          <p:cNvPr id="119812" name="Picture 4" descr="http://poemsforgod.ucoz.ru/Misli/Ur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770692"/>
            <a:ext cx="3143240" cy="2087308"/>
          </a:xfrm>
          <a:prstGeom prst="rect">
            <a:avLst/>
          </a:prstGeom>
          <a:noFill/>
        </p:spPr>
      </p:pic>
      <p:pic>
        <p:nvPicPr>
          <p:cNvPr id="119814" name="Picture 6" descr="https://encrypted-tbn3.gstatic.com/images?q=tbn:ANd9GcSorKZzGZd18Hy6IlMBl60uWSzbLmVxmPuupjtfNljpjbJAV-wRWw"/>
          <p:cNvPicPr>
            <a:picLocks noChangeAspect="1" noChangeArrowheads="1"/>
          </p:cNvPicPr>
          <p:nvPr/>
        </p:nvPicPr>
        <p:blipFill>
          <a:blip r:embed="rId4"/>
          <a:srcRect r="29278"/>
          <a:stretch>
            <a:fillRect/>
          </a:stretch>
        </p:blipFill>
        <p:spPr bwMode="auto">
          <a:xfrm>
            <a:off x="6260861" y="2214554"/>
            <a:ext cx="2883139" cy="254793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uk-UA" b="1" dirty="0" smtClean="0"/>
              <a:t>УМОВИ ПРАЦІ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6572264" cy="4597401"/>
          </a:xfrm>
        </p:spPr>
        <p:txBody>
          <a:bodyPr/>
          <a:lstStyle/>
          <a:p>
            <a:r>
              <a:rPr lang="ru-RU" sz="2200" dirty="0" err="1" smtClean="0"/>
              <a:t>Робочий</a:t>
            </a:r>
            <a:r>
              <a:rPr lang="ru-RU" sz="2200" dirty="0" smtClean="0"/>
              <a:t> день </a:t>
            </a:r>
            <a:r>
              <a:rPr lang="ru-RU" sz="2200" dirty="0" err="1" smtClean="0"/>
              <a:t>вчителя</a:t>
            </a:r>
            <a:r>
              <a:rPr lang="ru-RU" sz="2200" dirty="0" smtClean="0"/>
              <a:t> </a:t>
            </a:r>
            <a:r>
              <a:rPr lang="ru-RU" sz="2200" dirty="0" err="1" smtClean="0"/>
              <a:t>порівняно</a:t>
            </a:r>
            <a:r>
              <a:rPr lang="ru-RU" sz="2200" dirty="0" smtClean="0"/>
              <a:t> </a:t>
            </a:r>
            <a:r>
              <a:rPr lang="ru-RU" sz="2200" dirty="0" err="1" smtClean="0"/>
              <a:t>насичений</a:t>
            </a:r>
            <a:r>
              <a:rPr lang="ru-RU" sz="2200" dirty="0" smtClean="0"/>
              <a:t>, а уроки – </a:t>
            </a:r>
            <a:r>
              <a:rPr lang="ru-RU" sz="2200" dirty="0" err="1" smtClean="0"/>
              <a:t>це</a:t>
            </a:r>
            <a:r>
              <a:rPr lang="ru-RU" sz="2200" dirty="0" smtClean="0"/>
              <a:t> </a:t>
            </a:r>
            <a:r>
              <a:rPr lang="ru-RU" sz="2200" dirty="0" err="1" smtClean="0"/>
              <a:t>лише</a:t>
            </a:r>
            <a:r>
              <a:rPr lang="ru-RU" sz="2200" dirty="0" smtClean="0"/>
              <a:t> одна </a:t>
            </a:r>
            <a:r>
              <a:rPr lang="ru-RU" sz="2200" dirty="0" err="1" smtClean="0"/>
              <a:t>із</a:t>
            </a:r>
            <a:r>
              <a:rPr lang="ru-RU" sz="2200" dirty="0" smtClean="0"/>
              <a:t> </a:t>
            </a:r>
            <a:r>
              <a:rPr lang="ru-RU" sz="2200" dirty="0" err="1" smtClean="0"/>
              <a:t>складових</a:t>
            </a:r>
            <a:r>
              <a:rPr lang="ru-RU" sz="2200" dirty="0" smtClean="0"/>
              <a:t> </a:t>
            </a:r>
            <a:r>
              <a:rPr lang="ru-RU" sz="2200" dirty="0" err="1" smtClean="0"/>
              <a:t>частин</a:t>
            </a:r>
            <a:r>
              <a:rPr lang="ru-RU" sz="2200" dirty="0" smtClean="0"/>
              <a:t> </a:t>
            </a:r>
            <a:r>
              <a:rPr lang="ru-RU" sz="2200" dirty="0" err="1" smtClean="0"/>
              <a:t>його</a:t>
            </a:r>
            <a:r>
              <a:rPr lang="ru-RU" sz="2200" dirty="0" smtClean="0"/>
              <a:t> </a:t>
            </a:r>
            <a:r>
              <a:rPr lang="ru-RU" sz="2200" dirty="0" err="1" smtClean="0"/>
              <a:t>роботи</a:t>
            </a:r>
            <a:r>
              <a:rPr lang="ru-RU" sz="2200" dirty="0" smtClean="0"/>
              <a:t>. </a:t>
            </a:r>
            <a:r>
              <a:rPr lang="ru-RU" sz="2200" dirty="0" err="1" smtClean="0"/>
              <a:t>Підготовка</a:t>
            </a:r>
            <a:r>
              <a:rPr lang="ru-RU" sz="2200" dirty="0" smtClean="0"/>
              <a:t> до </a:t>
            </a:r>
            <a:r>
              <a:rPr lang="ru-RU" sz="2200" dirty="0" err="1" smtClean="0"/>
              <a:t>уроків</a:t>
            </a:r>
            <a:r>
              <a:rPr lang="ru-RU" sz="2200" dirty="0" smtClean="0"/>
              <a:t> </a:t>
            </a:r>
            <a:r>
              <a:rPr lang="ru-RU" sz="2200" dirty="0" err="1" smtClean="0"/>
              <a:t>займає</a:t>
            </a:r>
            <a:r>
              <a:rPr lang="ru-RU" sz="2200" dirty="0" smtClean="0"/>
              <a:t> 1/3 </a:t>
            </a:r>
            <a:r>
              <a:rPr lang="ru-RU" sz="2200" dirty="0" err="1" smtClean="0"/>
              <a:t>об'єму</a:t>
            </a:r>
            <a:r>
              <a:rPr lang="ru-RU" sz="2200" dirty="0" smtClean="0"/>
              <a:t> </a:t>
            </a:r>
            <a:r>
              <a:rPr lang="ru-RU" sz="2200" dirty="0" err="1" smtClean="0"/>
              <a:t>уроків</a:t>
            </a:r>
            <a:r>
              <a:rPr lang="ru-RU" sz="2200" dirty="0" smtClean="0"/>
              <a:t>.</a:t>
            </a:r>
          </a:p>
          <a:p>
            <a:r>
              <a:rPr lang="ru-RU" sz="2200" dirty="0" smtClean="0"/>
              <a:t> </a:t>
            </a:r>
            <a:r>
              <a:rPr lang="ru-RU" sz="2200" dirty="0" err="1" smtClean="0"/>
              <a:t>Вчителеві</a:t>
            </a:r>
            <a:r>
              <a:rPr lang="ru-RU" sz="2200" dirty="0" smtClean="0"/>
              <a:t> доводиться </a:t>
            </a:r>
            <a:r>
              <a:rPr lang="ru-RU" sz="2200" dirty="0" err="1" smtClean="0"/>
              <a:t>проводити</a:t>
            </a:r>
            <a:r>
              <a:rPr lang="ru-RU" sz="2200" dirty="0" smtClean="0"/>
              <a:t> 4-7 </a:t>
            </a:r>
            <a:r>
              <a:rPr lang="ru-RU" sz="2200" dirty="0" err="1" smtClean="0"/>
              <a:t>уроків</a:t>
            </a:r>
            <a:r>
              <a:rPr lang="ru-RU" sz="2200" dirty="0" smtClean="0"/>
              <a:t> в день плюс </a:t>
            </a:r>
            <a:r>
              <a:rPr lang="ru-RU" sz="2200" dirty="0" err="1" smtClean="0"/>
              <a:t>позакласна</a:t>
            </a:r>
            <a:r>
              <a:rPr lang="ru-RU" sz="2200" dirty="0" smtClean="0"/>
              <a:t> робота. </a:t>
            </a:r>
            <a:r>
              <a:rPr lang="ru-RU" sz="2200" dirty="0" err="1" smtClean="0"/>
              <a:t>Влітку</a:t>
            </a:r>
            <a:r>
              <a:rPr lang="ru-RU" sz="2200" dirty="0" smtClean="0"/>
              <a:t> у </a:t>
            </a:r>
            <a:r>
              <a:rPr lang="ru-RU" sz="2200" dirty="0" err="1" smtClean="0"/>
              <a:t>вчителів</a:t>
            </a:r>
            <a:r>
              <a:rPr lang="ru-RU" sz="2200" dirty="0" smtClean="0"/>
              <a:t> 2-місячна </a:t>
            </a:r>
            <a:r>
              <a:rPr lang="ru-RU" sz="2200" dirty="0" err="1" smtClean="0"/>
              <a:t>відпустка</a:t>
            </a:r>
            <a:r>
              <a:rPr lang="ru-RU" sz="2200" dirty="0" smtClean="0"/>
              <a:t>, </a:t>
            </a:r>
            <a:r>
              <a:rPr lang="ru-RU" sz="2200" dirty="0" err="1" smtClean="0"/>
              <a:t>також</a:t>
            </a:r>
            <a:r>
              <a:rPr lang="ru-RU" sz="2200" dirty="0" smtClean="0"/>
              <a:t> вони </a:t>
            </a:r>
            <a:r>
              <a:rPr lang="ru-RU" sz="2200" dirty="0" err="1" smtClean="0"/>
              <a:t>можуть</a:t>
            </a:r>
            <a:r>
              <a:rPr lang="ru-RU" sz="2200" dirty="0" smtClean="0"/>
              <a:t> разом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учнями</a:t>
            </a:r>
            <a:r>
              <a:rPr lang="ru-RU" sz="2200" dirty="0" smtClean="0"/>
              <a:t> </a:t>
            </a:r>
            <a:r>
              <a:rPr lang="ru-RU" sz="2200" dirty="0" err="1" smtClean="0"/>
              <a:t>проводити</a:t>
            </a:r>
            <a:r>
              <a:rPr lang="ru-RU" sz="2200" dirty="0" smtClean="0"/>
              <a:t> </a:t>
            </a:r>
            <a:r>
              <a:rPr lang="ru-RU" sz="2200" dirty="0" err="1" smtClean="0"/>
              <a:t>канікули</a:t>
            </a:r>
            <a:r>
              <a:rPr lang="ru-RU" sz="2200" dirty="0" smtClean="0"/>
              <a:t>. </a:t>
            </a:r>
          </a:p>
          <a:p>
            <a:r>
              <a:rPr lang="ru-RU" sz="2200" dirty="0" err="1" smtClean="0"/>
              <a:t>Вчителі</a:t>
            </a:r>
            <a:r>
              <a:rPr lang="ru-RU" sz="2200" dirty="0" smtClean="0"/>
              <a:t> </a:t>
            </a:r>
            <a:r>
              <a:rPr lang="ru-RU" sz="2200" dirty="0" err="1" smtClean="0"/>
              <a:t>працюють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великим </a:t>
            </a:r>
            <a:r>
              <a:rPr lang="ru-RU" sz="2200" dirty="0" err="1" smtClean="0"/>
              <a:t>розумовим</a:t>
            </a:r>
            <a:r>
              <a:rPr lang="ru-RU" sz="2200" dirty="0" smtClean="0"/>
              <a:t> </a:t>
            </a:r>
            <a:r>
              <a:rPr lang="ru-RU" sz="2200" dirty="0" err="1" smtClean="0"/>
              <a:t>навантаженням</a:t>
            </a:r>
            <a:r>
              <a:rPr lang="ru-RU" sz="2200" dirty="0" smtClean="0"/>
              <a:t>, тому 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залучення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уваги</a:t>
            </a:r>
            <a:r>
              <a:rPr lang="ru-RU" sz="2200" dirty="0" smtClean="0"/>
              <a:t> 30 </a:t>
            </a:r>
            <a:r>
              <a:rPr lang="ru-RU" sz="2200" dirty="0" err="1" smtClean="0"/>
              <a:t>учнів</a:t>
            </a:r>
            <a:r>
              <a:rPr lang="ru-RU" sz="2200" dirty="0" smtClean="0"/>
              <a:t> 45 </a:t>
            </a:r>
            <a:r>
              <a:rPr lang="ru-RU" sz="2200" dirty="0" err="1" smtClean="0"/>
              <a:t>хвилин</a:t>
            </a:r>
            <a:r>
              <a:rPr lang="ru-RU" sz="2200" dirty="0" smtClean="0"/>
              <a:t> </a:t>
            </a:r>
            <a:r>
              <a:rPr lang="ru-RU" sz="2200" dirty="0" err="1" smtClean="0"/>
              <a:t>підряд</a:t>
            </a:r>
            <a:r>
              <a:rPr lang="ru-RU" sz="2200" dirty="0" smtClean="0"/>
              <a:t> </a:t>
            </a:r>
            <a:r>
              <a:rPr lang="ru-RU" sz="2200" dirty="0" err="1" smtClean="0"/>
              <a:t>завдання</a:t>
            </a:r>
            <a:r>
              <a:rPr lang="ru-RU" sz="2200" dirty="0" smtClean="0"/>
              <a:t> не </a:t>
            </a:r>
            <a:r>
              <a:rPr lang="ru-RU" sz="2200" dirty="0" err="1" smtClean="0"/>
              <a:t>з</a:t>
            </a:r>
            <a:r>
              <a:rPr lang="ru-RU" sz="2200" dirty="0" smtClean="0"/>
              <a:t> легких. </a:t>
            </a:r>
          </a:p>
          <a:p>
            <a:r>
              <a:rPr lang="ru-RU" sz="2200" dirty="0" err="1" smtClean="0"/>
              <a:t>Психічного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навантаження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додають</a:t>
            </a:r>
            <a:r>
              <a:rPr lang="ru-RU" sz="2200" dirty="0" smtClean="0"/>
              <a:t> </a:t>
            </a:r>
            <a:r>
              <a:rPr lang="ru-RU" sz="2200" dirty="0" err="1" smtClean="0"/>
              <a:t>учні</a:t>
            </a:r>
            <a:r>
              <a:rPr lang="ru-RU" sz="2200" dirty="0" smtClean="0"/>
              <a:t>, </a:t>
            </a:r>
            <a:r>
              <a:rPr lang="ru-RU" sz="2200" dirty="0" err="1" smtClean="0"/>
              <a:t>які</a:t>
            </a:r>
            <a:r>
              <a:rPr lang="ru-RU" sz="2200" dirty="0" smtClean="0"/>
              <a:t> </a:t>
            </a:r>
            <a:r>
              <a:rPr lang="ru-RU" sz="2200" dirty="0" err="1" smtClean="0"/>
              <a:t>заважають</a:t>
            </a:r>
            <a:r>
              <a:rPr lang="ru-RU" sz="2200" dirty="0" smtClean="0"/>
              <a:t> </a:t>
            </a:r>
            <a:r>
              <a:rPr lang="ru-RU" sz="2200" dirty="0" err="1" smtClean="0"/>
              <a:t>проведенню</a:t>
            </a:r>
            <a:r>
              <a:rPr lang="ru-RU" sz="2200" dirty="0" smtClean="0"/>
              <a:t> уроку. </a:t>
            </a:r>
            <a:r>
              <a:rPr lang="ru-RU" sz="2200" dirty="0" err="1" smtClean="0"/>
              <a:t>Знайти</a:t>
            </a:r>
            <a:r>
              <a:rPr lang="ru-RU" sz="2200" dirty="0" smtClean="0"/>
              <a:t> </a:t>
            </a:r>
            <a:r>
              <a:rPr lang="ru-RU" sz="2200" dirty="0" err="1" smtClean="0"/>
              <a:t>спільну</a:t>
            </a:r>
            <a:r>
              <a:rPr lang="ru-RU" sz="2200" dirty="0" smtClean="0"/>
              <a:t> </a:t>
            </a:r>
            <a:r>
              <a:rPr lang="ru-RU" sz="2200" dirty="0" err="1" smtClean="0"/>
              <a:t>мову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важкими</a:t>
            </a:r>
            <a:r>
              <a:rPr lang="ru-RU" sz="2200" dirty="0" smtClean="0"/>
              <a:t> </a:t>
            </a:r>
            <a:r>
              <a:rPr lang="ru-RU" sz="2200" dirty="0" err="1" smtClean="0"/>
              <a:t>учнями</a:t>
            </a:r>
            <a:r>
              <a:rPr lang="ru-RU" sz="2200" dirty="0" smtClean="0"/>
              <a:t> – проблема </a:t>
            </a:r>
            <a:r>
              <a:rPr lang="ru-RU" sz="2200" dirty="0" err="1" smtClean="0"/>
              <a:t>вчителя</a:t>
            </a:r>
            <a:r>
              <a:rPr lang="ru-RU" sz="2200" dirty="0" smtClean="0"/>
              <a:t>. </a:t>
            </a:r>
          </a:p>
          <a:p>
            <a:r>
              <a:rPr lang="ru-RU" sz="2200" dirty="0" err="1" smtClean="0"/>
              <a:t>Велике</a:t>
            </a:r>
            <a:r>
              <a:rPr lang="ru-RU" sz="2200" dirty="0" smtClean="0"/>
              <a:t> </a:t>
            </a:r>
            <a:r>
              <a:rPr lang="ru-RU" sz="2200" dirty="0" err="1" smtClean="0"/>
              <a:t>навантаження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має</a:t>
            </a:r>
            <a:r>
              <a:rPr lang="ru-RU" sz="2200" dirty="0" smtClean="0"/>
              <a:t> </a:t>
            </a:r>
            <a:r>
              <a:rPr lang="ru-RU" sz="2200" dirty="0" err="1" smtClean="0"/>
              <a:t>також</a:t>
            </a:r>
            <a:r>
              <a:rPr lang="ru-RU" sz="2200" dirty="0" smtClean="0"/>
              <a:t> голос </a:t>
            </a:r>
            <a:r>
              <a:rPr lang="ru-RU" sz="2200" dirty="0" err="1" smtClean="0"/>
              <a:t>вчителя</a:t>
            </a:r>
            <a:r>
              <a:rPr lang="ru-RU" sz="2200" dirty="0" smtClean="0"/>
              <a:t>, 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є</a:t>
            </a:r>
            <a:r>
              <a:rPr lang="ru-RU" sz="2200" dirty="0" smtClean="0"/>
              <a:t>, </a:t>
            </a:r>
            <a:r>
              <a:rPr lang="ru-RU" sz="2200" dirty="0" err="1" smtClean="0"/>
              <a:t>окрім</a:t>
            </a:r>
            <a:r>
              <a:rPr lang="ru-RU" sz="2200" dirty="0" smtClean="0"/>
              <a:t> </a:t>
            </a:r>
            <a:r>
              <a:rPr lang="ru-RU" sz="2200" dirty="0" err="1" smtClean="0"/>
              <a:t>дошки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крейди</a:t>
            </a:r>
            <a:r>
              <a:rPr lang="ru-RU" sz="2200" dirty="0" smtClean="0"/>
              <a:t>, </a:t>
            </a:r>
            <a:r>
              <a:rPr lang="ru-RU" sz="2200" dirty="0" err="1" smtClean="0"/>
              <a:t>його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основним</a:t>
            </a:r>
            <a:r>
              <a:rPr lang="ru-RU" sz="2200" dirty="0" smtClean="0"/>
              <a:t> </a:t>
            </a:r>
            <a:r>
              <a:rPr lang="ru-RU" sz="2200" dirty="0" err="1" smtClean="0"/>
              <a:t>інструментом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120834" name="Picture 2" descr="http://all-clipart.net/uploads/posts/2013-07/1374670527_6upsd9cwawuyln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837787"/>
            <a:ext cx="2214578" cy="6020213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uk-UA" sz="2800" b="1" dirty="0" smtClean="0"/>
              <a:t>НЕОБХІДНІ ЗНАННЯ, НАВИЧКИ, РИСИ ХАРАКТЕРУ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9"/>
            <a:ext cx="9144000" cy="3500462"/>
          </a:xfrm>
        </p:spPr>
        <p:txBody>
          <a:bodyPr/>
          <a:lstStyle/>
          <a:p>
            <a:r>
              <a:rPr lang="ru-RU" sz="2100" dirty="0" smtClean="0"/>
              <a:t>Для </a:t>
            </a:r>
            <a:r>
              <a:rPr lang="ru-RU" sz="2100" dirty="0" err="1" smtClean="0"/>
              <a:t>роботи</a:t>
            </a:r>
            <a:r>
              <a:rPr lang="ru-RU" sz="2100" dirty="0" smtClean="0"/>
              <a:t> </a:t>
            </a:r>
            <a:r>
              <a:rPr lang="ru-RU" sz="2100" dirty="0" err="1" smtClean="0"/>
              <a:t>вчителем</a:t>
            </a:r>
            <a:r>
              <a:rPr lang="ru-RU" sz="2100" dirty="0" smtClean="0"/>
              <a:t> </a:t>
            </a:r>
            <a:r>
              <a:rPr lang="ru-RU" sz="2100" dirty="0" err="1" smtClean="0"/>
              <a:t>необхідна</a:t>
            </a:r>
            <a:r>
              <a:rPr lang="ru-RU" sz="2100" dirty="0" smtClean="0"/>
              <a:t> </a:t>
            </a:r>
            <a:r>
              <a:rPr lang="ru-RU" sz="2100" dirty="0" err="1" smtClean="0"/>
              <a:t>спеціальна</a:t>
            </a:r>
            <a:r>
              <a:rPr lang="ru-RU" sz="2100" dirty="0" smtClean="0"/>
              <a:t> </a:t>
            </a:r>
            <a:r>
              <a:rPr lang="ru-RU" sz="2100" dirty="0" err="1" smtClean="0"/>
              <a:t>педагогічна</a:t>
            </a:r>
            <a:r>
              <a:rPr lang="ru-RU" sz="2100" dirty="0" smtClean="0"/>
              <a:t> </a:t>
            </a:r>
            <a:r>
              <a:rPr lang="ru-RU" sz="2100" dirty="0" err="1" smtClean="0"/>
              <a:t>освіта</a:t>
            </a:r>
            <a:r>
              <a:rPr lang="ru-RU" sz="2100" dirty="0" smtClean="0"/>
              <a:t>. </a:t>
            </a:r>
          </a:p>
          <a:p>
            <a:r>
              <a:rPr lang="ru-RU" sz="2100" dirty="0" smtClean="0"/>
              <a:t>У </a:t>
            </a:r>
            <a:r>
              <a:rPr lang="ru-RU" sz="2100" dirty="0" err="1" smtClean="0"/>
              <a:t>вчителів</a:t>
            </a:r>
            <a:r>
              <a:rPr lang="ru-RU" sz="2100" dirty="0" smtClean="0"/>
              <a:t> </a:t>
            </a:r>
            <a:r>
              <a:rPr lang="ru-RU" sz="2100" dirty="0" err="1" smtClean="0"/>
              <a:t>є</a:t>
            </a:r>
            <a:r>
              <a:rPr lang="ru-RU" sz="2100" dirty="0" smtClean="0"/>
              <a:t> </a:t>
            </a:r>
            <a:r>
              <a:rPr lang="ru-RU" sz="2100" dirty="0" err="1" smtClean="0"/>
              <a:t>можливість</a:t>
            </a:r>
            <a:r>
              <a:rPr lang="ru-RU" sz="2100" dirty="0" smtClean="0"/>
              <a:t> </a:t>
            </a:r>
            <a:r>
              <a:rPr lang="ru-RU" sz="2100" dirty="0" err="1" smtClean="0"/>
              <a:t>вдосконалюватися</a:t>
            </a:r>
            <a:r>
              <a:rPr lang="ru-RU" sz="2100" dirty="0" smtClean="0"/>
              <a:t> на </a:t>
            </a:r>
            <a:r>
              <a:rPr lang="ru-RU" sz="2100" dirty="0" err="1" smtClean="0"/>
              <a:t>семінарах</a:t>
            </a:r>
            <a:r>
              <a:rPr lang="ru-RU" sz="2100" dirty="0" smtClean="0"/>
              <a:t> </a:t>
            </a:r>
            <a:r>
              <a:rPr lang="ru-RU" sz="2100" dirty="0" err="1" smtClean="0"/>
              <a:t>і</a:t>
            </a:r>
            <a:r>
              <a:rPr lang="ru-RU" sz="2100" dirty="0" smtClean="0"/>
              <a:t> курсах </a:t>
            </a:r>
            <a:r>
              <a:rPr lang="ru-RU" sz="2100" dirty="0" err="1" smtClean="0"/>
              <a:t>підвищення</a:t>
            </a:r>
            <a:r>
              <a:rPr lang="ru-RU" sz="2100" dirty="0" smtClean="0"/>
              <a:t> </a:t>
            </a:r>
            <a:r>
              <a:rPr lang="ru-RU" sz="2100" dirty="0" err="1" smtClean="0"/>
              <a:t>кваліфікації</a:t>
            </a:r>
            <a:r>
              <a:rPr lang="ru-RU" sz="2100" dirty="0" smtClean="0"/>
              <a:t>. Вони </a:t>
            </a:r>
            <a:r>
              <a:rPr lang="ru-RU" sz="2100" dirty="0" err="1" smtClean="0"/>
              <a:t>повинні</a:t>
            </a:r>
            <a:r>
              <a:rPr lang="ru-RU" sz="2100" dirty="0" smtClean="0"/>
              <a:t> </a:t>
            </a:r>
            <a:r>
              <a:rPr lang="ru-RU" sz="2100" dirty="0" err="1" smtClean="0"/>
              <a:t>змусити</a:t>
            </a:r>
            <a:r>
              <a:rPr lang="ru-RU" sz="2100" dirty="0" smtClean="0"/>
              <a:t> </a:t>
            </a:r>
            <a:r>
              <a:rPr lang="ru-RU" sz="2100" dirty="0" err="1" smtClean="0"/>
              <a:t>учнів</a:t>
            </a:r>
            <a:r>
              <a:rPr lang="ru-RU" sz="2100" dirty="0" smtClean="0"/>
              <a:t> </a:t>
            </a:r>
            <a:r>
              <a:rPr lang="ru-RU" sz="2100" dirty="0" err="1" smtClean="0"/>
              <a:t>слухати</a:t>
            </a:r>
            <a:r>
              <a:rPr lang="ru-RU" sz="2100" dirty="0" smtClean="0"/>
              <a:t> себе, </a:t>
            </a:r>
            <a:r>
              <a:rPr lang="ru-RU" sz="2100" dirty="0" err="1" smtClean="0"/>
              <a:t>цьому</a:t>
            </a:r>
            <a:r>
              <a:rPr lang="ru-RU" sz="2100" dirty="0" smtClean="0"/>
              <a:t> </a:t>
            </a:r>
            <a:r>
              <a:rPr lang="ru-RU" sz="2100" dirty="0" err="1" smtClean="0"/>
              <a:t>сприяють</a:t>
            </a:r>
            <a:r>
              <a:rPr lang="ru-RU" sz="2100" dirty="0" smtClean="0"/>
              <a:t> </a:t>
            </a:r>
            <a:r>
              <a:rPr lang="ru-RU" sz="2100" dirty="0" err="1" smtClean="0"/>
              <a:t>хороші</a:t>
            </a:r>
            <a:r>
              <a:rPr lang="ru-RU" sz="2100" dirty="0" smtClean="0"/>
              <a:t> </a:t>
            </a:r>
            <a:r>
              <a:rPr lang="ru-RU" sz="2100" dirty="0" err="1" smtClean="0"/>
              <a:t>навики</a:t>
            </a:r>
            <a:r>
              <a:rPr lang="ru-RU" sz="2100" dirty="0" smtClean="0"/>
              <a:t> </a:t>
            </a:r>
            <a:r>
              <a:rPr lang="ru-RU" sz="2100" dirty="0" err="1" smtClean="0"/>
              <a:t>вираження</a:t>
            </a:r>
            <a:r>
              <a:rPr lang="ru-RU" sz="2100" dirty="0" smtClean="0"/>
              <a:t> </a:t>
            </a:r>
            <a:r>
              <a:rPr lang="ru-RU" sz="2100" dirty="0" err="1" smtClean="0"/>
              <a:t>і</a:t>
            </a:r>
            <a:r>
              <a:rPr lang="ru-RU" sz="2100" dirty="0" smtClean="0"/>
              <a:t> </a:t>
            </a:r>
            <a:r>
              <a:rPr lang="ru-RU" sz="2100" dirty="0" err="1" smtClean="0"/>
              <a:t>дружелюбність</a:t>
            </a:r>
            <a:r>
              <a:rPr lang="ru-RU" sz="2100" dirty="0" smtClean="0"/>
              <a:t>. </a:t>
            </a:r>
          </a:p>
          <a:p>
            <a:r>
              <a:rPr lang="ru-RU" sz="2100" dirty="0" err="1" smtClean="0"/>
              <a:t>Вчитель</a:t>
            </a:r>
            <a:r>
              <a:rPr lang="ru-RU" sz="2100" dirty="0" smtClean="0"/>
              <a:t> </a:t>
            </a:r>
            <a:r>
              <a:rPr lang="ru-RU" sz="2100" dirty="0" err="1" smtClean="0"/>
              <a:t>має</a:t>
            </a:r>
            <a:r>
              <a:rPr lang="ru-RU" sz="2100" dirty="0" smtClean="0"/>
              <a:t> </a:t>
            </a:r>
            <a:r>
              <a:rPr lang="ru-RU" sz="2100" dirty="0" err="1" smtClean="0"/>
              <a:t>мати</a:t>
            </a:r>
            <a:r>
              <a:rPr lang="ru-RU" sz="2100" dirty="0" smtClean="0"/>
              <a:t> </a:t>
            </a:r>
            <a:r>
              <a:rPr lang="ru-RU" sz="2100" dirty="0" err="1" smtClean="0"/>
              <a:t>знання</a:t>
            </a:r>
            <a:r>
              <a:rPr lang="ru-RU" sz="2100" dirty="0" smtClean="0"/>
              <a:t> у </a:t>
            </a:r>
            <a:r>
              <a:rPr lang="ru-RU" sz="2100" dirty="0" err="1" smtClean="0"/>
              <a:t>сфері</a:t>
            </a:r>
            <a:r>
              <a:rPr lang="ru-RU" sz="2100" dirty="0" smtClean="0"/>
              <a:t> </a:t>
            </a:r>
            <a:r>
              <a:rPr lang="ru-RU" sz="2100" dirty="0" err="1" smtClean="0"/>
              <a:t>психології</a:t>
            </a:r>
            <a:r>
              <a:rPr lang="ru-RU" sz="2100" dirty="0" smtClean="0"/>
              <a:t>, </a:t>
            </a:r>
            <a:r>
              <a:rPr lang="ru-RU" sz="2100" dirty="0" err="1" smtClean="0"/>
              <a:t>які</a:t>
            </a:r>
            <a:r>
              <a:rPr lang="ru-RU" sz="2100" dirty="0" smtClean="0"/>
              <a:t> </a:t>
            </a:r>
            <a:r>
              <a:rPr lang="ru-RU" sz="2100" dirty="0" err="1" smtClean="0"/>
              <a:t>допомагали</a:t>
            </a:r>
            <a:r>
              <a:rPr lang="ru-RU" sz="2100" dirty="0" smtClean="0"/>
              <a:t> б </a:t>
            </a:r>
            <a:r>
              <a:rPr lang="ru-RU" sz="2100" dirty="0" err="1" smtClean="0"/>
              <a:t>йому</a:t>
            </a:r>
            <a:r>
              <a:rPr lang="ru-RU" sz="2100" dirty="0" smtClean="0"/>
              <a:t> </a:t>
            </a:r>
            <a:r>
              <a:rPr lang="ru-RU" sz="2100" dirty="0" err="1" smtClean="0"/>
              <a:t>краще</a:t>
            </a:r>
            <a:r>
              <a:rPr lang="ru-RU" sz="2100" dirty="0" smtClean="0"/>
              <a:t> </a:t>
            </a:r>
            <a:r>
              <a:rPr lang="ru-RU" sz="2100" dirty="0" err="1" smtClean="0"/>
              <a:t>розуміти</a:t>
            </a:r>
            <a:r>
              <a:rPr lang="ru-RU" sz="2100" dirty="0" smtClean="0"/>
              <a:t> </a:t>
            </a:r>
            <a:r>
              <a:rPr lang="ru-RU" sz="2100" dirty="0" err="1" smtClean="0"/>
              <a:t>дітей</a:t>
            </a:r>
            <a:r>
              <a:rPr lang="ru-RU" sz="2100" dirty="0" smtClean="0"/>
              <a:t> </a:t>
            </a:r>
            <a:r>
              <a:rPr lang="ru-RU" sz="2100" dirty="0" err="1" smtClean="0"/>
              <a:t>і</a:t>
            </a:r>
            <a:r>
              <a:rPr lang="ru-RU" sz="2100" dirty="0" smtClean="0"/>
              <a:t> </a:t>
            </a:r>
            <a:r>
              <a:rPr lang="ru-RU" sz="2100" dirty="0" err="1" smtClean="0"/>
              <a:t>спокійно</a:t>
            </a:r>
            <a:r>
              <a:rPr lang="ru-RU" sz="2100" dirty="0" smtClean="0"/>
              <a:t> </a:t>
            </a:r>
            <a:r>
              <a:rPr lang="ru-RU" sz="2100" dirty="0" err="1" smtClean="0"/>
              <a:t>вирішувати</a:t>
            </a:r>
            <a:r>
              <a:rPr lang="ru-RU" sz="2100" dirty="0" smtClean="0"/>
              <a:t> </a:t>
            </a:r>
            <a:r>
              <a:rPr lang="ru-RU" sz="2100" dirty="0" err="1" smtClean="0"/>
              <a:t>виникаючі</a:t>
            </a:r>
            <a:r>
              <a:rPr lang="ru-RU" sz="2100" dirty="0" smtClean="0"/>
              <a:t> </a:t>
            </a:r>
            <a:r>
              <a:rPr lang="ru-RU" sz="2100" dirty="0" err="1" smtClean="0"/>
              <a:t>проблеми</a:t>
            </a:r>
            <a:r>
              <a:rPr lang="ru-RU" sz="2100" dirty="0" smtClean="0"/>
              <a:t>. </a:t>
            </a:r>
          </a:p>
          <a:p>
            <a:r>
              <a:rPr lang="ru-RU" sz="2100" dirty="0" smtClean="0"/>
              <a:t>Добре, </a:t>
            </a:r>
            <a:r>
              <a:rPr lang="ru-RU" sz="2100" dirty="0" err="1" smtClean="0"/>
              <a:t>якщо</a:t>
            </a:r>
            <a:r>
              <a:rPr lang="ru-RU" sz="2100" dirty="0" smtClean="0"/>
              <a:t> </a:t>
            </a:r>
            <a:r>
              <a:rPr lang="ru-RU" sz="2100" dirty="0" err="1" smtClean="0"/>
              <a:t>вчитель</a:t>
            </a:r>
            <a:r>
              <a:rPr lang="ru-RU" sz="2100" dirty="0" smtClean="0"/>
              <a:t> </a:t>
            </a:r>
            <a:r>
              <a:rPr lang="ru-RU" sz="2100" dirty="0" err="1" smtClean="0"/>
              <a:t>може</a:t>
            </a:r>
            <a:r>
              <a:rPr lang="ru-RU" sz="2100" dirty="0" smtClean="0"/>
              <a:t> </a:t>
            </a:r>
            <a:r>
              <a:rPr lang="ru-RU" sz="2100" dirty="0" err="1" smtClean="0"/>
              <a:t>вислухати</a:t>
            </a:r>
            <a:r>
              <a:rPr lang="ru-RU" sz="2100" dirty="0" smtClean="0"/>
              <a:t> </a:t>
            </a:r>
            <a:r>
              <a:rPr lang="ru-RU" sz="2100" dirty="0" err="1" smtClean="0"/>
              <a:t>дітей</a:t>
            </a:r>
            <a:r>
              <a:rPr lang="ru-RU" sz="2100" dirty="0" smtClean="0"/>
              <a:t>. </a:t>
            </a:r>
            <a:r>
              <a:rPr lang="ru-RU" sz="2100" dirty="0" err="1" smtClean="0"/>
              <a:t>Вчитель</a:t>
            </a:r>
            <a:r>
              <a:rPr lang="ru-RU" sz="2100" dirty="0" smtClean="0"/>
              <a:t> </a:t>
            </a:r>
            <a:r>
              <a:rPr lang="ru-RU" sz="2100" dirty="0" err="1" smtClean="0"/>
              <a:t>обов'язково</a:t>
            </a:r>
            <a:r>
              <a:rPr lang="ru-RU" sz="2100" dirty="0" smtClean="0"/>
              <a:t> </a:t>
            </a:r>
            <a:r>
              <a:rPr lang="ru-RU" sz="2100" dirty="0" err="1" smtClean="0"/>
              <a:t>має</a:t>
            </a:r>
            <a:r>
              <a:rPr lang="ru-RU" sz="2100" dirty="0" smtClean="0"/>
              <a:t> бути </a:t>
            </a:r>
            <a:r>
              <a:rPr lang="ru-RU" sz="2100" dirty="0" err="1" smtClean="0"/>
              <a:t>доброзичливим</a:t>
            </a:r>
            <a:r>
              <a:rPr lang="ru-RU" sz="2100" dirty="0" smtClean="0"/>
              <a:t> </a:t>
            </a:r>
            <a:r>
              <a:rPr lang="ru-RU" sz="2100" dirty="0" err="1" smtClean="0"/>
              <a:t>і</a:t>
            </a:r>
            <a:r>
              <a:rPr lang="ru-RU" sz="2100" dirty="0" smtClean="0"/>
              <a:t> </a:t>
            </a:r>
            <a:r>
              <a:rPr lang="ru-RU" sz="2100" dirty="0" err="1" smtClean="0"/>
              <a:t>дружелюбним</a:t>
            </a:r>
            <a:r>
              <a:rPr lang="ru-RU" sz="2100" dirty="0" smtClean="0"/>
              <a:t>. </a:t>
            </a:r>
            <a:r>
              <a:rPr lang="ru-RU" sz="2100" dirty="0" err="1" smtClean="0"/>
              <a:t>Врівноваженість</a:t>
            </a:r>
            <a:r>
              <a:rPr lang="ru-RU" sz="2100" dirty="0" smtClean="0"/>
              <a:t> </a:t>
            </a:r>
            <a:r>
              <a:rPr lang="ru-RU" sz="2100" dirty="0" err="1" smtClean="0"/>
              <a:t>і</a:t>
            </a:r>
            <a:r>
              <a:rPr lang="ru-RU" sz="2100" dirty="0" smtClean="0"/>
              <a:t> </a:t>
            </a:r>
            <a:r>
              <a:rPr lang="ru-RU" sz="2100" dirty="0" err="1" smtClean="0"/>
              <a:t>толерантність</a:t>
            </a:r>
            <a:r>
              <a:rPr lang="ru-RU" sz="2100" dirty="0" smtClean="0"/>
              <a:t> </a:t>
            </a:r>
            <a:r>
              <a:rPr lang="ru-RU" sz="2100" dirty="0" err="1" smtClean="0"/>
              <a:t>допомагають</a:t>
            </a:r>
            <a:r>
              <a:rPr lang="ru-RU" sz="2100" dirty="0" smtClean="0"/>
              <a:t> учителю </a:t>
            </a:r>
            <a:r>
              <a:rPr lang="ru-RU" sz="2100" dirty="0" err="1" smtClean="0"/>
              <a:t>порозумітися</a:t>
            </a:r>
            <a:r>
              <a:rPr lang="ru-RU" sz="2100" dirty="0" smtClean="0"/>
              <a:t> </a:t>
            </a:r>
            <a:r>
              <a:rPr lang="ru-RU" sz="2100" dirty="0" err="1" smtClean="0"/>
              <a:t>з</a:t>
            </a:r>
            <a:r>
              <a:rPr lang="ru-RU" sz="2100" dirty="0" smtClean="0"/>
              <a:t> </a:t>
            </a:r>
            <a:r>
              <a:rPr lang="ru-RU" sz="2100" dirty="0" err="1" smtClean="0"/>
              <a:t>неслухняними</a:t>
            </a:r>
            <a:r>
              <a:rPr lang="ru-RU" sz="2100" dirty="0" smtClean="0"/>
              <a:t> </a:t>
            </a:r>
            <a:r>
              <a:rPr lang="ru-RU" sz="2100" dirty="0" err="1" smtClean="0"/>
              <a:t>учнями</a:t>
            </a:r>
            <a:r>
              <a:rPr lang="ru-RU" sz="2100" dirty="0" smtClean="0"/>
              <a:t>.</a:t>
            </a:r>
            <a:endParaRPr lang="ru-RU" sz="2100" dirty="0"/>
          </a:p>
        </p:txBody>
      </p:sp>
      <p:pic>
        <p:nvPicPr>
          <p:cNvPr id="121858" name="Picture 2" descr="http://katerina-bushueva.ru/images/screen/ID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14818"/>
            <a:ext cx="6667500" cy="253365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3"/>
            <a:ext cx="8786874" cy="4714907"/>
          </a:xfrm>
        </p:spPr>
        <p:txBody>
          <a:bodyPr/>
          <a:lstStyle/>
          <a:p>
            <a:r>
              <a:rPr lang="ru-RU" sz="2400" dirty="0" smtClean="0"/>
              <a:t>В наш час </a:t>
            </a:r>
            <a:r>
              <a:rPr lang="ru-RU" sz="2400" dirty="0" err="1" smtClean="0"/>
              <a:t>ті</a:t>
            </a:r>
            <a:r>
              <a:rPr lang="ru-RU" sz="2400" dirty="0" smtClean="0"/>
              <a:t>, </a:t>
            </a:r>
            <a:r>
              <a:rPr lang="ru-RU" sz="2400" dirty="0" err="1" smtClean="0"/>
              <a:t>хто</a:t>
            </a:r>
            <a:r>
              <a:rPr lang="ru-RU" sz="2400" dirty="0" smtClean="0"/>
              <a:t> </a:t>
            </a:r>
            <a:r>
              <a:rPr lang="ru-RU" sz="2400" dirty="0" err="1" smtClean="0"/>
              <a:t>мріє</a:t>
            </a:r>
            <a:r>
              <a:rPr lang="ru-RU" sz="2400" dirty="0" smtClean="0"/>
              <a:t> добре </a:t>
            </a:r>
            <a:r>
              <a:rPr lang="ru-RU" sz="2400" dirty="0" err="1" smtClean="0"/>
              <a:t>заробляти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при </a:t>
            </a:r>
            <a:r>
              <a:rPr lang="ru-RU" sz="2400" dirty="0" err="1" smtClean="0"/>
              <a:t>цьому</a:t>
            </a:r>
            <a:r>
              <a:rPr lang="ru-RU" sz="2400" dirty="0" smtClean="0"/>
              <a:t> не </a:t>
            </a:r>
            <a:r>
              <a:rPr lang="ru-RU" sz="2400" dirty="0" err="1" smtClean="0"/>
              <a:t>втомлюватися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роботі</a:t>
            </a:r>
            <a:r>
              <a:rPr lang="ru-RU" sz="2400" dirty="0" smtClean="0"/>
              <a:t>, навряд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виберуть</a:t>
            </a:r>
            <a:r>
              <a:rPr lang="ru-RU" sz="2400" dirty="0" smtClean="0"/>
              <a:t> шлях </a:t>
            </a:r>
            <a:r>
              <a:rPr lang="ru-RU" sz="2400" dirty="0" err="1" smtClean="0"/>
              <a:t>шкільного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вчителя</a:t>
            </a:r>
            <a:r>
              <a:rPr lang="ru-RU" sz="2400" dirty="0" smtClean="0"/>
              <a:t>. </a:t>
            </a:r>
          </a:p>
          <a:p>
            <a:r>
              <a:rPr lang="ru-RU" sz="2400" dirty="0" err="1" smtClean="0"/>
              <a:t>Педагогіка</a:t>
            </a:r>
            <a:r>
              <a:rPr lang="ru-RU" sz="2400" dirty="0" smtClean="0"/>
              <a:t> - справа </a:t>
            </a:r>
            <a:r>
              <a:rPr lang="ru-RU" sz="2400" dirty="0" err="1" smtClean="0"/>
              <a:t>ентузіастів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дитинства</a:t>
            </a:r>
            <a:r>
              <a:rPr lang="ru-RU" sz="2400" dirty="0" smtClean="0"/>
              <a:t> </a:t>
            </a:r>
            <a:r>
              <a:rPr lang="ru-RU" sz="2400" dirty="0" err="1" smtClean="0"/>
              <a:t>бачили</a:t>
            </a:r>
            <a:r>
              <a:rPr lang="ru-RU" sz="2400" dirty="0" smtClean="0"/>
              <a:t> себе в </a:t>
            </a:r>
            <a:r>
              <a:rPr lang="ru-RU" sz="2400" dirty="0" err="1" smtClean="0"/>
              <a:t>ролі</a:t>
            </a:r>
            <a:r>
              <a:rPr lang="ru-RU" sz="2400" dirty="0" smtClean="0"/>
              <a:t> наставника, </a:t>
            </a:r>
            <a:r>
              <a:rPr lang="ru-RU" sz="2400" dirty="0" err="1" smtClean="0"/>
              <a:t>мріяли</a:t>
            </a:r>
            <a:r>
              <a:rPr lang="ru-RU" sz="2400" dirty="0" smtClean="0"/>
              <a:t> «</a:t>
            </a:r>
            <a:r>
              <a:rPr lang="ru-RU" sz="2400" dirty="0" err="1" smtClean="0"/>
              <a:t>сіяти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розумне</a:t>
            </a:r>
            <a:r>
              <a:rPr lang="ru-RU" sz="2400" dirty="0" smtClean="0"/>
              <a:t>, добре, </a:t>
            </a:r>
            <a:r>
              <a:rPr lang="ru-RU" sz="2400" dirty="0" err="1" smtClean="0"/>
              <a:t>вічне</a:t>
            </a:r>
            <a:r>
              <a:rPr lang="ru-RU" sz="2400" dirty="0" smtClean="0"/>
              <a:t>», </a:t>
            </a:r>
            <a:r>
              <a:rPr lang="ru-RU" sz="2400" dirty="0" err="1" smtClean="0"/>
              <a:t>формувати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нове</a:t>
            </a:r>
            <a:r>
              <a:rPr lang="ru-RU" sz="2400" dirty="0" smtClean="0"/>
              <a:t> </a:t>
            </a:r>
            <a:r>
              <a:rPr lang="ru-RU" sz="2400" dirty="0" err="1" smtClean="0"/>
              <a:t>покоління</a:t>
            </a:r>
            <a:r>
              <a:rPr lang="ru-RU" sz="2400" dirty="0" smtClean="0"/>
              <a:t>. </a:t>
            </a:r>
          </a:p>
          <a:p>
            <a:r>
              <a:rPr lang="ru-RU" sz="2400" dirty="0" err="1" smtClean="0"/>
              <a:t>Вчитель</a:t>
            </a:r>
            <a:r>
              <a:rPr lang="ru-RU" sz="2400" dirty="0" smtClean="0"/>
              <a:t> - не просто </a:t>
            </a:r>
            <a:r>
              <a:rPr lang="ru-RU" sz="2400" dirty="0" err="1" smtClean="0"/>
              <a:t>професія</a:t>
            </a:r>
            <a:r>
              <a:rPr lang="ru-RU" sz="2400" dirty="0" smtClean="0"/>
              <a:t>,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місія</a:t>
            </a:r>
            <a:r>
              <a:rPr lang="ru-RU" sz="2400" dirty="0" smtClean="0"/>
              <a:t>. Тому </a:t>
            </a:r>
            <a:r>
              <a:rPr lang="ru-RU" sz="2400" dirty="0" err="1" smtClean="0"/>
              <a:t>і</a:t>
            </a:r>
            <a:r>
              <a:rPr lang="ru-RU" sz="2400" dirty="0" smtClean="0"/>
              <a:t> попит на </a:t>
            </a:r>
            <a:r>
              <a:rPr lang="ru-RU" sz="2400" dirty="0" err="1" smtClean="0"/>
              <a:t>викладачів</a:t>
            </a:r>
            <a:r>
              <a:rPr lang="ru-RU" sz="2400" dirty="0" smtClean="0"/>
              <a:t> </a:t>
            </a:r>
            <a:r>
              <a:rPr lang="ru-RU" sz="2400" dirty="0" err="1" smtClean="0"/>
              <a:t>особливий</a:t>
            </a:r>
            <a:r>
              <a:rPr lang="ru-RU" sz="2400" dirty="0" smtClean="0"/>
              <a:t>.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них </a:t>
            </a:r>
            <a:r>
              <a:rPr lang="ru-RU" sz="2400" dirty="0" err="1" smtClean="0"/>
              <a:t>вимагається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багато</a:t>
            </a:r>
            <a:r>
              <a:rPr lang="ru-RU" sz="2400" dirty="0" smtClean="0"/>
              <a:t>: бути </a:t>
            </a:r>
            <a:r>
              <a:rPr lang="ru-RU" sz="2400" dirty="0" err="1" smtClean="0"/>
              <a:t>коректними</a:t>
            </a:r>
            <a:r>
              <a:rPr lang="ru-RU" sz="2400" dirty="0" smtClean="0"/>
              <a:t>, </a:t>
            </a:r>
            <a:r>
              <a:rPr lang="ru-RU" sz="2400" dirty="0" err="1" smtClean="0"/>
              <a:t>уважно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ставитися</a:t>
            </a:r>
            <a:r>
              <a:rPr lang="ru-RU" sz="2400" dirty="0" smtClean="0"/>
              <a:t> до </a:t>
            </a:r>
            <a:r>
              <a:rPr lang="ru-RU" sz="2400" dirty="0" err="1" smtClean="0"/>
              <a:t>дітей</a:t>
            </a:r>
            <a:r>
              <a:rPr lang="ru-RU" sz="2400" dirty="0" smtClean="0"/>
              <a:t>, </a:t>
            </a:r>
            <a:r>
              <a:rPr lang="ru-RU" sz="2400" dirty="0" err="1" smtClean="0"/>
              <a:t>виявляти</a:t>
            </a:r>
            <a:r>
              <a:rPr lang="ru-RU" sz="2400" dirty="0" smtClean="0"/>
              <a:t> </a:t>
            </a:r>
            <a:r>
              <a:rPr lang="ru-RU" sz="2400" dirty="0" err="1" smtClean="0"/>
              <a:t>цікавість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до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своєї</a:t>
            </a:r>
            <a:r>
              <a:rPr lang="ru-RU" sz="2400" dirty="0" smtClean="0"/>
              <a:t> </a:t>
            </a:r>
            <a:r>
              <a:rPr lang="ru-RU" sz="2400" dirty="0" err="1" smtClean="0"/>
              <a:t>роботи</a:t>
            </a:r>
            <a:r>
              <a:rPr lang="ru-RU" sz="2400" dirty="0" smtClean="0"/>
              <a:t>, предмету. </a:t>
            </a:r>
          </a:p>
          <a:p>
            <a:r>
              <a:rPr lang="ru-RU" sz="2400" dirty="0" err="1" smtClean="0"/>
              <a:t>Вчитель</a:t>
            </a:r>
            <a:r>
              <a:rPr lang="ru-RU" sz="2400" dirty="0" smtClean="0"/>
              <a:t> повинен </a:t>
            </a:r>
            <a:r>
              <a:rPr lang="ru-RU" sz="2400" dirty="0" err="1" smtClean="0"/>
              <a:t>уміти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відповісти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будь-яке</a:t>
            </a:r>
            <a:r>
              <a:rPr lang="ru-RU" sz="2400" dirty="0" smtClean="0"/>
              <a:t> </a:t>
            </a:r>
            <a:r>
              <a:rPr lang="ru-RU" sz="2400" dirty="0" err="1" smtClean="0"/>
              <a:t>питання</a:t>
            </a:r>
            <a:r>
              <a:rPr lang="ru-RU" sz="2400" dirty="0" smtClean="0"/>
              <a:t>, яке </a:t>
            </a:r>
            <a:r>
              <a:rPr lang="ru-RU" sz="2400" dirty="0" err="1" smtClean="0"/>
              <a:t>виникло</a:t>
            </a:r>
            <a:r>
              <a:rPr lang="ru-RU" sz="2400" dirty="0" smtClean="0"/>
              <a:t> у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вихованця</a:t>
            </a:r>
            <a:r>
              <a:rPr lang="ru-RU" sz="2400" dirty="0" smtClean="0"/>
              <a:t> .</a:t>
            </a:r>
            <a:endParaRPr lang="ru-RU" sz="2400" dirty="0"/>
          </a:p>
        </p:txBody>
      </p:sp>
      <p:pic>
        <p:nvPicPr>
          <p:cNvPr id="122882" name="Picture 2" descr="http://www.obzor.lt/images/news/11/2011_10_25/pi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491881"/>
            <a:ext cx="2938455" cy="2366120"/>
          </a:xfrm>
          <a:prstGeom prst="rect">
            <a:avLst/>
          </a:prstGeom>
          <a:noFill/>
        </p:spPr>
      </p:pic>
      <p:pic>
        <p:nvPicPr>
          <p:cNvPr id="122884" name="Picture 4" descr="http://www.rastut-goda.ru/images/image/image1/1-na-ravny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27216"/>
            <a:ext cx="3071834" cy="2030784"/>
          </a:xfrm>
          <a:prstGeom prst="rect">
            <a:avLst/>
          </a:prstGeom>
          <a:noFill/>
        </p:spPr>
      </p:pic>
      <p:pic>
        <p:nvPicPr>
          <p:cNvPr id="122886" name="Picture 6" descr="http://matemonline.com/wp-content/uploads/2012/05/uchebnik-ucheni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786322"/>
            <a:ext cx="2857848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5786446" cy="3311517"/>
          </a:xfrm>
        </p:spPr>
        <p:txBody>
          <a:bodyPr/>
          <a:lstStyle/>
          <a:p>
            <a:r>
              <a:rPr lang="ru-RU" sz="2600" dirty="0" err="1" smtClean="0"/>
              <a:t>Сучасне</a:t>
            </a:r>
            <a:r>
              <a:rPr lang="ru-RU" sz="2600" dirty="0" smtClean="0"/>
              <a:t> </a:t>
            </a:r>
            <a:r>
              <a:rPr lang="ru-RU" sz="2600" dirty="0" err="1" smtClean="0"/>
              <a:t>життя</a:t>
            </a:r>
            <a:r>
              <a:rPr lang="ru-RU" sz="2600" dirty="0" smtClean="0"/>
              <a:t> </a:t>
            </a:r>
            <a:r>
              <a:rPr lang="ru-RU" sz="2600" dirty="0" err="1" smtClean="0"/>
              <a:t>безперервно</a:t>
            </a:r>
            <a:r>
              <a:rPr lang="ru-RU" sz="2600" dirty="0" smtClean="0"/>
              <a:t> </a:t>
            </a:r>
            <a:r>
              <a:rPr lang="ru-RU" sz="2600" dirty="0" err="1" smtClean="0"/>
              <a:t>змінюється</a:t>
            </a:r>
            <a:r>
              <a:rPr lang="ru-RU" sz="2600" dirty="0" smtClean="0"/>
              <a:t>, у </a:t>
            </a:r>
            <a:r>
              <a:rPr lang="ru-RU" sz="2600" dirty="0" err="1" smtClean="0"/>
              <a:t>дітей</a:t>
            </a:r>
            <a:r>
              <a:rPr lang="ru-RU" sz="2600" dirty="0" smtClean="0"/>
              <a:t> </a:t>
            </a:r>
            <a:r>
              <a:rPr lang="ru-RU" sz="2600" dirty="0" err="1" smtClean="0"/>
              <a:t>тепер</a:t>
            </a:r>
            <a:r>
              <a:rPr lang="ru-RU" sz="2600" dirty="0" smtClean="0"/>
              <a:t> </a:t>
            </a:r>
            <a:r>
              <a:rPr lang="ru-RU" sz="2600" dirty="0" err="1" smtClean="0"/>
              <a:t>нові</a:t>
            </a:r>
            <a:r>
              <a:rPr lang="ru-RU" sz="2600" dirty="0" smtClean="0"/>
              <a:t> </a:t>
            </a:r>
            <a:r>
              <a:rPr lang="ru-RU" sz="2600" dirty="0" err="1" smtClean="0"/>
              <a:t>інтереси</a:t>
            </a:r>
            <a:r>
              <a:rPr lang="ru-RU" sz="2600" dirty="0" smtClean="0"/>
              <a:t>, </a:t>
            </a:r>
            <a:r>
              <a:rPr lang="ru-RU" sz="2600" dirty="0" err="1" smtClean="0"/>
              <a:t>захоплення</a:t>
            </a:r>
            <a:r>
              <a:rPr lang="ru-RU" sz="2600" dirty="0" smtClean="0"/>
              <a:t>, </a:t>
            </a:r>
            <a:r>
              <a:rPr lang="ru-RU" sz="2600" dirty="0" err="1" smtClean="0"/>
              <a:t>ідеали</a:t>
            </a:r>
            <a:r>
              <a:rPr lang="ru-RU" sz="2600" dirty="0" smtClean="0"/>
              <a:t>. </a:t>
            </a:r>
            <a:r>
              <a:rPr lang="ru-RU" sz="2600" dirty="0" err="1" smtClean="0"/>
              <a:t>Щоб</a:t>
            </a:r>
            <a:r>
              <a:rPr lang="ru-RU" sz="2600" dirty="0" smtClean="0"/>
              <a:t> </a:t>
            </a:r>
            <a:r>
              <a:rPr lang="ru-RU" sz="2600" dirty="0" err="1" smtClean="0"/>
              <a:t>завоювати</a:t>
            </a:r>
            <a:r>
              <a:rPr lang="ru-RU" sz="2600" dirty="0" smtClean="0"/>
              <a:t> </a:t>
            </a:r>
            <a:r>
              <a:rPr lang="ru-RU" sz="2600" dirty="0" err="1" smtClean="0"/>
              <a:t>довіру</a:t>
            </a:r>
            <a:r>
              <a:rPr lang="ru-RU" sz="2600" dirty="0" smtClean="0"/>
              <a:t> </a:t>
            </a:r>
            <a:r>
              <a:rPr lang="ru-RU" sz="2600" dirty="0" err="1" smtClean="0"/>
              <a:t>школярів</a:t>
            </a:r>
            <a:r>
              <a:rPr lang="ru-RU" sz="2600" dirty="0" smtClean="0"/>
              <a:t>, </a:t>
            </a:r>
            <a:r>
              <a:rPr lang="ru-RU" sz="2600" dirty="0" err="1" smtClean="0"/>
              <a:t>необов'язково</a:t>
            </a:r>
            <a:r>
              <a:rPr lang="ru-RU" sz="2600" dirty="0" smtClean="0"/>
              <a:t> </a:t>
            </a:r>
            <a:r>
              <a:rPr lang="ru-RU" sz="2600" dirty="0" err="1" smtClean="0"/>
              <a:t>поділяти</a:t>
            </a:r>
            <a:r>
              <a:rPr lang="ru-RU" sz="2600" dirty="0" smtClean="0"/>
              <a:t> </a:t>
            </a:r>
            <a:r>
              <a:rPr lang="ru-RU" sz="2600" dirty="0" err="1" smtClean="0"/>
              <a:t>їхні</a:t>
            </a:r>
            <a:r>
              <a:rPr lang="ru-RU" sz="2600" dirty="0" smtClean="0"/>
              <a:t> погляди, </a:t>
            </a:r>
            <a:r>
              <a:rPr lang="ru-RU" sz="2600" dirty="0" err="1" smtClean="0"/>
              <a:t>але</a:t>
            </a:r>
            <a:r>
              <a:rPr lang="ru-RU" sz="2600" dirty="0" smtClean="0"/>
              <a:t> знати про них </a:t>
            </a:r>
            <a:r>
              <a:rPr lang="ru-RU" sz="2600" dirty="0" err="1" smtClean="0"/>
              <a:t>необхідно</a:t>
            </a:r>
            <a:r>
              <a:rPr lang="ru-RU" sz="2600" dirty="0" smtClean="0"/>
              <a:t>. </a:t>
            </a:r>
          </a:p>
        </p:txBody>
      </p:sp>
      <p:pic>
        <p:nvPicPr>
          <p:cNvPr id="123906" name="Picture 2" descr="http://us.123rf.com/400wm/400/400/solgas/solgas1205/solgas120500004/13459022-n--n---noe-----n------nsn-n--n--n---n-n--mathematics-vector---n------------nfn--n---n------n-n-----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95" y="1357298"/>
            <a:ext cx="3635305" cy="30718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142852"/>
            <a:ext cx="871543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err="1" smtClean="0">
                <a:latin typeface="+mn-lt"/>
              </a:rPr>
              <a:t>Відмінними</a:t>
            </a:r>
            <a:r>
              <a:rPr lang="ru-RU" sz="2600" dirty="0" smtClean="0">
                <a:latin typeface="+mn-lt"/>
              </a:rPr>
              <a:t> рисами </a:t>
            </a:r>
            <a:r>
              <a:rPr lang="ru-RU" sz="2600" dirty="0" err="1" smtClean="0">
                <a:latin typeface="+mn-lt"/>
              </a:rPr>
              <a:t>справжнього</a:t>
            </a:r>
            <a:r>
              <a:rPr lang="ru-RU" sz="2600" dirty="0" smtClean="0">
                <a:latin typeface="+mn-lt"/>
              </a:rPr>
              <a:t> педагога </a:t>
            </a:r>
            <a:r>
              <a:rPr lang="ru-RU" sz="2600" dirty="0" err="1" smtClean="0">
                <a:latin typeface="+mn-lt"/>
              </a:rPr>
              <a:t>повинні</a:t>
            </a:r>
            <a:r>
              <a:rPr lang="ru-RU" sz="2600" dirty="0" smtClean="0">
                <a:latin typeface="+mn-lt"/>
              </a:rPr>
              <a:t> стати </a:t>
            </a:r>
            <a:r>
              <a:rPr lang="ru-RU" sz="2600" dirty="0" err="1" smtClean="0">
                <a:latin typeface="+mn-lt"/>
              </a:rPr>
              <a:t>постійний</a:t>
            </a:r>
            <a:r>
              <a:rPr lang="ru-RU" sz="2600" dirty="0" smtClean="0">
                <a:latin typeface="+mn-lt"/>
              </a:rPr>
              <a:t> </a:t>
            </a:r>
            <a:r>
              <a:rPr lang="ru-RU" sz="2600" dirty="0" err="1" smtClean="0">
                <a:latin typeface="+mn-lt"/>
              </a:rPr>
              <a:t>саморозвиток</a:t>
            </a:r>
            <a:r>
              <a:rPr lang="ru-RU" sz="2600" dirty="0" smtClean="0">
                <a:latin typeface="+mn-lt"/>
              </a:rPr>
              <a:t> </a:t>
            </a:r>
            <a:r>
              <a:rPr lang="ru-RU" sz="2600" dirty="0" err="1" smtClean="0">
                <a:latin typeface="+mn-lt"/>
              </a:rPr>
              <a:t>і</a:t>
            </a:r>
            <a:r>
              <a:rPr lang="ru-RU" sz="2600" dirty="0" smtClean="0">
                <a:latin typeface="+mn-lt"/>
              </a:rPr>
              <a:t> </a:t>
            </a:r>
            <a:r>
              <a:rPr lang="ru-RU" sz="2600" dirty="0" err="1" smtClean="0">
                <a:latin typeface="+mn-lt"/>
              </a:rPr>
              <a:t>розширення</a:t>
            </a:r>
            <a:r>
              <a:rPr lang="ru-RU" sz="2600" dirty="0" smtClean="0">
                <a:latin typeface="+mn-lt"/>
              </a:rPr>
              <a:t> </a:t>
            </a:r>
            <a:r>
              <a:rPr lang="ru-RU" sz="2600" dirty="0" err="1" smtClean="0">
                <a:latin typeface="+mn-lt"/>
              </a:rPr>
              <a:t>власного</a:t>
            </a:r>
            <a:r>
              <a:rPr lang="ru-RU" sz="2600" dirty="0" smtClean="0">
                <a:latin typeface="+mn-lt"/>
              </a:rPr>
              <a:t> кругозору, </a:t>
            </a:r>
            <a:r>
              <a:rPr lang="ru-RU" sz="2600" dirty="0" err="1" smtClean="0">
                <a:latin typeface="+mn-lt"/>
              </a:rPr>
              <a:t>удосконалення</a:t>
            </a:r>
            <a:r>
              <a:rPr lang="ru-RU" sz="2600" dirty="0" smtClean="0">
                <a:latin typeface="+mn-lt"/>
              </a:rPr>
              <a:t> </a:t>
            </a:r>
            <a:r>
              <a:rPr lang="ru-RU" sz="2600" dirty="0" err="1" smtClean="0">
                <a:latin typeface="+mn-lt"/>
              </a:rPr>
              <a:t>методів</a:t>
            </a:r>
            <a:r>
              <a:rPr lang="ru-RU" sz="2600" dirty="0" smtClean="0">
                <a:latin typeface="+mn-lt"/>
              </a:rPr>
              <a:t> </a:t>
            </a:r>
            <a:r>
              <a:rPr lang="ru-RU" sz="2600" dirty="0" err="1" smtClean="0">
                <a:latin typeface="+mn-lt"/>
              </a:rPr>
              <a:t>роботи</a:t>
            </a:r>
            <a:r>
              <a:rPr lang="ru-RU" sz="2600" dirty="0" smtClean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572008"/>
            <a:ext cx="871543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Хороший </a:t>
            </a:r>
            <a:r>
              <a:rPr lang="ru-RU" sz="2600" dirty="0" err="1" smtClean="0"/>
              <a:t>вчитель</a:t>
            </a:r>
            <a:r>
              <a:rPr lang="ru-RU" sz="2600" dirty="0" smtClean="0"/>
              <a:t> повинен </a:t>
            </a:r>
            <a:r>
              <a:rPr lang="ru-RU" sz="2600" dirty="0" err="1" smtClean="0"/>
              <a:t>проявляти</a:t>
            </a:r>
            <a:r>
              <a:rPr lang="ru-RU" sz="2600" dirty="0" smtClean="0"/>
              <a:t> </a:t>
            </a:r>
            <a:r>
              <a:rPr lang="ru-RU" sz="2600" dirty="0" err="1" smtClean="0"/>
              <a:t>граничну</a:t>
            </a:r>
            <a:r>
              <a:rPr lang="ru-RU" sz="2600" dirty="0" smtClean="0"/>
              <a:t> </a:t>
            </a:r>
            <a:r>
              <a:rPr lang="ru-RU" sz="2600" dirty="0" err="1" smtClean="0"/>
              <a:t>делікатність</a:t>
            </a:r>
            <a:r>
              <a:rPr lang="ru-RU" sz="2600" dirty="0" smtClean="0"/>
              <a:t> у </a:t>
            </a:r>
            <a:r>
              <a:rPr lang="ru-RU" sz="2600" dirty="0" err="1" smtClean="0"/>
              <a:t>відношенні</a:t>
            </a:r>
            <a:r>
              <a:rPr lang="ru-RU" sz="2600" dirty="0" smtClean="0"/>
              <a:t> до </a:t>
            </a:r>
            <a:r>
              <a:rPr lang="ru-RU" sz="2600" dirty="0" err="1" smtClean="0"/>
              <a:t>дітей</a:t>
            </a:r>
            <a:r>
              <a:rPr lang="ru-RU" sz="2600" dirty="0" smtClean="0"/>
              <a:t>, бути </a:t>
            </a:r>
            <a:r>
              <a:rPr lang="ru-RU" sz="2600" dirty="0" err="1" smtClean="0"/>
              <a:t>уважним</a:t>
            </a:r>
            <a:r>
              <a:rPr lang="ru-RU" sz="2600" dirty="0" smtClean="0"/>
              <a:t> до того, </a:t>
            </a:r>
            <a:r>
              <a:rPr lang="ru-RU" sz="2600" dirty="0" err="1" smtClean="0"/>
              <a:t>що</a:t>
            </a:r>
            <a:r>
              <a:rPr lang="ru-RU" sz="2600" dirty="0" smtClean="0"/>
              <a:t> </a:t>
            </a:r>
            <a:r>
              <a:rPr lang="ru-RU" sz="2600" dirty="0" err="1" smtClean="0"/>
              <a:t>їм</a:t>
            </a:r>
            <a:r>
              <a:rPr lang="ru-RU" sz="2600" dirty="0" smtClean="0"/>
              <a:t> </a:t>
            </a:r>
            <a:r>
              <a:rPr lang="ru-RU" sz="2600" dirty="0" err="1" smtClean="0"/>
              <a:t>подобається</a:t>
            </a:r>
            <a:r>
              <a:rPr lang="ru-RU" sz="2600" dirty="0" smtClean="0"/>
              <a:t>. </a:t>
            </a:r>
            <a:r>
              <a:rPr lang="ru-RU" sz="2600" dirty="0" err="1" smtClean="0"/>
              <a:t>Необхідно</a:t>
            </a:r>
            <a:r>
              <a:rPr lang="ru-RU" sz="2600" dirty="0" smtClean="0"/>
              <a:t> </a:t>
            </a:r>
            <a:r>
              <a:rPr lang="ru-RU" sz="2600" dirty="0" err="1" smtClean="0"/>
              <a:t>враховувати</a:t>
            </a:r>
            <a:r>
              <a:rPr lang="ru-RU" sz="2600" dirty="0" smtClean="0"/>
              <a:t>, </a:t>
            </a:r>
            <a:r>
              <a:rPr lang="ru-RU" sz="2600" dirty="0" err="1" smtClean="0"/>
              <a:t>що</a:t>
            </a:r>
            <a:r>
              <a:rPr lang="ru-RU" sz="2600" dirty="0" smtClean="0"/>
              <a:t> все </a:t>
            </a:r>
            <a:r>
              <a:rPr lang="ru-RU" sz="2600" dirty="0" err="1" smtClean="0"/>
              <a:t>сказане</a:t>
            </a:r>
            <a:r>
              <a:rPr lang="ru-RU" sz="2600" dirty="0" smtClean="0"/>
              <a:t> </a:t>
            </a:r>
            <a:r>
              <a:rPr lang="ru-RU" sz="2600" dirty="0" err="1" smtClean="0"/>
              <a:t>може</a:t>
            </a:r>
            <a:r>
              <a:rPr lang="ru-RU" sz="2600" dirty="0" smtClean="0"/>
              <a:t> сильно </a:t>
            </a:r>
            <a:r>
              <a:rPr lang="ru-RU" sz="2600" dirty="0" err="1" smtClean="0"/>
              <a:t>вплинути</a:t>
            </a:r>
            <a:r>
              <a:rPr lang="ru-RU" sz="2600" dirty="0" smtClean="0"/>
              <a:t> </a:t>
            </a:r>
            <a:r>
              <a:rPr lang="ru-RU" sz="2600" dirty="0" err="1" smtClean="0"/>
              <a:t>і</a:t>
            </a:r>
            <a:r>
              <a:rPr lang="ru-RU" sz="2600" dirty="0" smtClean="0"/>
              <a:t> на </a:t>
            </a:r>
            <a:r>
              <a:rPr lang="ru-RU" sz="2600" dirty="0" err="1" smtClean="0"/>
              <a:t>інтелектуальний</a:t>
            </a:r>
            <a:r>
              <a:rPr lang="ru-RU" sz="2600" dirty="0" smtClean="0"/>
              <a:t>, </a:t>
            </a:r>
            <a:r>
              <a:rPr lang="ru-RU" sz="2600" dirty="0" err="1" smtClean="0"/>
              <a:t>і</a:t>
            </a:r>
            <a:r>
              <a:rPr lang="ru-RU" sz="2600" dirty="0" smtClean="0"/>
              <a:t> </a:t>
            </a:r>
            <a:r>
              <a:rPr lang="ru-RU" sz="2600" dirty="0" err="1" smtClean="0"/>
              <a:t>на</a:t>
            </a:r>
            <a:r>
              <a:rPr lang="ru-RU" sz="2600" dirty="0" smtClean="0"/>
              <a:t> </a:t>
            </a:r>
            <a:r>
              <a:rPr lang="ru-RU" sz="2600" dirty="0" err="1" smtClean="0"/>
              <a:t>емоційний</a:t>
            </a:r>
            <a:r>
              <a:rPr lang="ru-RU" sz="2600" dirty="0" smtClean="0"/>
              <a:t> </a:t>
            </a:r>
            <a:r>
              <a:rPr lang="ru-RU" sz="2600" dirty="0" err="1" smtClean="0"/>
              <a:t>розвиток</a:t>
            </a:r>
            <a:r>
              <a:rPr lang="ru-RU" sz="2600" dirty="0" smtClean="0"/>
              <a:t> </a:t>
            </a:r>
            <a:r>
              <a:rPr lang="ru-RU" sz="2600" dirty="0" err="1" smtClean="0"/>
              <a:t>дитини</a:t>
            </a:r>
            <a:r>
              <a:rPr lang="ru-RU" sz="2600" dirty="0" smtClean="0"/>
              <a:t>.</a:t>
            </a:r>
            <a:endParaRPr lang="ru-RU" sz="2600" dirty="0"/>
          </a:p>
        </p:txBody>
      </p:sp>
    </p:spTree>
  </p:cSld>
  <p:clrMapOvr>
    <a:masterClrMapping/>
  </p:clrMapOvr>
  <p:transition>
    <p:checker dir="vert"/>
  </p:transition>
</p:sld>
</file>

<file path=ppt/theme/theme1.xml><?xml version="1.0" encoding="utf-8"?>
<a:theme xmlns:a="http://schemas.openxmlformats.org/drawingml/2006/main" name="107">
  <a:themeElements>
    <a:clrScheme name="">
      <a:dk1>
        <a:srgbClr val="C0C0C0"/>
      </a:dk1>
      <a:lt1>
        <a:srgbClr val="FFFFFF"/>
      </a:lt1>
      <a:dk2>
        <a:srgbClr val="333399"/>
      </a:dk2>
      <a:lt2>
        <a:srgbClr val="CCECFF"/>
      </a:lt2>
      <a:accent1>
        <a:srgbClr val="FF3399"/>
      </a:accent1>
      <a:accent2>
        <a:srgbClr val="99CCFF"/>
      </a:accent2>
      <a:accent3>
        <a:srgbClr val="ADAD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squar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quar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3333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DAD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3333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DAD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">
      <a:dk1>
        <a:srgbClr val="C0C0C0"/>
      </a:dk1>
      <a:lt1>
        <a:srgbClr val="FFFFFF"/>
      </a:lt1>
      <a:dk2>
        <a:srgbClr val="006699"/>
      </a:dk2>
      <a:lt2>
        <a:srgbClr val="CCECFF"/>
      </a:lt2>
      <a:accent1>
        <a:srgbClr val="29A329"/>
      </a:accent1>
      <a:accent2>
        <a:srgbClr val="00FFFF"/>
      </a:accent2>
      <a:accent3>
        <a:srgbClr val="AAB8CA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006699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B8CA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006699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B8CA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107</Template>
  <TotalTime>274</TotalTime>
  <Words>1092</Words>
  <Application>Microsoft Office PowerPoint</Application>
  <PresentationFormat>Экран (4:3)</PresentationFormat>
  <Paragraphs>56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107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МОЯ МАЙБУТНЯ ПРОФЕСІЯ</vt:lpstr>
      <vt:lpstr>ВИБІР ПРОФЕСІЇ</vt:lpstr>
      <vt:lpstr>ФОРМУЛА ПРОФЕСІЇ</vt:lpstr>
      <vt:lpstr>ОПИС ПРОФЕСІЇ</vt:lpstr>
      <vt:lpstr>Слайд 5</vt:lpstr>
      <vt:lpstr>УМОВИ ПРАЦІ</vt:lpstr>
      <vt:lpstr>НЕОБХІДНІ ЗНАННЯ, НАВИЧКИ, РИСИ ХАРАКТЕРУ</vt:lpstr>
      <vt:lpstr>Слайд 8</vt:lpstr>
      <vt:lpstr>Слайд 9</vt:lpstr>
      <vt:lpstr>Слайд 10</vt:lpstr>
      <vt:lpstr>Слайд 11</vt:lpstr>
      <vt:lpstr>Слайд 12</vt:lpstr>
      <vt:lpstr>КАР’ЄРНИЙ ЗРІСТ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МАЙБУТНЯ ПРОФЕСІЯ</dc:title>
  <dc:creator>Olya</dc:creator>
  <cp:lastModifiedBy>Olya</cp:lastModifiedBy>
  <cp:revision>29</cp:revision>
  <dcterms:created xsi:type="dcterms:W3CDTF">2013-12-17T16:45:57Z</dcterms:created>
  <dcterms:modified xsi:type="dcterms:W3CDTF">2013-12-18T08:21:25Z</dcterms:modified>
</cp:coreProperties>
</file>