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7" autoAdjust="0"/>
    <p:restoredTop sz="94687" autoAdjust="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222724A-638E-4B58-93BE-C5D194875A62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330FF1-7044-4C86-8EF5-DDB5B562ADD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724A-638E-4B58-93BE-C5D194875A62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0FF1-7044-4C86-8EF5-DDB5B562AD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724A-638E-4B58-93BE-C5D194875A62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F330FF1-7044-4C86-8EF5-DDB5B562AD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724A-638E-4B58-93BE-C5D194875A62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0FF1-7044-4C86-8EF5-DDB5B562ADD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22724A-638E-4B58-93BE-C5D194875A62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F330FF1-7044-4C86-8EF5-DDB5B562ADD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724A-638E-4B58-93BE-C5D194875A62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0FF1-7044-4C86-8EF5-DDB5B562ADD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724A-638E-4B58-93BE-C5D194875A62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0FF1-7044-4C86-8EF5-DDB5B562ADD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724A-638E-4B58-93BE-C5D194875A62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0FF1-7044-4C86-8EF5-DDB5B562ADD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724A-638E-4B58-93BE-C5D194875A62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0FF1-7044-4C86-8EF5-DDB5B562AD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724A-638E-4B58-93BE-C5D194875A62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330FF1-7044-4C86-8EF5-DDB5B562ADD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724A-638E-4B58-93BE-C5D194875A62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0FF1-7044-4C86-8EF5-DDB5B562ADD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7222724A-638E-4B58-93BE-C5D194875A62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EF330FF1-7044-4C86-8EF5-DDB5B562ADD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861048"/>
            <a:ext cx="4824536" cy="1036712"/>
          </a:xfrm>
        </p:spPr>
        <p:txBody>
          <a:bodyPr/>
          <a:lstStyle/>
          <a:p>
            <a:r>
              <a:rPr lang="ru-RU" dirty="0" err="1" smtClean="0"/>
              <a:t>Виконала</a:t>
            </a:r>
            <a:r>
              <a:rPr lang="ru-RU" dirty="0" smtClean="0"/>
              <a:t> </a:t>
            </a:r>
            <a:r>
              <a:rPr lang="ru-RU" dirty="0" err="1" smtClean="0"/>
              <a:t>учениця</a:t>
            </a:r>
            <a:r>
              <a:rPr lang="ru-RU" dirty="0" smtClean="0"/>
              <a:t> 9-А </a:t>
            </a:r>
            <a:r>
              <a:rPr lang="ru-RU" dirty="0" err="1" smtClean="0"/>
              <a:t>класу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Присяжненко</a:t>
            </a:r>
            <a:r>
              <a:rPr lang="ru-RU" dirty="0" smtClean="0"/>
              <a:t> </a:t>
            </a:r>
            <a:r>
              <a:rPr lang="ru-RU" dirty="0" err="1" smtClean="0"/>
              <a:t>Анастас</a:t>
            </a:r>
            <a:r>
              <a:rPr lang="uk-UA" dirty="0" err="1" smtClean="0"/>
              <a:t>ія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 </a:t>
            </a:r>
            <a:r>
              <a:rPr lang="ru-RU" dirty="0" err="1" smtClean="0"/>
              <a:t>електрик</a:t>
            </a:r>
            <a:r>
              <a:rPr lang="ru-RU" dirty="0" smtClean="0"/>
              <a:t>-практик </a:t>
            </a:r>
            <a:endParaRPr lang="ru-RU" dirty="0"/>
          </a:p>
        </p:txBody>
      </p:sp>
      <p:pic>
        <p:nvPicPr>
          <p:cNvPr id="4" name="Lorde - Flicker (Kanye West Rework) (2014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7380312" y="6126831"/>
            <a:ext cx="45719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416153"/>
      </p:ext>
    </p:extLst>
  </p:cSld>
  <p:clrMapOvr>
    <a:masterClrMapping/>
  </p:clrMapOvr>
  <p:transition spd="slow" advTm="72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  <p:extLst>
    <p:ext uri="{E180D4A7-C9FB-4DFB-919C-405C955672EB}">
      <p14:showEvtLst xmlns:p14="http://schemas.microsoft.com/office/powerpoint/2010/main">
        <p14:playEvt time="297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Електри́чний</a:t>
            </a:r>
            <a:r>
              <a:rPr lang="ru-RU" dirty="0"/>
              <a:t> </a:t>
            </a:r>
            <a:r>
              <a:rPr lang="ru-RU" dirty="0" smtClean="0"/>
              <a:t>струм— </a:t>
            </a:r>
            <a:r>
              <a:rPr lang="ru-RU" dirty="0" err="1"/>
              <a:t>упорядкований</a:t>
            </a:r>
            <a:r>
              <a:rPr lang="ru-RU" dirty="0"/>
              <a:t> </a:t>
            </a:r>
            <a:r>
              <a:rPr lang="ru-RU" dirty="0" err="1"/>
              <a:t>напрямлений</a:t>
            </a:r>
            <a:r>
              <a:rPr lang="ru-RU" dirty="0"/>
              <a:t> </a:t>
            </a:r>
            <a:r>
              <a:rPr lang="ru-RU" dirty="0" err="1"/>
              <a:t>рух</a:t>
            </a:r>
            <a:r>
              <a:rPr lang="ru-RU" dirty="0"/>
              <a:t> </a:t>
            </a:r>
            <a:r>
              <a:rPr lang="ru-RU" dirty="0" err="1"/>
              <a:t>електрично</a:t>
            </a:r>
            <a:r>
              <a:rPr lang="ru-RU" dirty="0"/>
              <a:t> </a:t>
            </a:r>
            <a:r>
              <a:rPr lang="ru-RU" dirty="0" err="1"/>
              <a:t>заряджених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 у </a:t>
            </a:r>
            <a:r>
              <a:rPr lang="ru-RU" dirty="0" err="1"/>
              <a:t>просторі</a:t>
            </a:r>
            <a:r>
              <a:rPr lang="ru-RU" dirty="0"/>
              <a:t>. Заряди,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створюють</a:t>
            </a:r>
            <a:r>
              <a:rPr lang="ru-RU" dirty="0"/>
              <a:t> </a:t>
            </a:r>
            <a:r>
              <a:rPr lang="ru-RU" dirty="0" err="1"/>
              <a:t>електричний</a:t>
            </a:r>
            <a:r>
              <a:rPr lang="ru-RU" dirty="0"/>
              <a:t> струм,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носіями</a:t>
            </a:r>
            <a:r>
              <a:rPr lang="ru-RU" dirty="0"/>
              <a:t> струму: у </a:t>
            </a:r>
            <a:r>
              <a:rPr lang="ru-RU" dirty="0" err="1"/>
              <a:t>металах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електрони</a:t>
            </a:r>
            <a:r>
              <a:rPr lang="ru-RU" dirty="0"/>
              <a:t>, у </a:t>
            </a:r>
            <a:r>
              <a:rPr lang="ru-RU" dirty="0" err="1"/>
              <a:t>напівпровідниках</a:t>
            </a:r>
            <a:r>
              <a:rPr lang="ru-RU" dirty="0"/>
              <a:t> — </a:t>
            </a:r>
            <a:r>
              <a:rPr lang="ru-RU" dirty="0" err="1"/>
              <a:t>електрони</a:t>
            </a:r>
            <a:r>
              <a:rPr lang="ru-RU" dirty="0"/>
              <a:t> та </a:t>
            </a:r>
            <a:r>
              <a:rPr lang="ru-RU" dirty="0" err="1"/>
              <a:t>дірки</a:t>
            </a:r>
            <a:r>
              <a:rPr lang="ru-RU" dirty="0"/>
              <a:t>, в </a:t>
            </a:r>
            <a:r>
              <a:rPr lang="ru-RU" dirty="0" err="1"/>
              <a:t>електролітах</a:t>
            </a:r>
            <a:r>
              <a:rPr lang="ru-RU" dirty="0"/>
              <a:t> — позитивно та негативно </a:t>
            </a:r>
            <a:r>
              <a:rPr lang="ru-RU" dirty="0" err="1"/>
              <a:t>заряджені</a:t>
            </a:r>
            <a:r>
              <a:rPr lang="ru-RU" dirty="0"/>
              <a:t> </a:t>
            </a:r>
            <a:r>
              <a:rPr lang="ru-RU" dirty="0" err="1"/>
              <a:t>йони</a:t>
            </a:r>
            <a:r>
              <a:rPr lang="ru-RU" dirty="0"/>
              <a:t>, в </a:t>
            </a:r>
            <a:r>
              <a:rPr lang="ru-RU" dirty="0" err="1"/>
              <a:t>іонізованих</a:t>
            </a:r>
            <a:r>
              <a:rPr lang="ru-RU" dirty="0"/>
              <a:t> газах — </a:t>
            </a:r>
            <a:r>
              <a:rPr lang="ru-RU" dirty="0" err="1"/>
              <a:t>йони</a:t>
            </a:r>
            <a:r>
              <a:rPr lang="ru-RU" dirty="0"/>
              <a:t> й </a:t>
            </a:r>
            <a:r>
              <a:rPr lang="ru-RU" dirty="0" err="1"/>
              <a:t>електрони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Що таке електричний струм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62665"/>
            <a:ext cx="38100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4175"/>
            <a:ext cx="3792564" cy="2844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14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9656">
        <p14:flash/>
      </p:transition>
    </mc:Choice>
    <mc:Fallback>
      <p:transition spd="slow" advTm="296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err="1"/>
              <a:t>Блискавка</a:t>
            </a:r>
            <a:r>
              <a:rPr lang="ru-RU" sz="1800" dirty="0"/>
              <a:t> є </a:t>
            </a:r>
            <a:r>
              <a:rPr lang="ru-RU" sz="1800" dirty="0" err="1"/>
              <a:t>природним</a:t>
            </a:r>
            <a:r>
              <a:rPr lang="ru-RU" sz="1800" dirty="0"/>
              <a:t> </a:t>
            </a:r>
            <a:r>
              <a:rPr lang="ru-RU" sz="1800" dirty="0" err="1"/>
              <a:t>проявом</a:t>
            </a:r>
            <a:r>
              <a:rPr lang="ru-RU" sz="1800" dirty="0"/>
              <a:t> </a:t>
            </a:r>
            <a:r>
              <a:rPr lang="ru-RU" sz="1800" dirty="0" err="1"/>
              <a:t>іскрового</a:t>
            </a:r>
            <a:r>
              <a:rPr lang="ru-RU" sz="1800" dirty="0"/>
              <a:t> </a:t>
            </a:r>
            <a:r>
              <a:rPr lang="ru-RU" sz="1800" dirty="0" err="1"/>
              <a:t>електричного</a:t>
            </a:r>
            <a:r>
              <a:rPr lang="ru-RU" sz="1800" dirty="0"/>
              <a:t> </a:t>
            </a:r>
            <a:r>
              <a:rPr lang="ru-RU" sz="1800" dirty="0" err="1"/>
              <a:t>розряду</a:t>
            </a:r>
            <a:r>
              <a:rPr lang="ru-RU" sz="1800" dirty="0"/>
              <a:t>. </a:t>
            </a:r>
            <a:r>
              <a:rPr lang="ru-RU" sz="1800" dirty="0" err="1"/>
              <a:t>Встановлено</a:t>
            </a:r>
            <a:r>
              <a:rPr lang="ru-RU" sz="1800" dirty="0"/>
              <a:t> </a:t>
            </a:r>
            <a:r>
              <a:rPr lang="ru-RU" sz="1800" dirty="0" err="1"/>
              <a:t>електричну</a:t>
            </a:r>
            <a:r>
              <a:rPr lang="ru-RU" sz="1800" dirty="0"/>
              <a:t> природу полярного </a:t>
            </a:r>
            <a:r>
              <a:rPr lang="ru-RU" sz="1800" dirty="0" err="1"/>
              <a:t>сяйва</a:t>
            </a:r>
            <a:r>
              <a:rPr lang="ru-RU" sz="1800" dirty="0"/>
              <a:t>. </a:t>
            </a:r>
            <a:r>
              <a:rPr lang="ru-RU" sz="1800" dirty="0" err="1"/>
              <a:t>Вогні</a:t>
            </a:r>
            <a:r>
              <a:rPr lang="ru-RU" sz="1800" dirty="0"/>
              <a:t> святого </a:t>
            </a:r>
            <a:r>
              <a:rPr lang="ru-RU" sz="1800" dirty="0" err="1"/>
              <a:t>Ельма</a:t>
            </a:r>
            <a:r>
              <a:rPr lang="ru-RU" sz="1800" dirty="0"/>
              <a:t> — </a:t>
            </a:r>
            <a:r>
              <a:rPr lang="ru-RU" sz="1800" dirty="0" err="1"/>
              <a:t>природний</a:t>
            </a:r>
            <a:r>
              <a:rPr lang="ru-RU" sz="1800" dirty="0"/>
              <a:t> </a:t>
            </a:r>
            <a:r>
              <a:rPr lang="ru-RU" sz="1800" dirty="0" err="1"/>
              <a:t>прояв</a:t>
            </a:r>
            <a:r>
              <a:rPr lang="ru-RU" sz="1800" dirty="0"/>
              <a:t> коронного </a:t>
            </a:r>
            <a:r>
              <a:rPr lang="ru-RU" sz="1800" dirty="0" err="1"/>
              <a:t>електричного</a:t>
            </a:r>
            <a:r>
              <a:rPr lang="ru-RU" sz="1800" dirty="0"/>
              <a:t> </a:t>
            </a:r>
            <a:r>
              <a:rPr lang="ru-RU" sz="1800" dirty="0" err="1" smtClean="0"/>
              <a:t>розряду.Повний</a:t>
            </a:r>
            <a:r>
              <a:rPr lang="ru-RU" sz="1800" dirty="0" smtClean="0"/>
              <a:t> </a:t>
            </a:r>
            <a:r>
              <a:rPr lang="ru-RU" sz="1800" dirty="0"/>
              <a:t>струм,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протікає</a:t>
            </a:r>
            <a:r>
              <a:rPr lang="ru-RU" sz="1800" dirty="0"/>
              <a:t> на всю </a:t>
            </a:r>
            <a:r>
              <a:rPr lang="ru-RU" sz="1800" dirty="0" err="1"/>
              <a:t>поверхню</a:t>
            </a:r>
            <a:r>
              <a:rPr lang="ru-RU" sz="1800" dirty="0"/>
              <a:t> </a:t>
            </a:r>
            <a:r>
              <a:rPr lang="ru-RU" sz="1800" dirty="0" err="1"/>
              <a:t>Землі</a:t>
            </a:r>
            <a:r>
              <a:rPr lang="ru-RU" sz="1800" dirty="0"/>
              <a:t>, при </a:t>
            </a:r>
            <a:r>
              <a:rPr lang="ru-RU" sz="1800" dirty="0" err="1"/>
              <a:t>цьому</a:t>
            </a:r>
            <a:r>
              <a:rPr lang="ru-RU" sz="1800" dirty="0"/>
              <a:t> </a:t>
            </a:r>
            <a:r>
              <a:rPr lang="ru-RU" sz="1800" dirty="0" err="1"/>
              <a:t>може</a:t>
            </a:r>
            <a:r>
              <a:rPr lang="ru-RU" sz="1800" dirty="0"/>
              <a:t> </a:t>
            </a:r>
            <a:r>
              <a:rPr lang="ru-RU" sz="1800" dirty="0" err="1"/>
              <a:t>складати</a:t>
            </a:r>
            <a:r>
              <a:rPr lang="ru-RU" sz="1800" dirty="0"/>
              <a:t> </a:t>
            </a:r>
            <a:r>
              <a:rPr lang="ru-RU" sz="1800" dirty="0" err="1"/>
              <a:t>приблизно</a:t>
            </a:r>
            <a:r>
              <a:rPr lang="ru-RU" sz="1800" dirty="0"/>
              <a:t> 1800 </a:t>
            </a:r>
            <a:r>
              <a:rPr lang="ru-RU" sz="1800" dirty="0" smtClean="0"/>
              <a:t>А.</a:t>
            </a:r>
          </a:p>
          <a:p>
            <a:r>
              <a:rPr lang="ru-RU" sz="1800" dirty="0"/>
              <a:t>Сила струму </a:t>
            </a:r>
            <a:r>
              <a:rPr lang="ru-RU" sz="1800" dirty="0" err="1"/>
              <a:t>вимірюється</a:t>
            </a:r>
            <a:r>
              <a:rPr lang="ru-RU" sz="1800" dirty="0"/>
              <a:t> </a:t>
            </a:r>
            <a:r>
              <a:rPr lang="ru-RU" sz="1800" dirty="0" err="1"/>
              <a:t>приладами</a:t>
            </a:r>
            <a:r>
              <a:rPr lang="ru-RU" sz="1800" dirty="0"/>
              <a:t>, </a:t>
            </a:r>
            <a:r>
              <a:rPr lang="ru-RU" sz="1800" dirty="0" err="1"/>
              <a:t>які</a:t>
            </a:r>
            <a:r>
              <a:rPr lang="ru-RU" sz="1800" dirty="0"/>
              <a:t> </a:t>
            </a:r>
            <a:r>
              <a:rPr lang="ru-RU" sz="1800" dirty="0" err="1"/>
              <a:t>називають</a:t>
            </a:r>
            <a:r>
              <a:rPr lang="ru-RU" sz="1800" dirty="0"/>
              <a:t> амперметрами і гальванометрами. В </a:t>
            </a:r>
            <a:r>
              <a:rPr lang="ru-RU" sz="1800" dirty="0" err="1"/>
              <a:t>цих</a:t>
            </a:r>
            <a:r>
              <a:rPr lang="ru-RU" sz="1800" dirty="0"/>
              <a:t> </a:t>
            </a:r>
            <a:r>
              <a:rPr lang="ru-RU" sz="1800" dirty="0" err="1"/>
              <a:t>приладах</a:t>
            </a:r>
            <a:r>
              <a:rPr lang="ru-RU" sz="1800" dirty="0"/>
              <a:t> </a:t>
            </a:r>
            <a:r>
              <a:rPr lang="ru-RU" sz="1800" dirty="0" err="1"/>
              <a:t>зазвичай</a:t>
            </a:r>
            <a:r>
              <a:rPr lang="ru-RU" sz="1800" dirty="0"/>
              <a:t> </a:t>
            </a:r>
            <a:r>
              <a:rPr lang="ru-RU" sz="1800" dirty="0" err="1"/>
              <a:t>вимірюється</a:t>
            </a:r>
            <a:r>
              <a:rPr lang="ru-RU" sz="1800" dirty="0"/>
              <a:t> не сам струм, а </a:t>
            </a:r>
            <a:r>
              <a:rPr lang="ru-RU" sz="1800" dirty="0" err="1"/>
              <a:t>механічна</a:t>
            </a:r>
            <a:r>
              <a:rPr lang="ru-RU" sz="1800" dirty="0"/>
              <a:t> </a:t>
            </a:r>
            <a:r>
              <a:rPr lang="ru-RU" sz="1800" dirty="0" err="1"/>
              <a:t>дія</a:t>
            </a:r>
            <a:r>
              <a:rPr lang="ru-RU" sz="1800" dirty="0"/>
              <a:t> </a:t>
            </a:r>
            <a:r>
              <a:rPr lang="ru-RU" sz="1800" dirty="0" err="1"/>
              <a:t>створеного</a:t>
            </a:r>
            <a:r>
              <a:rPr lang="ru-RU" sz="1800" dirty="0"/>
              <a:t> ним </a:t>
            </a:r>
            <a:r>
              <a:rPr lang="ru-RU" sz="1800" dirty="0" err="1"/>
              <a:t>магнітного</a:t>
            </a:r>
            <a:r>
              <a:rPr lang="ru-RU" sz="1800" dirty="0"/>
              <a:t> </a:t>
            </a:r>
            <a:r>
              <a:rPr lang="ru-RU" sz="1800" dirty="0" smtClean="0"/>
              <a:t>поля.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Електрика у природі та як її вимірюють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01847"/>
            <a:ext cx="2952328" cy="23181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77072"/>
            <a:ext cx="3816424" cy="25396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40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5216">
        <p14:ripple/>
      </p:transition>
    </mc:Choice>
    <mc:Fallback>
      <p:transition spd="slow" advTm="45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ЕЛЕ́КТРИК-</a:t>
            </a:r>
            <a:r>
              <a:rPr lang="ru-RU" sz="2400" dirty="0" err="1"/>
              <a:t>ф</a:t>
            </a:r>
            <a:r>
              <a:rPr lang="ru-RU" sz="2400" dirty="0" err="1" smtClean="0"/>
              <a:t>ахівець</a:t>
            </a:r>
            <a:r>
              <a:rPr lang="ru-RU" sz="2400" dirty="0" smtClean="0"/>
              <a:t> </a:t>
            </a:r>
            <a:r>
              <a:rPr lang="ru-RU" sz="2400" dirty="0"/>
              <a:t>з </a:t>
            </a:r>
            <a:r>
              <a:rPr lang="ru-RU" sz="2400" dirty="0" err="1"/>
              <a:t>електротехніки</a:t>
            </a:r>
            <a:r>
              <a:rPr lang="ru-RU" sz="2400" dirty="0"/>
              <a:t>; </a:t>
            </a:r>
            <a:r>
              <a:rPr lang="ru-RU" sz="2400" dirty="0" err="1"/>
              <a:t>електротехнік</a:t>
            </a:r>
            <a:r>
              <a:rPr lang="ru-RU" sz="2400" dirty="0"/>
              <a:t>. </a:t>
            </a:r>
            <a:r>
              <a:rPr lang="ru-RU" sz="2400" dirty="0" err="1"/>
              <a:t>Електрик</a:t>
            </a:r>
            <a:r>
              <a:rPr lang="ru-RU" sz="2400" dirty="0"/>
              <a:t> твердою рукою </a:t>
            </a:r>
            <a:r>
              <a:rPr lang="ru-RU" sz="2400" dirty="0" err="1"/>
              <a:t>включає</a:t>
            </a:r>
            <a:r>
              <a:rPr lang="ru-RU" sz="2400" dirty="0"/>
              <a:t> </a:t>
            </a:r>
            <a:r>
              <a:rPr lang="ru-RU" sz="2400" dirty="0" err="1" smtClean="0"/>
              <a:t>рубильник.Також</a:t>
            </a:r>
            <a:r>
              <a:rPr lang="ru-RU" sz="2400" dirty="0" smtClean="0"/>
              <a:t> </a:t>
            </a:r>
            <a:r>
              <a:rPr lang="ru-RU" sz="2400" dirty="0" err="1" smtClean="0"/>
              <a:t>лагодить</a:t>
            </a:r>
            <a:r>
              <a:rPr lang="ru-RU" sz="2400" dirty="0" smtClean="0"/>
              <a:t> </a:t>
            </a:r>
            <a:r>
              <a:rPr lang="ru-RU" sz="2400" dirty="0" err="1" smtClean="0"/>
              <a:t>пошкоджені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електро</a:t>
            </a:r>
            <a:r>
              <a:rPr lang="ru-RU" sz="2400" dirty="0" smtClean="0"/>
              <a:t>-проводи(</a:t>
            </a:r>
            <a:r>
              <a:rPr lang="ru-RU" sz="2400" dirty="0" err="1" smtClean="0"/>
              <a:t>провідники</a:t>
            </a:r>
            <a:r>
              <a:rPr lang="ru-RU" sz="2400" dirty="0" smtClean="0"/>
              <a:t> ).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Електрики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42654"/>
            <a:ext cx="2664296" cy="33631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3356992"/>
            <a:ext cx="4697789" cy="31344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771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234">
        <p:fade/>
      </p:transition>
    </mc:Choice>
    <mc:Fallback>
      <p:transition spd="med" advTm="182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Електробезпека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система </a:t>
            </a:r>
            <a:r>
              <a:rPr lang="ru-RU" dirty="0" err="1"/>
              <a:t>організаційних</a:t>
            </a:r>
            <a:r>
              <a:rPr lang="ru-RU" dirty="0"/>
              <a:t> та </a:t>
            </a:r>
            <a:r>
              <a:rPr lang="ru-RU" dirty="0" err="1"/>
              <a:t>технічних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 і </a:t>
            </a:r>
            <a:r>
              <a:rPr lang="ru-RU" dirty="0" err="1"/>
              <a:t>засобів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захист</a:t>
            </a:r>
            <a:r>
              <a:rPr lang="ru-RU" dirty="0"/>
              <a:t> людей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шкідливого</a:t>
            </a:r>
            <a:r>
              <a:rPr lang="ru-RU" dirty="0"/>
              <a:t> та </a:t>
            </a:r>
            <a:r>
              <a:rPr lang="ru-RU" dirty="0" err="1"/>
              <a:t>небезпечного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електричного</a:t>
            </a:r>
            <a:r>
              <a:rPr lang="ru-RU" dirty="0"/>
              <a:t> струму, </a:t>
            </a:r>
            <a:r>
              <a:rPr lang="ru-RU" dirty="0" err="1"/>
              <a:t>електричної</a:t>
            </a:r>
            <a:r>
              <a:rPr lang="ru-RU" dirty="0"/>
              <a:t> </a:t>
            </a:r>
            <a:r>
              <a:rPr lang="ru-RU" dirty="0" err="1" smtClean="0"/>
              <a:t>дуги.Безпечним</a:t>
            </a:r>
            <a:r>
              <a:rPr lang="ru-RU" dirty="0" smtClean="0"/>
              <a:t> </a:t>
            </a:r>
            <a:r>
              <a:rPr lang="ru-RU" dirty="0" err="1"/>
              <a:t>вважається</a:t>
            </a:r>
            <a:r>
              <a:rPr lang="ru-RU" dirty="0"/>
              <a:t> струм, </a:t>
            </a:r>
            <a:r>
              <a:rPr lang="ru-RU" dirty="0" err="1"/>
              <a:t>тривале</a:t>
            </a:r>
            <a:r>
              <a:rPr lang="ru-RU" dirty="0"/>
              <a:t> </a:t>
            </a:r>
            <a:r>
              <a:rPr lang="ru-RU" dirty="0" err="1"/>
              <a:t>проходження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через </a:t>
            </a:r>
            <a:r>
              <a:rPr lang="ru-RU" dirty="0" err="1"/>
              <a:t>організм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не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шкоди</a:t>
            </a:r>
            <a:r>
              <a:rPr lang="ru-RU" dirty="0"/>
              <a:t> і не </a:t>
            </a:r>
            <a:r>
              <a:rPr lang="ru-RU" dirty="0" err="1"/>
              <a:t>викликає</a:t>
            </a:r>
            <a:r>
              <a:rPr lang="ru-RU" dirty="0"/>
              <a:t> </a:t>
            </a:r>
            <a:r>
              <a:rPr lang="ru-RU" dirty="0" err="1"/>
              <a:t>жодних</a:t>
            </a:r>
            <a:r>
              <a:rPr lang="ru-RU" dirty="0"/>
              <a:t> </a:t>
            </a:r>
            <a:r>
              <a:rPr lang="ru-RU" dirty="0" err="1"/>
              <a:t>відчуттів</a:t>
            </a:r>
            <a:r>
              <a:rPr lang="ru-RU" dirty="0"/>
              <a:t>, </a:t>
            </a:r>
            <a:r>
              <a:rPr lang="ru-RU" dirty="0" err="1"/>
              <a:t>його</a:t>
            </a:r>
            <a:r>
              <a:rPr lang="ru-RU" dirty="0"/>
              <a:t> величина не </a:t>
            </a:r>
            <a:r>
              <a:rPr lang="ru-RU" dirty="0" err="1"/>
              <a:t>перевищує</a:t>
            </a:r>
            <a:r>
              <a:rPr lang="ru-RU" dirty="0"/>
              <a:t> 50 мкА </a:t>
            </a:r>
            <a:r>
              <a:rPr lang="ru-RU" dirty="0" err="1"/>
              <a:t>змінного</a:t>
            </a:r>
            <a:r>
              <a:rPr lang="ru-RU" dirty="0"/>
              <a:t> струму частотою 50 Гц і 100 мкА </a:t>
            </a:r>
            <a:r>
              <a:rPr lang="ru-RU" dirty="0" err="1"/>
              <a:t>постійного</a:t>
            </a:r>
            <a:r>
              <a:rPr lang="ru-RU" dirty="0"/>
              <a:t> </a:t>
            </a:r>
            <a:r>
              <a:rPr lang="ru-RU" dirty="0" smtClean="0"/>
              <a:t>струму.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Електробезпека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221088"/>
            <a:ext cx="3207792" cy="2405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39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40973">
        <p14:honeycomb/>
      </p:transition>
    </mc:Choice>
    <mc:Fallback>
      <p:transition spd="slow" advTm="409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/>
              <a:t>— </a:t>
            </a:r>
            <a:r>
              <a:rPr lang="ru-RU" dirty="0" err="1" smtClean="0"/>
              <a:t>Усунути</a:t>
            </a:r>
            <a:r>
              <a:rPr lang="ru-RU" dirty="0" smtClean="0"/>
              <a:t> </a:t>
            </a:r>
            <a:r>
              <a:rPr lang="ru-RU" dirty="0" err="1"/>
              <a:t>вплив</a:t>
            </a:r>
            <a:r>
              <a:rPr lang="ru-RU" dirty="0"/>
              <a:t> на </a:t>
            </a:r>
            <a:r>
              <a:rPr lang="ru-RU" dirty="0" err="1"/>
              <a:t>організм</a:t>
            </a:r>
            <a:r>
              <a:rPr lang="ru-RU" dirty="0"/>
              <a:t> </a:t>
            </a:r>
            <a:r>
              <a:rPr lang="ru-RU" dirty="0" err="1"/>
              <a:t>ушкоджуючих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, </a:t>
            </a:r>
            <a:r>
              <a:rPr lang="ru-RU" dirty="0" err="1"/>
              <a:t>котрі</a:t>
            </a:r>
            <a:endParaRPr lang="ru-RU" dirty="0"/>
          </a:p>
          <a:p>
            <a:pPr marL="45720" indent="0">
              <a:buNone/>
            </a:pPr>
            <a:r>
              <a:rPr lang="ru-RU" dirty="0" err="1"/>
              <a:t>загрожують</a:t>
            </a:r>
            <a:r>
              <a:rPr lang="ru-RU" dirty="0"/>
              <a:t> </a:t>
            </a:r>
            <a:r>
              <a:rPr lang="ru-RU" dirty="0" err="1"/>
              <a:t>здоров'ю</a:t>
            </a:r>
            <a:r>
              <a:rPr lang="ru-RU" dirty="0"/>
              <a:t> та </a:t>
            </a:r>
            <a:r>
              <a:rPr lang="ru-RU" dirty="0" err="1"/>
              <a:t>життю</a:t>
            </a:r>
            <a:r>
              <a:rPr lang="ru-RU" dirty="0"/>
              <a:t> </a:t>
            </a:r>
            <a:r>
              <a:rPr lang="ru-RU" dirty="0" err="1"/>
              <a:t>потерпших</a:t>
            </a:r>
            <a:r>
              <a:rPr lang="ru-RU" dirty="0"/>
              <a:t>, </a:t>
            </a:r>
            <a:r>
              <a:rPr lang="ru-RU" dirty="0" err="1"/>
              <a:t>оцінити</a:t>
            </a:r>
            <a:r>
              <a:rPr lang="ru-RU" dirty="0"/>
              <a:t> стан </a:t>
            </a:r>
            <a:r>
              <a:rPr lang="ru-RU" dirty="0" err="1"/>
              <a:t>потерпшого</a:t>
            </a:r>
            <a:r>
              <a:rPr lang="ru-RU" dirty="0"/>
              <a:t>;</a:t>
            </a:r>
          </a:p>
          <a:p>
            <a:pPr marL="45720" indent="0">
              <a:buNone/>
            </a:pPr>
            <a:r>
              <a:rPr lang="ru-RU" dirty="0" smtClean="0"/>
              <a:t>— </a:t>
            </a:r>
            <a:r>
              <a:rPr lang="ru-RU" dirty="0" err="1" smtClean="0"/>
              <a:t>Визначити</a:t>
            </a:r>
            <a:r>
              <a:rPr lang="ru-RU" dirty="0" smtClean="0"/>
              <a:t> </a:t>
            </a:r>
            <a:r>
              <a:rPr lang="ru-RU" dirty="0"/>
              <a:t>характер та </a:t>
            </a:r>
            <a:r>
              <a:rPr lang="ru-RU" dirty="0" err="1"/>
              <a:t>важкість</a:t>
            </a:r>
            <a:r>
              <a:rPr lang="ru-RU" dirty="0"/>
              <a:t> </a:t>
            </a:r>
            <a:r>
              <a:rPr lang="ru-RU" dirty="0" err="1"/>
              <a:t>травми</a:t>
            </a:r>
            <a:r>
              <a:rPr lang="ru-RU" dirty="0"/>
              <a:t>, </a:t>
            </a:r>
            <a:r>
              <a:rPr lang="ru-RU" dirty="0" err="1"/>
              <a:t>найбільшу</a:t>
            </a:r>
            <a:r>
              <a:rPr lang="ru-RU" dirty="0"/>
              <a:t> </a:t>
            </a:r>
            <a:r>
              <a:rPr lang="ru-RU" dirty="0" err="1"/>
              <a:t>загрозу</a:t>
            </a:r>
            <a:r>
              <a:rPr lang="ru-RU" dirty="0"/>
              <a:t> для</a:t>
            </a:r>
          </a:p>
          <a:p>
            <a:pPr marL="45720" indent="0">
              <a:buNone/>
            </a:pP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потерпшого</a:t>
            </a:r>
            <a:r>
              <a:rPr lang="ru-RU" dirty="0"/>
              <a:t> і </a:t>
            </a:r>
            <a:r>
              <a:rPr lang="ru-RU" dirty="0" err="1"/>
              <a:t>послідовність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рятування</a:t>
            </a:r>
            <a:r>
              <a:rPr lang="ru-RU" dirty="0"/>
              <a:t>;</a:t>
            </a:r>
          </a:p>
          <a:p>
            <a:pPr marL="45720" indent="0">
              <a:buNone/>
            </a:pPr>
            <a:r>
              <a:rPr lang="ru-RU" dirty="0" smtClean="0"/>
              <a:t>— </a:t>
            </a:r>
            <a:r>
              <a:rPr lang="ru-RU" dirty="0" err="1" smtClean="0"/>
              <a:t>Виконати</a:t>
            </a:r>
            <a:r>
              <a:rPr lang="ru-RU" dirty="0" smtClean="0"/>
              <a:t> </a:t>
            </a:r>
            <a:r>
              <a:rPr lang="ru-RU" dirty="0" err="1"/>
              <a:t>необхідні</a:t>
            </a:r>
            <a:r>
              <a:rPr lang="ru-RU" dirty="0"/>
              <a:t> заходи з </a:t>
            </a:r>
            <a:r>
              <a:rPr lang="ru-RU" dirty="0" err="1"/>
              <a:t>рятування</a:t>
            </a:r>
            <a:r>
              <a:rPr lang="ru-RU" dirty="0"/>
              <a:t> </a:t>
            </a:r>
            <a:r>
              <a:rPr lang="ru-RU" dirty="0" err="1"/>
              <a:t>потерпших</a:t>
            </a:r>
            <a:r>
              <a:rPr lang="ru-RU" dirty="0"/>
              <a:t> в </a:t>
            </a:r>
            <a:r>
              <a:rPr lang="ru-RU" dirty="0" err="1" smtClean="0"/>
              <a:t>послідовності</a:t>
            </a:r>
            <a:r>
              <a:rPr lang="ru-RU" dirty="0" smtClean="0"/>
              <a:t> </a:t>
            </a:r>
            <a:r>
              <a:rPr lang="ru-RU" dirty="0" err="1" smtClean="0"/>
              <a:t>терміновості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відновити</a:t>
            </a:r>
            <a:r>
              <a:rPr lang="ru-RU" dirty="0"/>
              <a:t> </a:t>
            </a:r>
            <a:r>
              <a:rPr lang="ru-RU" dirty="0" err="1"/>
              <a:t>прохідність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, </a:t>
            </a:r>
            <a:r>
              <a:rPr lang="ru-RU" dirty="0" err="1"/>
              <a:t>здійснити</a:t>
            </a:r>
            <a:r>
              <a:rPr lang="ru-RU" dirty="0"/>
              <a:t> </a:t>
            </a:r>
            <a:r>
              <a:rPr lang="ru-RU" dirty="0" err="1"/>
              <a:t>штучне</a:t>
            </a:r>
            <a:endParaRPr lang="ru-RU" dirty="0"/>
          </a:p>
          <a:p>
            <a:pPr marL="45720" indent="0">
              <a:buNone/>
            </a:pPr>
            <a:r>
              <a:rPr lang="ru-RU" dirty="0" err="1"/>
              <a:t>дихання</a:t>
            </a:r>
            <a:r>
              <a:rPr lang="ru-RU" dirty="0"/>
              <a:t>, провести </a:t>
            </a:r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масаж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/>
              <a:t>);</a:t>
            </a:r>
          </a:p>
          <a:p>
            <a:pPr marL="45720" indent="0">
              <a:buNone/>
            </a:pPr>
            <a:r>
              <a:rPr lang="ru-RU" dirty="0" smtClean="0"/>
              <a:t>— </a:t>
            </a:r>
            <a:r>
              <a:rPr lang="ru-RU" dirty="0" err="1" smtClean="0"/>
              <a:t>Підтримати</a:t>
            </a:r>
            <a:r>
              <a:rPr lang="ru-RU" dirty="0" smtClean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життєві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/>
              <a:t>потерпшого</a:t>
            </a:r>
            <a:r>
              <a:rPr lang="ru-RU" dirty="0"/>
              <a:t> до </a:t>
            </a:r>
            <a:r>
              <a:rPr lang="ru-RU" dirty="0" err="1"/>
              <a:t>прибуття</a:t>
            </a:r>
            <a:endParaRPr lang="ru-RU" dirty="0"/>
          </a:p>
          <a:p>
            <a:pPr marL="45720" indent="0">
              <a:buNone/>
            </a:pPr>
            <a:r>
              <a:rPr lang="ru-RU" dirty="0" err="1"/>
              <a:t>медичного</a:t>
            </a:r>
            <a:r>
              <a:rPr lang="ru-RU" dirty="0"/>
              <a:t> </a:t>
            </a:r>
            <a:r>
              <a:rPr lang="ru-RU" dirty="0" err="1"/>
              <a:t>працівника</a:t>
            </a:r>
            <a:r>
              <a:rPr lang="ru-RU" dirty="0"/>
              <a:t>;</a:t>
            </a:r>
          </a:p>
          <a:p>
            <a:pPr marL="45720" indent="0">
              <a:buNone/>
            </a:pPr>
            <a:r>
              <a:rPr lang="ru-RU" dirty="0" smtClean="0"/>
              <a:t>— </a:t>
            </a:r>
            <a:r>
              <a:rPr lang="ru-RU" dirty="0" err="1" smtClean="0"/>
              <a:t>Викликати</a:t>
            </a:r>
            <a:r>
              <a:rPr lang="ru-RU" dirty="0" smtClean="0"/>
              <a:t> </a:t>
            </a:r>
            <a:r>
              <a:rPr lang="ru-RU" dirty="0" err="1"/>
              <a:t>швидку</a:t>
            </a:r>
            <a:r>
              <a:rPr lang="ru-RU" dirty="0"/>
              <a:t> </a:t>
            </a:r>
            <a:r>
              <a:rPr lang="ru-RU" dirty="0" err="1"/>
              <a:t>медичну</a:t>
            </a:r>
            <a:r>
              <a:rPr lang="ru-RU" dirty="0"/>
              <a:t> </a:t>
            </a:r>
            <a:r>
              <a:rPr lang="ru-RU" dirty="0" err="1"/>
              <a:t>допомогу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вжити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 </a:t>
            </a:r>
            <a:r>
              <a:rPr lang="ru-RU" dirty="0" err="1"/>
              <a:t>щодо</a:t>
            </a:r>
            <a:endParaRPr lang="ru-RU" dirty="0"/>
          </a:p>
          <a:p>
            <a:pPr marL="45720" indent="0">
              <a:buNone/>
            </a:pPr>
            <a:r>
              <a:rPr lang="ru-RU" dirty="0" err="1"/>
              <a:t>транспортування</a:t>
            </a:r>
            <a:r>
              <a:rPr lang="ru-RU" dirty="0"/>
              <a:t> </a:t>
            </a:r>
            <a:r>
              <a:rPr lang="ru-RU" dirty="0" err="1"/>
              <a:t>потерпілого</a:t>
            </a:r>
            <a:r>
              <a:rPr lang="ru-RU" dirty="0"/>
              <a:t> до </a:t>
            </a:r>
            <a:r>
              <a:rPr lang="ru-RU" dirty="0" err="1"/>
              <a:t>найближчого</a:t>
            </a:r>
            <a:r>
              <a:rPr lang="ru-RU" dirty="0"/>
              <a:t> </a:t>
            </a:r>
            <a:r>
              <a:rPr lang="ru-RU" dirty="0" err="1"/>
              <a:t>лікувального</a:t>
            </a:r>
            <a:r>
              <a:rPr lang="ru-RU" dirty="0"/>
              <a:t> закладу.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Перша допомога при ураженні струмом 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499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9026">
        <p14:doors dir="vert"/>
      </p:transition>
    </mc:Choice>
    <mc:Fallback>
      <p:transition spd="slow" advTm="49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Вікторія</a:t>
            </a:r>
            <a:r>
              <a:rPr lang="ru-RU" dirty="0"/>
              <a:t> </a:t>
            </a:r>
            <a:r>
              <a:rPr lang="ru-RU" dirty="0" err="1"/>
              <a:t>Полісюк</a:t>
            </a:r>
            <a:r>
              <a:rPr lang="ru-RU" dirty="0"/>
              <a:t> – 25-річна </a:t>
            </a:r>
            <a:r>
              <a:rPr lang="ru-RU" dirty="0" err="1" smtClean="0"/>
              <a:t>дівчина</a:t>
            </a:r>
            <a:r>
              <a:rPr lang="ru-RU" dirty="0" smtClean="0"/>
              <a:t> яка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прикута</a:t>
            </a:r>
            <a:r>
              <a:rPr lang="ru-RU" dirty="0" smtClean="0"/>
              <a:t> до </a:t>
            </a:r>
            <a:r>
              <a:rPr lang="ru-RU" dirty="0" err="1" smtClean="0"/>
              <a:t>ліжка</a:t>
            </a:r>
            <a:r>
              <a:rPr lang="ru-RU" dirty="0" smtClean="0"/>
              <a:t> 13 </a:t>
            </a:r>
            <a:r>
              <a:rPr lang="ru-RU" dirty="0" err="1" smtClean="0"/>
              <a:t>років</a:t>
            </a:r>
            <a:r>
              <a:rPr lang="ru-RU" dirty="0"/>
              <a:t> і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апараті</a:t>
            </a:r>
            <a:r>
              <a:rPr lang="ru-RU" dirty="0"/>
              <a:t> </a:t>
            </a:r>
            <a:r>
              <a:rPr lang="ru-RU" dirty="0" err="1"/>
              <a:t>штучної</a:t>
            </a:r>
            <a:r>
              <a:rPr lang="ru-RU" dirty="0"/>
              <a:t> </a:t>
            </a:r>
            <a:r>
              <a:rPr lang="ru-RU" dirty="0" err="1"/>
              <a:t>вентиляції</a:t>
            </a:r>
            <a:r>
              <a:rPr lang="ru-RU" dirty="0"/>
              <a:t> </a:t>
            </a:r>
            <a:r>
              <a:rPr lang="ru-RU" dirty="0" err="1"/>
              <a:t>легенів</a:t>
            </a:r>
            <a:r>
              <a:rPr lang="ru-RU" dirty="0"/>
              <a:t>, 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нерухоме</a:t>
            </a:r>
            <a:r>
              <a:rPr lang="ru-RU" dirty="0"/>
              <a:t>. О</a:t>
            </a:r>
            <a:r>
              <a:rPr lang="ru-RU" dirty="0" smtClean="0"/>
              <a:t>дного </a:t>
            </a:r>
            <a:r>
              <a:rPr lang="ru-RU" dirty="0"/>
              <a:t>разу у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районі</a:t>
            </a:r>
            <a:r>
              <a:rPr lang="ru-RU" dirty="0"/>
              <a:t> </a:t>
            </a:r>
            <a:r>
              <a:rPr lang="ru-RU" dirty="0" err="1"/>
              <a:t>вимкнули</a:t>
            </a:r>
            <a:r>
              <a:rPr lang="ru-RU" dirty="0"/>
              <a:t> </a:t>
            </a:r>
            <a:r>
              <a:rPr lang="ru-RU" dirty="0" err="1"/>
              <a:t>світло</a:t>
            </a:r>
            <a:r>
              <a:rPr lang="ru-RU" dirty="0"/>
              <a:t> через </a:t>
            </a:r>
            <a:r>
              <a:rPr lang="ru-RU" dirty="0" err="1"/>
              <a:t>аварію</a:t>
            </a:r>
            <a:r>
              <a:rPr lang="ru-RU" dirty="0"/>
              <a:t>, і </a:t>
            </a:r>
            <a:r>
              <a:rPr lang="ru-RU" dirty="0" err="1"/>
              <a:t>апарат</a:t>
            </a:r>
            <a:r>
              <a:rPr lang="ru-RU" dirty="0"/>
              <a:t> </a:t>
            </a:r>
            <a:r>
              <a:rPr lang="ru-RU" dirty="0" err="1"/>
              <a:t>відключився</a:t>
            </a:r>
            <a:r>
              <a:rPr lang="ru-RU" dirty="0"/>
              <a:t>. </a:t>
            </a:r>
            <a:r>
              <a:rPr lang="ru-RU" dirty="0" err="1"/>
              <a:t>Ремонтний</a:t>
            </a:r>
            <a:r>
              <a:rPr lang="ru-RU" dirty="0"/>
              <a:t> бригадир сказав,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постачання</a:t>
            </a:r>
            <a:r>
              <a:rPr lang="ru-RU" dirty="0"/>
              <a:t> </a:t>
            </a:r>
            <a:r>
              <a:rPr lang="ru-RU" dirty="0" err="1"/>
              <a:t>електрики</a:t>
            </a:r>
            <a:r>
              <a:rPr lang="ru-RU" dirty="0"/>
              <a:t> буде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 smtClean="0"/>
              <a:t>завтра.Віку</a:t>
            </a:r>
            <a:r>
              <a:rPr lang="ru-RU" dirty="0" smtClean="0"/>
              <a:t> </a:t>
            </a:r>
            <a:r>
              <a:rPr lang="ru-RU" dirty="0" err="1"/>
              <a:t>відключили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апарату</a:t>
            </a:r>
            <a:r>
              <a:rPr lang="ru-RU" dirty="0"/>
              <a:t> та практично </a:t>
            </a:r>
            <a:r>
              <a:rPr lang="ru-RU" dirty="0" err="1"/>
              <a:t>вручну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спеціального</a:t>
            </a:r>
            <a:r>
              <a:rPr lang="ru-RU" dirty="0"/>
              <a:t> пристрою </a:t>
            </a:r>
            <a:r>
              <a:rPr lang="ru-RU" dirty="0" err="1"/>
              <a:t>накачували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легені</a:t>
            </a:r>
            <a:r>
              <a:rPr lang="ru-RU" dirty="0"/>
              <a:t> </a:t>
            </a:r>
            <a:r>
              <a:rPr lang="ru-RU" dirty="0" err="1"/>
              <a:t>повітрям</a:t>
            </a:r>
            <a:r>
              <a:rPr lang="ru-RU" dirty="0"/>
              <a:t>. Але </a:t>
            </a:r>
            <a:r>
              <a:rPr lang="ru-RU" dirty="0" err="1"/>
              <a:t>довго</a:t>
            </a:r>
            <a:r>
              <a:rPr lang="ru-RU" dirty="0"/>
              <a:t> так </a:t>
            </a:r>
            <a:r>
              <a:rPr lang="ru-RU" dirty="0" err="1"/>
              <a:t>тривати</a:t>
            </a:r>
            <a:r>
              <a:rPr lang="ru-RU" dirty="0"/>
              <a:t> не могло. </a:t>
            </a: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сусіди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люди </a:t>
            </a:r>
            <a:r>
              <a:rPr lang="ru-RU" dirty="0" err="1"/>
              <a:t>навколо</a:t>
            </a:r>
            <a:r>
              <a:rPr lang="ru-RU" dirty="0"/>
              <a:t>, </a:t>
            </a:r>
            <a:r>
              <a:rPr lang="ru-RU" dirty="0" err="1"/>
              <a:t>знаючи</a:t>
            </a:r>
            <a:r>
              <a:rPr lang="ru-RU" dirty="0"/>
              <a:t> проблему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сім’ї</a:t>
            </a:r>
            <a:r>
              <a:rPr lang="ru-RU" dirty="0"/>
              <a:t>, </a:t>
            </a:r>
            <a:r>
              <a:rPr lang="ru-RU" dirty="0" err="1"/>
              <a:t>зробили</a:t>
            </a:r>
            <a:r>
              <a:rPr lang="ru-RU" dirty="0"/>
              <a:t> </a:t>
            </a:r>
            <a:r>
              <a:rPr lang="ru-RU" dirty="0" err="1"/>
              <a:t>неможливе</a:t>
            </a:r>
            <a:r>
              <a:rPr lang="ru-RU" dirty="0"/>
              <a:t> – вони </a:t>
            </a:r>
            <a:r>
              <a:rPr lang="ru-RU" dirty="0" err="1"/>
              <a:t>протягнули</a:t>
            </a:r>
            <a:r>
              <a:rPr lang="ru-RU" dirty="0"/>
              <a:t> </a:t>
            </a:r>
            <a:r>
              <a:rPr lang="ru-RU" dirty="0" err="1"/>
              <a:t>електричні</a:t>
            </a:r>
            <a:r>
              <a:rPr lang="ru-RU" dirty="0"/>
              <a:t> </a:t>
            </a:r>
            <a:r>
              <a:rPr lang="ru-RU" dirty="0" err="1"/>
              <a:t>подовжувачі</a:t>
            </a:r>
            <a:r>
              <a:rPr lang="ru-RU" dirty="0"/>
              <a:t>, </a:t>
            </a:r>
            <a:r>
              <a:rPr lang="ru-RU" dirty="0" err="1"/>
              <a:t>підключені</a:t>
            </a:r>
            <a:r>
              <a:rPr lang="ru-RU" dirty="0"/>
              <a:t> один до одного, </a:t>
            </a:r>
            <a:r>
              <a:rPr lang="ru-RU" dirty="0" err="1"/>
              <a:t>ледве</a:t>
            </a:r>
            <a:r>
              <a:rPr lang="ru-RU" dirty="0"/>
              <a:t> не на </a:t>
            </a:r>
            <a:r>
              <a:rPr lang="ru-RU" dirty="0" err="1"/>
              <a:t>кілометр</a:t>
            </a:r>
            <a:r>
              <a:rPr lang="ru-RU" dirty="0"/>
              <a:t> (!) до магазину, де стояв дизель-генератор, і стерегли всю </a:t>
            </a:r>
            <a:r>
              <a:rPr lang="ru-RU" dirty="0" err="1"/>
              <a:t>ніч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 smtClean="0"/>
              <a:t>провід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Життєві випадки з </a:t>
            </a:r>
            <a:r>
              <a:rPr lang="uk-UA" dirty="0" err="1" smtClean="0"/>
              <a:t>електро</a:t>
            </a:r>
            <a:r>
              <a:rPr lang="uk-UA" dirty="0" err="1"/>
              <a:t>-</a:t>
            </a:r>
            <a:r>
              <a:rPr lang="uk-UA" dirty="0" err="1" smtClean="0"/>
              <a:t>необхідністю</a:t>
            </a:r>
            <a:r>
              <a:rPr lang="uk-UA" dirty="0" smtClean="0"/>
              <a:t> 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20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26">
        <p14:ferris dir="l"/>
      </p:transition>
    </mc:Choice>
    <mc:Fallback>
      <p:transition spd="slow" advTm="51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mp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624"/>
            <a:ext cx="9311941" cy="681337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72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692"/>
    </mc:Choice>
    <mc:Fallback>
      <p:transition spd="slow" advTm="21369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82" objId="4"/>
        <p14:triggerEvt type="onClick" time="682" objId="4"/>
        <p14:stopEvt time="213692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1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0.9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|0.6|0.5|0.6|0.6|0.6|0.6|0.6|0.5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139</TotalTime>
  <Words>432</Words>
  <Application>Microsoft Office PowerPoint</Application>
  <PresentationFormat>Экран (4:3)</PresentationFormat>
  <Paragraphs>25</Paragraphs>
  <Slides>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Сетка</vt:lpstr>
      <vt:lpstr>Я електрик-практик </vt:lpstr>
      <vt:lpstr>Що таке електричний струм </vt:lpstr>
      <vt:lpstr>Електрика у природі та як її вимірюють </vt:lpstr>
      <vt:lpstr>Електрики</vt:lpstr>
      <vt:lpstr>Електробезпека</vt:lpstr>
      <vt:lpstr>Перша допомога при ураженні струмом </vt:lpstr>
      <vt:lpstr>Життєві випадки з електро-необхідністю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настя</dc:creator>
  <cp:lastModifiedBy>настя</cp:lastModifiedBy>
  <cp:revision>10</cp:revision>
  <dcterms:created xsi:type="dcterms:W3CDTF">2015-01-29T16:49:53Z</dcterms:created>
  <dcterms:modified xsi:type="dcterms:W3CDTF">2015-01-29T19:09:04Z</dcterms:modified>
</cp:coreProperties>
</file>