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71" r:id="rId9"/>
    <p:sldId id="268" r:id="rId10"/>
    <p:sldId id="270" r:id="rId11"/>
    <p:sldId id="272" r:id="rId12"/>
    <p:sldId id="273" r:id="rId13"/>
    <p:sldId id="274" r:id="rId14"/>
    <p:sldId id="278" r:id="rId15"/>
    <p:sldId id="284" r:id="rId16"/>
    <p:sldId id="285" r:id="rId17"/>
    <p:sldId id="280" r:id="rId18"/>
    <p:sldId id="281" r:id="rId19"/>
    <p:sldId id="282" r:id="rId20"/>
    <p:sldId id="286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9010A64F-BD93-40F6-9D40-F144072EC03F}">
          <p14:sldIdLst>
            <p14:sldId id="256"/>
            <p14:sldId id="258"/>
            <p14:sldId id="259"/>
            <p14:sldId id="260"/>
            <p14:sldId id="265"/>
            <p14:sldId id="261"/>
            <p14:sldId id="262"/>
            <p14:sldId id="271"/>
            <p14:sldId id="268"/>
            <p14:sldId id="270"/>
            <p14:sldId id="272"/>
            <p14:sldId id="273"/>
            <p14:sldId id="274"/>
            <p14:sldId id="278"/>
          </p14:sldIdLst>
        </p14:section>
        <p14:section name="Атеїзм" id="{D4E8B91B-686A-457B-9A85-5459DDAC4DD4}">
          <p14:sldIdLst>
            <p14:sldId id="284"/>
            <p14:sldId id="285"/>
            <p14:sldId id="280"/>
            <p14:sldId id="281"/>
            <p14:sldId id="282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>
        <p:scale>
          <a:sx n="75" d="100"/>
          <a:sy n="7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19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86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33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46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68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72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46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73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06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312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3ADA-E87B-43FA-A7B7-6DB866AF8369}" type="datetimeFigureOut">
              <a:rPr lang="uk-UA" smtClean="0"/>
              <a:t>18.05.2014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47C8-E044-4D7E-AA91-906651C0CD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18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58200" cy="2907754"/>
          </a:xfrm>
        </p:spPr>
        <p:txBody>
          <a:bodyPr>
            <a:normAutofit/>
          </a:bodyPr>
          <a:lstStyle/>
          <a:p>
            <a:r>
              <a:rPr lang="uk-UA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Неорелігії та атеїзм</a:t>
            </a:r>
            <a:endParaRPr lang="uk-UA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ocart+-+Grief_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 Товариство </a:t>
            </a:r>
            <a:r>
              <a:rPr lang="uk-UA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 </a:t>
            </a:r>
            <a:r>
              <a:rPr lang="uk-UA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Крішни</a:t>
            </a:r>
            <a:r>
              <a:rPr lang="uk-U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Популярну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Харе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Крішна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послідовники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одержали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мантрі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вони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співають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голосно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повторюють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тихо на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вервиці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називаної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джапа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мала). 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 поклоніння є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Крішна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ім'я якого його прихильники перекладають як «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всеприваблюючий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разом зі своєю подругою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Радгою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Вішнуїти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вірять, що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Крішна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тотожний з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Вішну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верховною формою Бога, натомість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Радга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його жіночою подобою й уособленням любові.</a:t>
            </a:r>
          </a:p>
        </p:txBody>
      </p:sp>
    </p:spTree>
    <p:extLst>
      <p:ext uri="{BB962C8B-B14F-4D97-AF65-F5344CB8AC3E}">
        <p14:creationId xmlns:p14="http://schemas.microsoft.com/office/powerpoint/2010/main" val="20299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658418"/>
          </a:xfrm>
        </p:spPr>
        <p:txBody>
          <a:bodyPr>
            <a:noAutofit/>
          </a:bodyPr>
          <a:lstStyle/>
          <a:p>
            <a:r>
              <a:rPr lang="uk-UA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Синкретичні 						релігії</a:t>
            </a:r>
            <a:endParaRPr lang="uk-UA" sz="8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Церква об'єднання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Церква </a:t>
            </a:r>
            <a:r>
              <a:rPr lang="uk-UA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 виникла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Сеулі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Корея,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послідовників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заснували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Духа»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християнства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послання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гласить,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віруючої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край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стражданням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Небесного Батька.</a:t>
            </a:r>
            <a:endParaRPr lang="uk-UA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34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 fontScale="90000"/>
          </a:bodyPr>
          <a:lstStyle/>
          <a:p>
            <a:pPr algn="l"/>
            <a: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</a:t>
            </a:r>
            <a:br>
              <a:rPr lang="uk-UA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br>
              <a:rPr lang="uk-UA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uk-UA" sz="8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неорелігї</a:t>
            </a:r>
            <a:endParaRPr lang="uk-UA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Інші неорелігії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800" dirty="0" err="1"/>
              <a:t>Неоязичництво</a:t>
            </a:r>
            <a:endParaRPr lang="uk-UA" sz="28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104456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Неоязичництво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сукупність сучасних течій, що закликають до відновлення язичницьких уявлень, культів та обрядів.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Неоязичництво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нативізм-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реконструкція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дохристиянських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вірувань</a:t>
            </a:r>
            <a:r>
              <a:rPr lang="uk-UA" sz="2000" dirty="0"/>
              <a:t>.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2800" dirty="0" smtClean="0"/>
              <a:t>Сатанізм</a:t>
            </a:r>
            <a:endParaRPr lang="uk-UA" sz="280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Сатанізм - ряд світоглядів і вірувань, в яких образ Сатани трактується як позитивний символ могутності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свободи.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час існує кілька різновидів сатанізму, найпоширенішим 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 є Сатанізм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ЛаВея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більш поміркована форма, яка розглядає Сатану просто як символ.</a:t>
            </a:r>
          </a:p>
        </p:txBody>
      </p:sp>
    </p:spTree>
    <p:extLst>
      <p:ext uri="{BB962C8B-B14F-4D97-AF65-F5344CB8AC3E}">
        <p14:creationId xmlns:p14="http://schemas.microsoft.com/office/powerpoint/2010/main" val="20717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002234"/>
          </a:xfrm>
        </p:spPr>
        <p:txBody>
          <a:bodyPr>
            <a:normAutofit/>
          </a:bodyPr>
          <a:lstStyle/>
          <a:p>
            <a:r>
              <a:rPr lang="uk-UA" sz="9600" i="1" dirty="0" smtClean="0">
                <a:solidFill>
                  <a:srgbClr val="0070C0"/>
                </a:solidFill>
                <a:latin typeface="+mn-lt"/>
              </a:rPr>
              <a:t>Атеїзм</a:t>
            </a:r>
            <a:endParaRPr lang="uk-UA" sz="9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9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Атеїзм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</a:t>
            </a:r>
            <a:r>
              <a:rPr lang="ru-RU" dirty="0"/>
              <a:t> </a:t>
            </a:r>
            <a:r>
              <a:rPr lang="ru-RU" i="1" dirty="0" err="1"/>
              <a:t>атеїст</a:t>
            </a:r>
            <a:r>
              <a:rPr lang="ru-RU" dirty="0"/>
              <a:t> 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застосовано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практичного </a:t>
            </a:r>
            <a:r>
              <a:rPr lang="ru-RU" dirty="0" err="1"/>
              <a:t>безбожництва</a:t>
            </a:r>
            <a:r>
              <a:rPr lang="ru-RU" dirty="0"/>
              <a:t> у 1577 </a:t>
            </a:r>
            <a:r>
              <a:rPr lang="ru-RU" dirty="0" err="1" smtClean="0"/>
              <a:t>році</a:t>
            </a:r>
            <a:r>
              <a:rPr lang="ru-RU" dirty="0"/>
              <a:t>. У </a:t>
            </a:r>
            <a:r>
              <a:rPr lang="ru-RU" dirty="0" err="1"/>
              <a:t>Європі</a:t>
            </a:r>
            <a:r>
              <a:rPr lang="ru-RU" dirty="0"/>
              <a:t> слово «</a:t>
            </a:r>
            <a:r>
              <a:rPr lang="ru-RU" dirty="0" err="1"/>
              <a:t>атеїзм</a:t>
            </a:r>
            <a:r>
              <a:rPr lang="ru-RU" dirty="0"/>
              <a:t>» почало </a:t>
            </a:r>
            <a:r>
              <a:rPr lang="ru-RU" dirty="0" err="1"/>
              <a:t>використовуватися</a:t>
            </a:r>
            <a:r>
              <a:rPr lang="ru-RU" dirty="0"/>
              <a:t> для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переконань</a:t>
            </a:r>
            <a:r>
              <a:rPr lang="ru-RU" dirty="0"/>
              <a:t> у XVIII </a:t>
            </a:r>
            <a:r>
              <a:rPr lang="ru-RU" dirty="0" err="1"/>
              <a:t>столітті</a:t>
            </a:r>
            <a:r>
              <a:rPr lang="ru-RU" dirty="0"/>
              <a:t> й </a:t>
            </a:r>
            <a:r>
              <a:rPr lang="ru-RU" dirty="0" err="1"/>
              <a:t>позначало</a:t>
            </a:r>
            <a:r>
              <a:rPr lang="ru-RU" dirty="0"/>
              <a:t> </a:t>
            </a:r>
            <a:r>
              <a:rPr lang="ru-RU" dirty="0" err="1"/>
              <a:t>невіру</a:t>
            </a:r>
            <a:r>
              <a:rPr lang="ru-RU" dirty="0"/>
              <a:t> у </a:t>
            </a:r>
            <a:r>
              <a:rPr lang="ru-RU" dirty="0" err="1"/>
              <a:t>монотеїстичного</a:t>
            </a:r>
            <a:r>
              <a:rPr lang="ru-RU" dirty="0"/>
              <a:t> </a:t>
            </a:r>
            <a:r>
              <a:rPr lang="ru-RU" dirty="0" err="1"/>
              <a:t>іудео-християнського</a:t>
            </a:r>
            <a:r>
              <a:rPr lang="ru-RU" dirty="0"/>
              <a:t> бога.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31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Атеїзм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Безвірництво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світогляд, який характеризується відсутністю віри в існування будь-яких богів, духів, інших «потойбічних» істот тощо. </a:t>
            </a:r>
          </a:p>
        </p:txBody>
      </p:sp>
    </p:spTree>
    <p:extLst>
      <p:ext uri="{BB962C8B-B14F-4D97-AF65-F5344CB8AC3E}">
        <p14:creationId xmlns:p14="http://schemas.microsoft.com/office/powerpoint/2010/main" val="5200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uk-UA" dirty="0" smtClean="0"/>
              <a:t>Також Атеїзм – це світогляд</a:t>
            </a:r>
            <a:r>
              <a:rPr lang="uk-UA" dirty="0"/>
              <a:t>, згідно з яким природний, матеріальний світ є єдиним і самодостатнім, а для пояснення явищ і опису законів природи не потрібне залучення надприродних сил, наприклад Бога, богів, духів, інших </a:t>
            </a:r>
            <a:r>
              <a:rPr lang="uk-UA" dirty="0" smtClean="0"/>
              <a:t>в нематеріальних </a:t>
            </a:r>
            <a:r>
              <a:rPr lang="uk-UA" dirty="0"/>
              <a:t>істот. Атеїсти вважають всі існуючі релігії і вірування творінням самої людини, а поява Всесвіту розглядають з наукової точки </a:t>
            </a:r>
            <a:r>
              <a:rPr lang="uk-UA" dirty="0" smtClean="0"/>
              <a:t>зору.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83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 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Докінзом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можна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користуватися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такою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класифікацією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numCol="2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Теїзм — віра в бога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багатьох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богів,  який активно впливає на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 подій в нашому світі, вислуховує молитви, приймає приношення, творить «дива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>
              <a:buFont typeface="+mj-lt"/>
              <a:buAutoNum type="arabicPeriod"/>
            </a:pPr>
            <a:endParaRPr lang="uk-UA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Деїзм — віра в бога як творця всесвіту, який, однак, не втручається в реальний хід подій в сьогоднішньому світі. Такий бог може діяти тільки на початку і в кінці світу, а розвиток всесвіту підпорядкований законам природи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uk-UA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Пантеїзм — ототожнення бога з усім всесвітом, із законами природи і т. д. Відрізняється від атеїзму тільки термінологічно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uk-UA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Атеїзм — заперечення існування Бога (богів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uk-UA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Агностицизм — твердження про те, що неможливо (на сьогоднішньому рівні знань або ж принципово ніколи) отримати відповідь на питання про існування Бога.</a:t>
            </a:r>
          </a:p>
          <a:p>
            <a:pPr marL="457200" indent="-457200">
              <a:buFont typeface="+mj-lt"/>
              <a:buAutoNum type="arabicPeriod"/>
            </a:pPr>
            <a:endParaRPr lang="uk-UA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uk-UA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Причини появи неорелігії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Нетрадиційні релігії породжені глибинними процесами суспільного життя ХХ ст. і виявилося не тільки і відновленні ортодоксальних релігійних традицій, а й у пошуку нових цінностей, духовних орієнтацій. На позначення цього явища вживають багато </a:t>
            </a:r>
            <a:r>
              <a:rPr lang="uk-UA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синомічних</a:t>
            </a:r>
            <a:r>
              <a:rPr lang="uk-UA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термінів: </a:t>
            </a:r>
            <a:r>
              <a:rPr lang="uk-UA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неорелігії</a:t>
            </a:r>
            <a:r>
              <a:rPr lang="uk-UA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неосекти</a:t>
            </a:r>
            <a:r>
              <a:rPr lang="uk-UA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неокульти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Неорухи</a:t>
            </a:r>
            <a:r>
              <a:rPr lang="uk-UA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народжені кризою традиційної релігії. </a:t>
            </a:r>
            <a:endParaRPr lang="uk-UA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i="1" dirty="0" smtClean="0"/>
          </a:p>
          <a:p>
            <a:endParaRPr lang="uk-UA" i="1" dirty="0"/>
          </a:p>
          <a:p>
            <a:pPr marL="0" indent="0" algn="ctr">
              <a:buNone/>
            </a:pPr>
            <a:r>
              <a:rPr lang="uk-UA" i="1" dirty="0" smtClean="0"/>
              <a:t>Дякую за увагу !!!</a:t>
            </a:r>
          </a:p>
          <a:p>
            <a:pPr marL="4572000" indent="0">
              <a:buNone/>
            </a:pP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Підготувала учениця 11 класу  </a:t>
            </a:r>
            <a:r>
              <a:rPr lang="uk-UA" i="1" dirty="0" err="1" smtClean="0"/>
              <a:t>Милян</a:t>
            </a:r>
            <a:r>
              <a:rPr lang="uk-UA" i="1" dirty="0" smtClean="0"/>
              <a:t> Віра.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082681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ХХ ст. позиції усталених релігійних течій підірвав передусім науковий світогляд. Досягнення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неорелігії </a:t>
            </a:r>
            <a:r>
              <a:rPr lang="uk-UA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висунули проблеми, перед якими офіційна церква виявилась безсильною. У своїх догматах культом синтетичних релігій, створюється на поєднання елементів різних традиційних релігій, створюючи власні вчення, систему обрядових дійств, церковну організацію, претендуючи на статус над релігії.</a:t>
            </a:r>
            <a:endParaRPr lang="uk-UA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6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7030A0"/>
                </a:solidFill>
              </a:rPr>
              <a:t>Класифікація нерелігійних систем</a:t>
            </a:r>
            <a:endParaRPr lang="uk-UA" i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 numCol="2">
            <a:normAutofit fontScale="25000" lnSpcReduction="20000"/>
          </a:bodyPr>
          <a:lstStyle/>
          <a:p>
            <a:pPr marL="444500" indent="-177800">
              <a:buNone/>
            </a:pPr>
            <a:r>
              <a:rPr lang="en-US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Нехристиянські </a:t>
            </a: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течії, вірування на </a:t>
            </a:r>
            <a:endParaRPr lang="uk-UA" sz="5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r>
              <a:rPr lang="uk-UA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 християнській основі:</a:t>
            </a:r>
          </a:p>
          <a:p>
            <a:pPr marL="444500" indent="-177800">
              <a:buNone/>
            </a:pP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Церква </a:t>
            </a:r>
            <a:r>
              <a:rPr lang="uk-UA" sz="5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Воскресаючої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Богородиці;</a:t>
            </a:r>
          </a:p>
          <a:p>
            <a:pPr marL="444500" indent="-177800">
              <a:buNone/>
            </a:pP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Мормони;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 апостольська 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церква;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Церква Христа;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Нова церква 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5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Єрусалиму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5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endParaRPr lang="uk-UA" sz="5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Релігії </a:t>
            </a:r>
            <a:r>
              <a:rPr lang="uk-UA" sz="5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орієнталістського</a:t>
            </a: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напряму: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Неоіндуїзм;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Міжнародне товариство 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 </a:t>
            </a:r>
            <a:r>
              <a:rPr lang="uk-UA" sz="5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Крішни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Послідовники </a:t>
            </a:r>
            <a:r>
              <a:rPr lang="uk-UA" sz="5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Шрі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Сатьї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Саї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Баби;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Центри </a:t>
            </a:r>
            <a:r>
              <a:rPr lang="uk-UA" sz="5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Шрі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Гінмоя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4500" indent="-177800">
              <a:buNone/>
            </a:pP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Вселенська чиста релігія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4500" indent="-177800">
              <a:buNone/>
            </a:pPr>
            <a:endParaRPr lang="uk-UA" sz="5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r>
              <a:rPr lang="uk-UA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Езотеричні об'єднання:                                      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Теософія;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Братство </a:t>
            </a:r>
            <a:r>
              <a:rPr lang="uk-UA" sz="5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Грааля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4500" indent="-177800">
              <a:buNone/>
            </a:pPr>
            <a:endParaRPr lang="uk-UA" sz="5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endParaRPr lang="uk-UA" sz="5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5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Неоязичництво</a:t>
            </a: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Рідна Віра;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uk-UA" sz="5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РІН-віра</a:t>
            </a: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Собор рідної віри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endParaRPr lang="uk-UA" sz="5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  <a:tabLst>
                <a:tab pos="88900" algn="l"/>
                <a:tab pos="3492500" algn="l"/>
              </a:tabLst>
            </a:pP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Синкретичні </a:t>
            </a: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релігії:</a:t>
            </a:r>
          </a:p>
          <a:p>
            <a:pPr marL="444500" indent="-177800">
              <a:buNone/>
              <a:tabLst>
                <a:tab pos="0" algn="l"/>
              </a:tabLst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Біле братство;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Церква об'єднання;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Всесвітня віра Божа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endParaRPr lang="uk-UA" sz="5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5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Саєнтологічні </a:t>
            </a: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рухи: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Діанетика;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Наука розуму;</a:t>
            </a:r>
          </a:p>
          <a:p>
            <a:pPr marL="444500" indent="-177800">
              <a:buNone/>
            </a:pPr>
            <a:r>
              <a:rPr lang="uk-UA" sz="5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Християнська наука</a:t>
            </a:r>
            <a:r>
              <a:rPr lang="uk-UA" sz="5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endParaRPr lang="uk-UA" sz="5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177800">
              <a:buNone/>
            </a:pPr>
            <a:r>
              <a:rPr lang="uk-UA" sz="5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Сатанізм.</a:t>
            </a:r>
          </a:p>
          <a:p>
            <a:pPr marL="444500" indent="-444500"/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331236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До </a:t>
            </a:r>
            <a:r>
              <a:rPr lang="ru-RU" i="1" dirty="0" err="1">
                <a:solidFill>
                  <a:srgbClr val="0070C0"/>
                </a:solidFill>
              </a:rPr>
              <a:t>неохристиянських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течій</a:t>
            </a:r>
            <a:r>
              <a:rPr lang="ru-RU" i="1" dirty="0">
                <a:solidFill>
                  <a:srgbClr val="0070C0"/>
                </a:solidFill>
              </a:rPr>
              <a:t> з </a:t>
            </a:r>
            <a:r>
              <a:rPr lang="ru-RU" i="1" dirty="0" err="1">
                <a:solidFill>
                  <a:srgbClr val="0070C0"/>
                </a:solidFill>
              </a:rPr>
              <a:t>певними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зауваженнями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можна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віднести</a:t>
            </a:r>
            <a:endParaRPr lang="uk-UA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Мормони</a:t>
            </a:r>
            <a:endParaRPr lang="uk-UA" i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Мормони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культурна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мормонізмом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релігією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створеною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 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Джозефера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Сміта.</a:t>
            </a:r>
            <a:endParaRPr lang="ru-RU" sz="2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«мормон» взято з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Мормона, священного для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мормонів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вони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перекладом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писань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золотих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переданих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Джозефу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Сміту-молодшому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ангелом.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опублікований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1830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текстом, книга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названа на честь Мормона -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стародавнього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пророка та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 у IV ст. на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Американському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70C0"/>
                </a:solidFill>
              </a:rPr>
              <a:t>Свідки </a:t>
            </a:r>
            <a:r>
              <a:rPr lang="uk-UA" i="1" dirty="0" err="1" smtClean="0">
                <a:solidFill>
                  <a:srgbClr val="0070C0"/>
                </a:solidFill>
              </a:rPr>
              <a:t>Єгови</a:t>
            </a:r>
            <a:endParaRPr lang="uk-UA" i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 Христианка </a:t>
            </a:r>
            <a:r>
              <a:rPr lang="ru-RU" i="1" dirty="0" err="1" smtClean="0">
                <a:solidFill>
                  <a:srgbClr val="0070C0"/>
                </a:solidFill>
              </a:rPr>
              <a:t>релігійна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течія</a:t>
            </a:r>
            <a:r>
              <a:rPr lang="ru-RU" i="1" dirty="0" smtClean="0">
                <a:solidFill>
                  <a:srgbClr val="0070C0"/>
                </a:solidFill>
              </a:rPr>
              <a:t>, заснована 1872 року в США Чарльзом Расселом. Станом на 2013 </a:t>
            </a:r>
            <a:r>
              <a:rPr lang="ru-RU" i="1" dirty="0" err="1" smtClean="0">
                <a:solidFill>
                  <a:srgbClr val="0070C0"/>
                </a:solidFill>
              </a:rPr>
              <a:t>рік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найвища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кількість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членів</a:t>
            </a:r>
            <a:r>
              <a:rPr lang="ru-RU" i="1" dirty="0" smtClean="0">
                <a:solidFill>
                  <a:srgbClr val="0070C0"/>
                </a:solidFill>
              </a:rPr>
              <a:t> становила 7 965 954 </a:t>
            </a:r>
            <a:r>
              <a:rPr lang="ru-RU" i="1" dirty="0" err="1" smtClean="0">
                <a:solidFill>
                  <a:srgbClr val="0070C0"/>
                </a:solidFill>
              </a:rPr>
              <a:t>чоловік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i="1" dirty="0" smtClean="0">
                <a:solidFill>
                  <a:srgbClr val="0070C0"/>
                </a:solidFill>
              </a:rPr>
              <a:t>Свідки </a:t>
            </a:r>
            <a:r>
              <a:rPr lang="uk-UA" i="1" dirty="0" err="1" smtClean="0">
                <a:solidFill>
                  <a:srgbClr val="0070C0"/>
                </a:solidFill>
              </a:rPr>
              <a:t>Єгови</a:t>
            </a:r>
            <a:r>
              <a:rPr lang="uk-UA" i="1" dirty="0" smtClean="0">
                <a:solidFill>
                  <a:srgbClr val="0070C0"/>
                </a:solidFill>
              </a:rPr>
              <a:t> — назва, прийнята більшістю із Дослідників Біблії у 1931 році, щоби відділити себе від віросповідань решти християнського світу. Дане найменування Свідки </a:t>
            </a:r>
            <a:r>
              <a:rPr lang="uk-UA" i="1" dirty="0" err="1" smtClean="0">
                <a:solidFill>
                  <a:srgbClr val="0070C0"/>
                </a:solidFill>
              </a:rPr>
              <a:t>Єгови</a:t>
            </a:r>
            <a:r>
              <a:rPr lang="uk-UA" i="1" dirty="0" smtClean="0">
                <a:solidFill>
                  <a:srgbClr val="0070C0"/>
                </a:solidFill>
              </a:rPr>
              <a:t> засновують на словах із книги Ісаї (</a:t>
            </a:r>
            <a:r>
              <a:rPr lang="uk-UA" i="1" dirty="0" err="1" smtClean="0">
                <a:solidFill>
                  <a:srgbClr val="0070C0"/>
                </a:solidFill>
              </a:rPr>
              <a:t>Іс</a:t>
            </a:r>
            <a:r>
              <a:rPr lang="uk-UA" i="1" dirty="0" smtClean="0">
                <a:solidFill>
                  <a:srgbClr val="0070C0"/>
                </a:solidFill>
              </a:rPr>
              <a:t>. 43:10-12):</a:t>
            </a:r>
            <a:endParaRPr lang="uk-UA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vi-VN" dirty="0" smtClean="0">
                <a:solidFill>
                  <a:schemeClr val="accent3">
                    <a:lumMod val="50000"/>
                  </a:schemeClr>
                </a:solidFill>
              </a:rPr>
              <a:t>Неоінду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ї</a:t>
            </a:r>
            <a:r>
              <a:rPr lang="vi-VN" dirty="0" smtClean="0">
                <a:solidFill>
                  <a:schemeClr val="accent3">
                    <a:lumMod val="50000"/>
                  </a:schemeClr>
                </a:solidFill>
              </a:rPr>
              <a:t>зм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Неоінду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Індуський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універсалізм—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індуїзму, узагальнена назва низки індуїстських конфесій, утворених в результаті намагань реформувати індуїзм, що відбувались в першій половині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реформаторським рухом всередині індуїзму.</a:t>
            </a:r>
          </a:p>
          <a:p>
            <a:pPr marL="0" indent="0" algn="just">
              <a:buNone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прикметних рис неоіндуїзму є прагнення приєднати до своєї релігійно-філософської системи елементи вчень інших релігій (наприклад, християнства).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орієнталістського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uk-UA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хідного</a:t>
            </a:r>
            <a:r>
              <a:rPr lang="uk-UA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endParaRPr lang="uk-UA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снови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201</TotalTime>
  <Words>716</Words>
  <Application>Microsoft Office PowerPoint</Application>
  <PresentationFormat>Екран (4:3)</PresentationFormat>
  <Paragraphs>87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Тема1</vt:lpstr>
      <vt:lpstr>Неорелігії та атеїзм</vt:lpstr>
      <vt:lpstr>Причини появи неорелігії</vt:lpstr>
      <vt:lpstr>Презентація PowerPoint</vt:lpstr>
      <vt:lpstr>Класифікація нерелігійних систем</vt:lpstr>
      <vt:lpstr>До неохристиянських течій з певними зауваженнями можна віднести</vt:lpstr>
      <vt:lpstr>Мормони</vt:lpstr>
      <vt:lpstr>Свідки Єгови</vt:lpstr>
      <vt:lpstr>Неоіндуїзм</vt:lpstr>
      <vt:lpstr>До орієнталістського (Cхідного) напряму можна віднести</vt:lpstr>
      <vt:lpstr>Міжнародне Товариство Свідомості Крішни </vt:lpstr>
      <vt:lpstr>Синкретичні       релігії</vt:lpstr>
      <vt:lpstr>Церква об'єднання</vt:lpstr>
      <vt:lpstr> Інші                   неорелігї</vt:lpstr>
      <vt:lpstr>Інші неорелігії</vt:lpstr>
      <vt:lpstr>Атеїзм</vt:lpstr>
      <vt:lpstr>Атеїзм</vt:lpstr>
      <vt:lpstr>Атеїзм</vt:lpstr>
      <vt:lpstr>Презентація PowerPoint</vt:lpstr>
      <vt:lpstr>За Докінзом, можна користуватися такою класифікацією:</vt:lpstr>
      <vt:lpstr>Кінець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Неорелігії та атеїзм</dc:title>
  <dc:creator>Markus</dc:creator>
  <cp:lastModifiedBy>Віра</cp:lastModifiedBy>
  <cp:revision>21</cp:revision>
  <dcterms:created xsi:type="dcterms:W3CDTF">2014-03-04T15:24:52Z</dcterms:created>
  <dcterms:modified xsi:type="dcterms:W3CDTF">2014-05-18T18:50:07Z</dcterms:modified>
</cp:coreProperties>
</file>