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5" r:id="rId7"/>
    <p:sldId id="260" r:id="rId8"/>
    <p:sldId id="261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2285992"/>
            <a:ext cx="4071966" cy="1941517"/>
          </a:xfrm>
        </p:spPr>
        <p:txBody>
          <a:bodyPr>
            <a:normAutofit/>
          </a:bodyPr>
          <a:lstStyle/>
          <a:p>
            <a:r>
              <a:rPr lang="uk-UA" sz="9600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ЛАД</a:t>
            </a:r>
            <a:endParaRPr lang="uk-UA" sz="9600" dirty="0">
              <a:latin typeface="Times New Roman" pitchFamily="18" charset="0"/>
              <a:ea typeface="BatangChe" pitchFamily="49" charset="-127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20px-Emblem_of_the_Arab_League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2066" y="3214686"/>
            <a:ext cx="3081132" cy="33012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285728"/>
            <a:ext cx="3286148" cy="6215106"/>
          </a:xfrm>
        </p:spPr>
        <p:txBody>
          <a:bodyPr>
            <a:normAutofit lnSpcReduction="10000"/>
          </a:bodyPr>
          <a:lstStyle/>
          <a:p>
            <a:endParaRPr lang="uk-UA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ЛАД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офіційна назва </a:t>
            </a:r>
            <a:r>
              <a:rPr lang="vi-VN" sz="1800" b="1" dirty="0" smtClean="0">
                <a:latin typeface="Times New Roman" pitchFamily="18" charset="0"/>
                <a:cs typeface="Times New Roman" pitchFamily="18" charset="0"/>
              </a:rPr>
              <a:t>Ліга арабських держав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одна з регіональних організацій арабських держав Південно-Західної Азії, Північної і Північно-Східної Африки. Створена в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Каїрі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22 березня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1945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року.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Згідно з статутом ЛАД — це «добровільна організація суверенних арабських держав, яка ставить своєю метою зміцнення тісних зв'язків між ними, координацію їх політичної діяльності, досягнення прогресу між країнами Арабського Сходу». Пакт, або Статут ЛАД. за формою є міжнародним договором, надає важливого значення співробітництву в галузях економіки, фінансів, транспорту, культури. </a:t>
            </a:r>
          </a:p>
          <a:p>
            <a:endParaRPr lang="uk-UA" sz="1600" dirty="0" smtClean="0"/>
          </a:p>
          <a:p>
            <a:endParaRPr lang="uk-UA" sz="1600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6" name="Рисунок 5" descr="Flag_of_the_Arab_League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57166"/>
            <a:ext cx="4095752" cy="272879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643051"/>
            <a:ext cx="3008313" cy="3571900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Члени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— 21 держава: Алжир. Бахрейн, Джібуті, Єгипет, Йорданія, Ірак, Катар, Кувейт, Ліван, Лівія, Єменська Республіка Мавританія. Марокко, ОАЕ, Оман, Саудівська Аравія,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Сірія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Сомалі, Судан, Туніс, ОВП.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250px-Flag_of_Djibouti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810" y="285728"/>
            <a:ext cx="2381250" cy="1590675"/>
          </a:xfrm>
        </p:spPr>
      </p:pic>
      <p:pic>
        <p:nvPicPr>
          <p:cNvPr id="8" name="Рисунок 7" descr="bigpreview_Algeria Grunge Fl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1428736"/>
            <a:ext cx="2480999" cy="1551498"/>
          </a:xfrm>
          <a:prstGeom prst="rect">
            <a:avLst/>
          </a:prstGeom>
        </p:spPr>
      </p:pic>
      <p:pic>
        <p:nvPicPr>
          <p:cNvPr id="9" name="Рисунок 8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2571745"/>
            <a:ext cx="2476499" cy="1647998"/>
          </a:xfrm>
          <a:prstGeom prst="rect">
            <a:avLst/>
          </a:prstGeom>
        </p:spPr>
      </p:pic>
      <p:pic>
        <p:nvPicPr>
          <p:cNvPr id="10" name="Рисунок 9" descr="jordan (1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4000504"/>
            <a:ext cx="2571735" cy="1715942"/>
          </a:xfrm>
          <a:prstGeom prst="rect">
            <a:avLst/>
          </a:prstGeom>
        </p:spPr>
      </p:pic>
      <p:pic>
        <p:nvPicPr>
          <p:cNvPr id="11" name="Рисунок 10" descr="ццц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934" y="5000636"/>
            <a:ext cx="2462216" cy="1698087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857232"/>
            <a:ext cx="5068684" cy="450059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57818" y="714356"/>
            <a:ext cx="3429024" cy="5429288"/>
          </a:xfrm>
        </p:spPr>
        <p:txBody>
          <a:bodyPr>
            <a:no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Спочатку ініціаторами об'єднання виступили представники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Хашимітів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— правлячої династії в Йорданії та Іраку. Проте їхні плани «Великої Сирії» та «Родючого півмісяця» були відкинуті іншими арабськими країнами. Ініціативу об'єднання взяв на себе Єгипет.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Восени 1944р. в Александрії на установчій конференції арабських країн було підписано так званий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Александрійський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протокол, що передбачав створення Ліги арабських держав.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29256" y="642918"/>
            <a:ext cx="3000396" cy="5572164"/>
          </a:xfrm>
        </p:spPr>
        <p:txBody>
          <a:bodyPr>
            <a:normAutofit/>
          </a:bodyPr>
          <a:lstStyle/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Ліга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арабських держав зіграла важливу роль у формуванні шкільної програми; підвищення ролі жінок в арабському суспільстві, сприянню соціального захисту дітей; заохочення молодіжних і спортивних програм, збереження арабської культурної спадщини і розвиток культурного обміну між державами-членами.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1321514570_arabische_liga_kairo_fullsize_1.12214714.13146097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545" y="1071563"/>
            <a:ext cx="4964553" cy="4214825"/>
          </a:xfrm>
        </p:spPr>
      </p:pic>
    </p:spTree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rab_League_orthographic_projec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1426" y="1000107"/>
            <a:ext cx="4569663" cy="456966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857364"/>
            <a:ext cx="3008313" cy="4691063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Площа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країн-членів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арабських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держав становить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14 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км²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частково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охоплює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континенти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пустелю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Сахару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родючі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долина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Нілу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714380"/>
          </a:xfrm>
        </p:spPr>
        <p:txBody>
          <a:bodyPr>
            <a:normAutofit/>
          </a:bodyPr>
          <a:lstStyle/>
          <a:p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Ліга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арабських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держав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багата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величезними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ресурсами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нафти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природного газу</a:t>
            </a:r>
            <a:endParaRPr lang="uk-UA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008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6439" y="1600200"/>
            <a:ext cx="3720121" cy="4525963"/>
          </a:xfrm>
        </p:spPr>
      </p:pic>
      <p:pic>
        <p:nvPicPr>
          <p:cNvPr id="6" name="Содержимое 5" descr="flamme_gaz_mains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43050"/>
            <a:ext cx="3781452" cy="4500594"/>
          </a:xfrm>
        </p:spPr>
      </p:pic>
    </p:spTree>
  </p:cSld>
  <p:clrMapOvr>
    <a:masterClrMapping/>
  </p:clrMapOvr>
  <p:transition>
    <p:checke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1714488"/>
            <a:ext cx="3257544" cy="3500462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 час існування організації було проведено більш ніж 30 самітів , проте  перший ( 1970 ) , другий ( 1976 ) та 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ятий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( 1988 ) надзвичайні саміти набули значного розголосу по всьому світові.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8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71934" y="1500174"/>
            <a:ext cx="4694497" cy="3571900"/>
          </a:xfrm>
        </p:spPr>
      </p:pic>
    </p:spTree>
  </p:cSld>
  <p:clrMapOvr>
    <a:masterClrMapping/>
  </p:clrMapOvr>
  <p:transition>
    <p:comb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85992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</a:t>
            </a:r>
            <a:r>
              <a:rPr lang="ru-RU" sz="6600" dirty="0" smtClean="0"/>
              <a:t>ДЯКУ</a:t>
            </a:r>
            <a:r>
              <a:rPr lang="uk-UA" sz="6600" dirty="0" smtClean="0"/>
              <a:t>Є</a:t>
            </a:r>
            <a:r>
              <a:rPr lang="ru-RU" sz="6600" dirty="0" smtClean="0"/>
              <a:t>МО ЗА УВАГУ!</a:t>
            </a:r>
            <a:endParaRPr lang="uk-UA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00694" y="5357826"/>
            <a:ext cx="3206745" cy="1165229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Виконали учениці 31 групи </a:t>
            </a:r>
            <a:r>
              <a:rPr lang="uk-UA" dirty="0" err="1" smtClean="0">
                <a:solidFill>
                  <a:schemeClr val="tx1"/>
                </a:solidFill>
              </a:rPr>
              <a:t>Бодрик</a:t>
            </a:r>
            <a:r>
              <a:rPr lang="uk-UA" dirty="0" smtClean="0">
                <a:solidFill>
                  <a:schemeClr val="tx1"/>
                </a:solidFill>
              </a:rPr>
              <a:t> Ірина та </a:t>
            </a:r>
            <a:r>
              <a:rPr lang="uk-UA" dirty="0" err="1" smtClean="0">
                <a:solidFill>
                  <a:schemeClr val="tx1"/>
                </a:solidFill>
              </a:rPr>
              <a:t>Рибченко</a:t>
            </a:r>
            <a:r>
              <a:rPr lang="uk-UA" dirty="0" smtClean="0">
                <a:solidFill>
                  <a:schemeClr val="tx1"/>
                </a:solidFill>
              </a:rPr>
              <a:t> Ніна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291</Words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ЛАД</vt:lpstr>
      <vt:lpstr>Слайд 2</vt:lpstr>
      <vt:lpstr>Слайд 3</vt:lpstr>
      <vt:lpstr>Слайд 4</vt:lpstr>
      <vt:lpstr>Слайд 5</vt:lpstr>
      <vt:lpstr>Слайд 6</vt:lpstr>
      <vt:lpstr>Ліга арабських держав багата величезними ресурсами нафти і природного газу</vt:lpstr>
      <vt:lpstr>Слайд 8</vt:lpstr>
      <vt:lpstr>        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ЛАД</dc:title>
  <dc:creator>Андрій</dc:creator>
  <cp:lastModifiedBy>Андрій</cp:lastModifiedBy>
  <cp:revision>8</cp:revision>
  <dcterms:created xsi:type="dcterms:W3CDTF">2013-09-17T15:35:10Z</dcterms:created>
  <dcterms:modified xsi:type="dcterms:W3CDTF">2013-09-17T16:49:15Z</dcterms:modified>
</cp:coreProperties>
</file>