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AAC8CEC-29E1-40D3-803D-028BC3290CDD}" type="datetimeFigureOut">
              <a:rPr lang="ru-RU" smtClean="0"/>
              <a:t>23.12.2013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A4B2E7B-59AD-4DCE-BC68-99E3B69F61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921648"/>
          </a:xfrm>
        </p:spPr>
        <p:txBody>
          <a:bodyPr>
            <a:normAutofit/>
          </a:bodyPr>
          <a:lstStyle/>
          <a:p>
            <a:r>
              <a:rPr lang="ru-RU" sz="4000" b="1" dirty="0" err="1" smtClean="0"/>
              <a:t>Мистецтво</a:t>
            </a:r>
            <a:r>
              <a:rPr lang="ru-RU" sz="4000" b="1" dirty="0" smtClean="0"/>
              <a:t> Китаю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3024336" cy="2232248"/>
          </a:xfrm>
        </p:spPr>
        <p:txBody>
          <a:bodyPr>
            <a:normAutofit/>
          </a:bodyPr>
          <a:lstStyle/>
          <a:p>
            <a:r>
              <a:rPr lang="uk-UA" dirty="0" smtClean="0"/>
              <a:t>Виконала учениця 11 класу</a:t>
            </a:r>
          </a:p>
          <a:p>
            <a:r>
              <a:rPr lang="uk-UA" dirty="0" err="1" smtClean="0"/>
              <a:t>Лозівської</a:t>
            </a:r>
            <a:r>
              <a:rPr lang="uk-UA" dirty="0" smtClean="0"/>
              <a:t> гімназії</a:t>
            </a:r>
          </a:p>
          <a:p>
            <a:r>
              <a:rPr lang="uk-UA" dirty="0" smtClean="0"/>
              <a:t>Воловик Алла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91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cap="none" dirty="0" err="1">
                <a:latin typeface="Arial" charset="0"/>
              </a:rPr>
              <a:t>Хань</a:t>
            </a:r>
            <a:r>
              <a:rPr lang="ru-RU" cap="none" dirty="0">
                <a:latin typeface="Arial" charset="0"/>
              </a:rPr>
              <a:t> </a:t>
            </a:r>
            <a:r>
              <a:rPr lang="ru-RU" cap="none" dirty="0" err="1">
                <a:latin typeface="Arial" charset="0"/>
              </a:rPr>
              <a:t>Гань</a:t>
            </a:r>
            <a:r>
              <a:rPr lang="ru-RU" cap="none" dirty="0">
                <a:latin typeface="Arial" charset="0"/>
              </a:rPr>
              <a:t>. </a:t>
            </a:r>
            <a:r>
              <a:rPr lang="ru-RU" cap="none" dirty="0" err="1">
                <a:latin typeface="Arial" charset="0"/>
              </a:rPr>
              <a:t>Анімалістичний</a:t>
            </a:r>
            <a:r>
              <a:rPr lang="ru-RU" cap="none" dirty="0">
                <a:latin typeface="Arial" charset="0"/>
              </a:rPr>
              <a:t> жанр (618-907)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5904656" cy="41355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3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483"/>
            <a:ext cx="2681112" cy="57247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39285"/>
            <a:ext cx="3384376" cy="50428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59832" y="3102792"/>
            <a:ext cx="1152128" cy="175432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Чжоу Фан «Ян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Гуйфей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після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купання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991872" y="2825793"/>
            <a:ext cx="1152128" cy="20313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Дунь Хуан «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Провідний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шлях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Будди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 900 р. </a:t>
            </a:r>
          </a:p>
        </p:txBody>
      </p:sp>
    </p:spTree>
    <p:extLst>
      <p:ext uri="{BB962C8B-B14F-4D97-AF65-F5344CB8AC3E}">
        <p14:creationId xmlns:p14="http://schemas.microsoft.com/office/powerpoint/2010/main" val="33002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Пейзаж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52617"/>
            <a:ext cx="6408713" cy="44300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 flipV="1">
            <a:off x="4968044" y="3573016"/>
            <a:ext cx="32403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295400"/>
            <a:ext cx="2696344" cy="3429744"/>
          </a:xfrm>
        </p:spPr>
        <p:txBody>
          <a:bodyPr/>
          <a:lstStyle/>
          <a:p>
            <a:r>
              <a:rPr lang="uk-UA" dirty="0" smtClean="0"/>
              <a:t>Квіти і птахи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76672"/>
            <a:ext cx="4139952" cy="564084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2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Кано</a:t>
            </a:r>
            <a:r>
              <a:rPr lang="ru-RU" dirty="0"/>
              <a:t> </a:t>
            </a:r>
            <a:r>
              <a:rPr lang="ru-RU" dirty="0" err="1" smtClean="0"/>
              <a:t>Ейтоку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2708920"/>
            <a:ext cx="7956376" cy="28444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3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2420888"/>
            <a:ext cx="7380312" cy="32750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12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порцеляна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0" y="2636912"/>
            <a:ext cx="5106144" cy="36253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841582" cy="32661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822103" cy="33044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876675" cy="44688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0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0" y="1484784"/>
            <a:ext cx="8445577" cy="48245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3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Кераміка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2952328" cy="25422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48" y="2226689"/>
            <a:ext cx="3493368" cy="34135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340768"/>
            <a:ext cx="3920480" cy="4408331"/>
          </a:xfrm>
        </p:spPr>
        <p:txBody>
          <a:bodyPr>
            <a:noAutofit/>
          </a:bodyPr>
          <a:lstStyle/>
          <a:p>
            <a:pPr algn="ctr"/>
            <a:r>
              <a:rPr lang="ru-RU" sz="2200" dirty="0"/>
              <a:t>Уже в </a:t>
            </a:r>
            <a:r>
              <a:rPr lang="en-US" sz="2200" dirty="0"/>
              <a:t>VIII </a:t>
            </a:r>
            <a:r>
              <a:rPr lang="ru-RU" sz="2200" dirty="0"/>
              <a:t>ст. </a:t>
            </a:r>
            <a:r>
              <a:rPr lang="ru-RU" sz="2200" dirty="0" err="1"/>
              <a:t>китайські</a:t>
            </a:r>
            <a:r>
              <a:rPr lang="ru-RU" sz="2200" dirty="0"/>
              <a:t> художники-</a:t>
            </a:r>
            <a:r>
              <a:rPr lang="ru-RU" sz="2200" dirty="0" err="1"/>
              <a:t>пейзажисти</a:t>
            </a:r>
            <a:r>
              <a:rPr lang="ru-RU" sz="2200" dirty="0"/>
              <a:t> </a:t>
            </a:r>
            <a:r>
              <a:rPr lang="ru-RU" sz="2200" dirty="0" err="1"/>
              <a:t>поряд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водяними</a:t>
            </a:r>
            <a:r>
              <a:rPr lang="ru-RU" sz="2200" dirty="0"/>
              <a:t> </a:t>
            </a:r>
            <a:r>
              <a:rPr lang="ru-RU" sz="2200" dirty="0" err="1"/>
              <a:t>мінеральними</a:t>
            </a:r>
            <a:r>
              <a:rPr lang="ru-RU" sz="2200" dirty="0"/>
              <a:t> </a:t>
            </a:r>
            <a:r>
              <a:rPr lang="ru-RU" sz="2200" dirty="0" err="1"/>
              <a:t>фарбами</a:t>
            </a:r>
            <a:r>
              <a:rPr lang="ru-RU" sz="2200" dirty="0"/>
              <a:t> </a:t>
            </a:r>
            <a:r>
              <a:rPr lang="ru-RU" sz="2200" dirty="0" err="1"/>
              <a:t>використовували</a:t>
            </a:r>
            <a:r>
              <a:rPr lang="ru-RU" sz="2200" dirty="0"/>
              <a:t> </a:t>
            </a:r>
            <a:r>
              <a:rPr lang="ru-RU" sz="2200" dirty="0" err="1"/>
              <a:t>чорну</a:t>
            </a:r>
            <a:r>
              <a:rPr lang="ru-RU" sz="2200" dirty="0"/>
              <a:t> туш, </a:t>
            </a:r>
            <a:r>
              <a:rPr lang="ru-RU" sz="2200" dirty="0" err="1"/>
              <a:t>що</a:t>
            </a:r>
            <a:r>
              <a:rPr lang="ru-RU" sz="2200" dirty="0"/>
              <a:t> давало </a:t>
            </a:r>
            <a:r>
              <a:rPr lang="ru-RU" sz="2200" dirty="0" err="1"/>
              <a:t>можливість</a:t>
            </a:r>
            <a:r>
              <a:rPr lang="ru-RU" sz="2200" dirty="0"/>
              <a:t> </a:t>
            </a:r>
            <a:r>
              <a:rPr lang="ru-RU" sz="2200" dirty="0" err="1"/>
              <a:t>створити</a:t>
            </a:r>
            <a:r>
              <a:rPr lang="ru-RU" sz="2200" dirty="0"/>
              <a:t> </a:t>
            </a:r>
            <a:r>
              <a:rPr lang="ru-RU" sz="2200" dirty="0" err="1"/>
              <a:t>єдиний</a:t>
            </a:r>
            <a:r>
              <a:rPr lang="ru-RU" sz="2200" dirty="0"/>
              <a:t> </a:t>
            </a:r>
            <a:r>
              <a:rPr lang="ru-RU" sz="2200" dirty="0" err="1"/>
              <a:t>цілісний</a:t>
            </a:r>
            <a:r>
              <a:rPr lang="ru-RU" sz="2200" dirty="0"/>
              <a:t> образ </a:t>
            </a:r>
            <a:r>
              <a:rPr lang="ru-RU" sz="2200" dirty="0" err="1"/>
              <a:t>природи</a:t>
            </a:r>
            <a:r>
              <a:rPr lang="ru-RU" sz="2200" dirty="0"/>
              <a:t>.</a:t>
            </a:r>
          </a:p>
        </p:txBody>
      </p:sp>
      <p:sp>
        <p:nvSpPr>
          <p:cNvPr id="4" name="AutoShape 2" descr="каллиграфия - Ченг Юнью ( Ан Мин)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ллиграфия - Ченг Юнью ( Ан Мин)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16832"/>
            <a:ext cx="3168352" cy="31841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4251832" cy="42236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2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Як </a:t>
            </a:r>
            <a:r>
              <a:rPr lang="ru-RU" dirty="0" err="1"/>
              <a:t>просторово-повітряне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</a:t>
            </a:r>
            <a:r>
              <a:rPr lang="ru-RU" dirty="0" err="1"/>
              <a:t>живописці</a:t>
            </a:r>
            <a:r>
              <a:rPr lang="ru-RU" dirty="0"/>
              <a:t> </a:t>
            </a:r>
            <a:r>
              <a:rPr lang="ru-RU" dirty="0" err="1"/>
              <a:t>використовували</a:t>
            </a:r>
            <a:r>
              <a:rPr lang="ru-RU" dirty="0"/>
              <a:t> </a:t>
            </a:r>
            <a:r>
              <a:rPr lang="ru-RU" dirty="0" err="1"/>
              <a:t>білу</a:t>
            </a:r>
            <a:r>
              <a:rPr lang="ru-RU" dirty="0"/>
              <a:t> </a:t>
            </a:r>
            <a:r>
              <a:rPr lang="ru-RU" dirty="0" err="1"/>
              <a:t>матову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рисового </a:t>
            </a:r>
            <a:r>
              <a:rPr lang="ru-RU" dirty="0" err="1"/>
              <a:t>паперу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віддзеркалювала</a:t>
            </a:r>
            <a:r>
              <a:rPr lang="ru-RU" dirty="0"/>
              <a:t> </a:t>
            </a:r>
            <a:r>
              <a:rPr lang="ru-RU" dirty="0" err="1"/>
              <a:t>світло</a:t>
            </a:r>
            <a:r>
              <a:rPr lang="ru-RU" dirty="0"/>
              <a:t> та легко вбирала у себе туш, і </a:t>
            </a:r>
            <a:r>
              <a:rPr lang="ru-RU" dirty="0" err="1"/>
              <a:t>зернисту</a:t>
            </a:r>
            <a:r>
              <a:rPr lang="ru-RU" dirty="0"/>
              <a:t> </a:t>
            </a:r>
            <a:r>
              <a:rPr lang="ru-RU" dirty="0" err="1"/>
              <a:t>шовкову</a:t>
            </a:r>
            <a:r>
              <a:rPr lang="ru-RU" dirty="0"/>
              <a:t> тканину. </a:t>
            </a:r>
          </a:p>
        </p:txBody>
      </p:sp>
    </p:spTree>
    <p:extLst>
      <p:ext uri="{BB962C8B-B14F-4D97-AF65-F5344CB8AC3E}">
        <p14:creationId xmlns:p14="http://schemas.microsoft.com/office/powerpoint/2010/main" val="9183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980728"/>
            <a:ext cx="3056384" cy="4505673"/>
          </a:xfrm>
        </p:spPr>
        <p:txBody>
          <a:bodyPr/>
          <a:lstStyle/>
          <a:p>
            <a:pPr algn="ctr"/>
            <a:r>
              <a:rPr lang="ru-RU" b="1" dirty="0"/>
              <a:t>Одна з </a:t>
            </a:r>
            <a:r>
              <a:rPr lang="ru-RU" b="1" dirty="0" err="1"/>
              <a:t>найхарактерніших</a:t>
            </a:r>
            <a:r>
              <a:rPr lang="ru-RU" b="1" dirty="0"/>
              <a:t> </a:t>
            </a:r>
            <a:r>
              <a:rPr lang="ru-RU" b="1" dirty="0" err="1"/>
              <a:t>особливостей</a:t>
            </a:r>
            <a:r>
              <a:rPr lang="ru-RU" b="1" dirty="0"/>
              <a:t> </a:t>
            </a:r>
            <a:r>
              <a:rPr lang="ru-RU" b="1" dirty="0" err="1"/>
              <a:t>китайського</a:t>
            </a:r>
            <a:r>
              <a:rPr lang="ru-RU" b="1" dirty="0"/>
              <a:t> </a:t>
            </a:r>
            <a:r>
              <a:rPr lang="ru-RU" b="1" dirty="0" err="1"/>
              <a:t>живопису</a:t>
            </a:r>
            <a:r>
              <a:rPr lang="ru-RU" b="1" dirty="0"/>
              <a:t> — </a:t>
            </a:r>
            <a:r>
              <a:rPr lang="ru-RU" b="1" dirty="0" err="1"/>
              <a:t>гармонійне</a:t>
            </a:r>
            <a:r>
              <a:rPr lang="ru-RU" b="1" dirty="0"/>
              <a:t> </a:t>
            </a:r>
            <a:r>
              <a:rPr lang="ru-RU" b="1" dirty="0" err="1"/>
              <a:t>поєднання</a:t>
            </a:r>
            <a:r>
              <a:rPr lang="ru-RU" b="1" dirty="0"/>
              <a:t> в </a:t>
            </a:r>
            <a:r>
              <a:rPr lang="ru-RU" b="1" dirty="0" err="1"/>
              <a:t>ньому</a:t>
            </a:r>
            <a:r>
              <a:rPr lang="ru-RU" b="1" dirty="0"/>
              <a:t> </a:t>
            </a:r>
            <a:r>
              <a:rPr lang="ru-RU" b="1" dirty="0" err="1"/>
              <a:t>поезії</a:t>
            </a:r>
            <a:r>
              <a:rPr lang="ru-RU" b="1" dirty="0"/>
              <a:t> та </a:t>
            </a:r>
            <a:r>
              <a:rPr lang="ru-RU" b="1" dirty="0" err="1"/>
              <a:t>каліграфії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2050" name="Picture 2" descr="Китайская живопись, Цветы и птицы, Птицы И Глициния, Шан Минг Кс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810000" cy="37814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Картини</a:t>
            </a:r>
            <a:r>
              <a:rPr lang="ru-RU" dirty="0"/>
              <a:t> </a:t>
            </a:r>
            <a:r>
              <a:rPr lang="ru-RU" dirty="0" err="1"/>
              <a:t>сувої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232968" cy="18444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0742" y="4725144"/>
            <a:ext cx="50491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Чжан</a:t>
            </a:r>
            <a:r>
              <a:rPr lang="ru-RU" sz="2000" dirty="0" smtClean="0"/>
              <a:t> </a:t>
            </a:r>
            <a:r>
              <a:rPr lang="ru-RU" sz="2000" dirty="0" err="1" smtClean="0"/>
              <a:t>Сюань</a:t>
            </a:r>
            <a:r>
              <a:rPr lang="ru-RU" sz="2000" dirty="0" smtClean="0"/>
              <a:t>. </a:t>
            </a:r>
            <a:r>
              <a:rPr lang="ru-RU" sz="2000" dirty="0" err="1" smtClean="0"/>
              <a:t>Сувій</a:t>
            </a:r>
            <a:r>
              <a:rPr lang="ru-RU" sz="2000" dirty="0" smtClean="0"/>
              <a:t>. </a:t>
            </a:r>
            <a:r>
              <a:rPr lang="ru-RU" sz="2000" dirty="0" err="1" smtClean="0"/>
              <a:t>Приготування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шовку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4193054" cy="57606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80" y="2348880"/>
            <a:ext cx="302433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«Рай </a:t>
            </a:r>
            <a:r>
              <a:rPr lang="ru-RU" dirty="0" err="1"/>
              <a:t>Амітабхи</a:t>
            </a:r>
            <a:r>
              <a:rPr lang="ru-RU" dirty="0"/>
              <a:t>». </a:t>
            </a:r>
            <a:r>
              <a:rPr lang="ru-RU" dirty="0" err="1"/>
              <a:t>Шовковий</a:t>
            </a:r>
            <a:r>
              <a:rPr lang="ru-RU" dirty="0"/>
              <a:t> </a:t>
            </a:r>
            <a:r>
              <a:rPr lang="ru-RU" dirty="0" err="1"/>
              <a:t>сувій</a:t>
            </a:r>
            <a:r>
              <a:rPr lang="ru-RU" dirty="0"/>
              <a:t> з </a:t>
            </a:r>
            <a:r>
              <a:rPr lang="ru-RU" dirty="0" err="1"/>
              <a:t>Дуньхуана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7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Імператор</a:t>
            </a:r>
            <a:r>
              <a:rPr lang="ru-RU" dirty="0"/>
              <a:t> та </a:t>
            </a:r>
            <a:r>
              <a:rPr lang="ru-RU" dirty="0" err="1"/>
              <a:t>придворні</a:t>
            </a:r>
            <a:r>
              <a:rPr lang="ru-RU" dirty="0"/>
              <a:t> (Ян </a:t>
            </a:r>
            <a:r>
              <a:rPr lang="ru-RU" dirty="0" err="1"/>
              <a:t>Лібень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873617" cy="37399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4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Люди і </a:t>
            </a:r>
            <a:r>
              <a:rPr lang="ru-RU" dirty="0" err="1"/>
              <a:t>предмети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33" y="1988840"/>
            <a:ext cx="7404997" cy="38320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4797152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charset="0"/>
              </a:rPr>
              <a:t>«Весна. </a:t>
            </a:r>
            <a:r>
              <a:rPr lang="ru-RU" b="1" dirty="0" err="1">
                <a:latin typeface="Arial" charset="0"/>
              </a:rPr>
              <a:t>Виїздні</a:t>
            </a:r>
            <a:r>
              <a:rPr lang="ru-RU" b="1" dirty="0">
                <a:latin typeface="Arial" charset="0"/>
              </a:rPr>
              <a:t> суду </a:t>
            </a:r>
            <a:r>
              <a:rPr lang="ru-RU" b="1" dirty="0" err="1">
                <a:latin typeface="Arial" charset="0"/>
              </a:rPr>
              <a:t>Тан</a:t>
            </a:r>
            <a:r>
              <a:rPr lang="ru-RU" b="1" dirty="0">
                <a:latin typeface="Arial" charset="0"/>
              </a:rPr>
              <a:t>» (</a:t>
            </a:r>
            <a:r>
              <a:rPr lang="ru-RU" b="1" dirty="0" err="1">
                <a:latin typeface="Arial" charset="0"/>
              </a:rPr>
              <a:t>Чжан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Сюань</a:t>
            </a:r>
            <a:r>
              <a:rPr lang="ru-RU" b="1" dirty="0">
                <a:latin typeface="Arial" charset="0"/>
              </a:rPr>
              <a:t> (713-755))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14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837456"/>
          </a:xfrm>
        </p:spPr>
        <p:txBody>
          <a:bodyPr>
            <a:noAutofit/>
          </a:bodyPr>
          <a:lstStyle/>
          <a:p>
            <a:r>
              <a:rPr lang="ru-RU" sz="2400" dirty="0"/>
              <a:t>Пастух, Хан </a:t>
            </a:r>
            <a:r>
              <a:rPr lang="ru-RU" sz="2400" dirty="0" err="1"/>
              <a:t>Ган</a:t>
            </a:r>
            <a:r>
              <a:rPr lang="ru-RU" sz="2400" dirty="0"/>
              <a:t> (706—783), </a:t>
            </a:r>
            <a:r>
              <a:rPr lang="ru-RU" sz="2400" dirty="0" err="1"/>
              <a:t>придворний</a:t>
            </a:r>
            <a:r>
              <a:rPr lang="ru-RU" sz="2400" dirty="0"/>
              <a:t> художник при </a:t>
            </a:r>
            <a:r>
              <a:rPr lang="ru-RU" sz="2400" dirty="0" err="1" smtClean="0"/>
              <a:t>Сюань-цзуні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48" y="2492896"/>
            <a:ext cx="4594111" cy="37049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4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27</TotalTime>
  <Words>163</Words>
  <Application>Microsoft Office PowerPoint</Application>
  <PresentationFormat>Экран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Кутюр</vt:lpstr>
      <vt:lpstr>Мистецтво Китаю</vt:lpstr>
      <vt:lpstr>Презентация PowerPoint</vt:lpstr>
      <vt:lpstr>Презентация PowerPoint</vt:lpstr>
      <vt:lpstr>Презентация PowerPoint</vt:lpstr>
      <vt:lpstr>Картини сувої</vt:lpstr>
      <vt:lpstr>Презентация PowerPoint</vt:lpstr>
      <vt:lpstr>Імператор та придворні (Ян Лібень)</vt:lpstr>
      <vt:lpstr>Люди і предмети</vt:lpstr>
      <vt:lpstr>Пастух, Хан Ган (706—783), придворний художник при Сюань-цзуні</vt:lpstr>
      <vt:lpstr>Хань Гань. Анімалістичний жанр (618-907) </vt:lpstr>
      <vt:lpstr>Презентация PowerPoint</vt:lpstr>
      <vt:lpstr>Пейзаж</vt:lpstr>
      <vt:lpstr>Квіти і птахи</vt:lpstr>
      <vt:lpstr>Кано Ейтоку</vt:lpstr>
      <vt:lpstr>Презентация PowerPoint</vt:lpstr>
      <vt:lpstr>порцеляна</vt:lpstr>
      <vt:lpstr>Презентация PowerPoint</vt:lpstr>
      <vt:lpstr>Презентация PowerPoint</vt:lpstr>
      <vt:lpstr>Кераміка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Мистецтво Китаю</dc:title>
  <dc:creator>Home</dc:creator>
  <cp:lastModifiedBy>Home</cp:lastModifiedBy>
  <cp:revision>16</cp:revision>
  <dcterms:created xsi:type="dcterms:W3CDTF">2013-12-23T19:30:14Z</dcterms:created>
  <dcterms:modified xsi:type="dcterms:W3CDTF">2013-12-23T19:57:36Z</dcterms:modified>
</cp:coreProperties>
</file>