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53" autoAdjust="0"/>
  </p:normalViewPr>
  <p:slideViewPr>
    <p:cSldViewPr>
      <p:cViewPr varScale="1">
        <p:scale>
          <a:sx n="111" d="100"/>
          <a:sy n="111" d="100"/>
        </p:scale>
        <p:origin x="-97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6E20A-9887-423D-9DD8-1EA5CB9A31DB}" type="datetimeFigureOut">
              <a:rPr lang="uk-UA" smtClean="0"/>
              <a:t>14.04.2014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525D4-F195-4F4D-9D34-41482980020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6E20A-9887-423D-9DD8-1EA5CB9A31DB}" type="datetimeFigureOut">
              <a:rPr lang="uk-UA" smtClean="0"/>
              <a:t>14.04.2014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525D4-F195-4F4D-9D34-41482980020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6E20A-9887-423D-9DD8-1EA5CB9A31DB}" type="datetimeFigureOut">
              <a:rPr lang="uk-UA" smtClean="0"/>
              <a:t>14.04.2014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525D4-F195-4F4D-9D34-41482980020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6E20A-9887-423D-9DD8-1EA5CB9A31DB}" type="datetimeFigureOut">
              <a:rPr lang="uk-UA" smtClean="0"/>
              <a:t>14.04.2014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525D4-F195-4F4D-9D34-41482980020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6E20A-9887-423D-9DD8-1EA5CB9A31DB}" type="datetimeFigureOut">
              <a:rPr lang="uk-UA" smtClean="0"/>
              <a:t>14.04.2014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525D4-F195-4F4D-9D34-41482980020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6E20A-9887-423D-9DD8-1EA5CB9A31DB}" type="datetimeFigureOut">
              <a:rPr lang="uk-UA" smtClean="0"/>
              <a:t>14.04.2014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525D4-F195-4F4D-9D34-41482980020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6E20A-9887-423D-9DD8-1EA5CB9A31DB}" type="datetimeFigureOut">
              <a:rPr lang="uk-UA" smtClean="0"/>
              <a:t>14.04.2014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525D4-F195-4F4D-9D34-41482980020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6E20A-9887-423D-9DD8-1EA5CB9A31DB}" type="datetimeFigureOut">
              <a:rPr lang="uk-UA" smtClean="0"/>
              <a:t>14.04.2014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525D4-F195-4F4D-9D34-41482980020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6E20A-9887-423D-9DD8-1EA5CB9A31DB}" type="datetimeFigureOut">
              <a:rPr lang="uk-UA" smtClean="0"/>
              <a:t>14.04.2014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525D4-F195-4F4D-9D34-41482980020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6E20A-9887-423D-9DD8-1EA5CB9A31DB}" type="datetimeFigureOut">
              <a:rPr lang="uk-UA" smtClean="0"/>
              <a:t>14.04.2014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525D4-F195-4F4D-9D34-41482980020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6E20A-9887-423D-9DD8-1EA5CB9A31DB}" type="datetimeFigureOut">
              <a:rPr lang="uk-UA" smtClean="0"/>
              <a:t>14.04.2014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525D4-F195-4F4D-9D34-41482980020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6E20A-9887-423D-9DD8-1EA5CB9A31DB}" type="datetimeFigureOut">
              <a:rPr lang="uk-UA" smtClean="0"/>
              <a:t>14.04.2014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525D4-F195-4F4D-9D34-41482980020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996952"/>
            <a:ext cx="7772400" cy="1470025"/>
          </a:xfrm>
        </p:spPr>
        <p:txBody>
          <a:bodyPr>
            <a:noAutofit/>
          </a:bodyPr>
          <a:lstStyle/>
          <a:p>
            <a:r>
              <a:rPr lang="uk-UA" sz="8000" dirty="0" smtClean="0">
                <a:solidFill>
                  <a:schemeClr val="bg1"/>
                </a:solidFill>
              </a:rPr>
              <a:t>Архітектура ХХ століття </a:t>
            </a:r>
            <a:r>
              <a:rPr lang="uk-UA" sz="8000" dirty="0" smtClean="0"/>
              <a:t/>
            </a:r>
            <a:br>
              <a:rPr lang="uk-UA" sz="8000" dirty="0" smtClean="0"/>
            </a:br>
            <a:endParaRPr lang="uk-UA" sz="8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20688"/>
            <a:ext cx="79928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>
                <a:solidFill>
                  <a:schemeClr val="bg1"/>
                </a:solidFill>
              </a:rPr>
              <a:t>На початку </a:t>
            </a:r>
            <a:r>
              <a:rPr lang="en-US" sz="3200" dirty="0">
                <a:solidFill>
                  <a:schemeClr val="bg1"/>
                </a:solidFill>
              </a:rPr>
              <a:t>XX </a:t>
            </a:r>
            <a:r>
              <a:rPr lang="uk-UA" sz="3200" dirty="0">
                <a:solidFill>
                  <a:schemeClr val="bg1"/>
                </a:solidFill>
              </a:rPr>
              <a:t>століття в Європі виникає новий напрям в мистецтві, та, зокрема, в архітектурі — модерн. Архітектура модерну кожної країні набувала національних рис, і таким чином з'являється архітектура Українського </a:t>
            </a:r>
            <a:r>
              <a:rPr lang="uk-UA" sz="3200" dirty="0" smtClean="0">
                <a:solidFill>
                  <a:schemeClr val="bg1"/>
                </a:solidFill>
              </a:rPr>
              <a:t>модерну</a:t>
            </a:r>
            <a:endParaRPr lang="uk-UA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21</Words>
  <Application>Microsoft Office PowerPoint</Application>
  <PresentationFormat>Экран (4:3)</PresentationFormat>
  <Paragraphs>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Архітектура ХХ століття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Архітектура ХХ століття</dc:title>
  <dc:creator>Даша Таранова</dc:creator>
  <cp:lastModifiedBy>Даша Таранова</cp:lastModifiedBy>
  <cp:revision>4</cp:revision>
  <dcterms:created xsi:type="dcterms:W3CDTF">2014-04-14T13:36:33Z</dcterms:created>
  <dcterms:modified xsi:type="dcterms:W3CDTF">2014-04-14T14:11:07Z</dcterms:modified>
</cp:coreProperties>
</file>