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D998505-6BDC-46C7-947E-C67F3EB5D7F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54651BF-41CF-4556-A55A-F87F89A09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8505-6BDC-46C7-947E-C67F3EB5D7F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51BF-41CF-4556-A55A-F87F89A09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8505-6BDC-46C7-947E-C67F3EB5D7F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51BF-41CF-4556-A55A-F87F89A09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998505-6BDC-46C7-947E-C67F3EB5D7F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4651BF-41CF-4556-A55A-F87F89A09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D998505-6BDC-46C7-947E-C67F3EB5D7F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54651BF-41CF-4556-A55A-F87F89A09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8505-6BDC-46C7-947E-C67F3EB5D7F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51BF-41CF-4556-A55A-F87F89A09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8505-6BDC-46C7-947E-C67F3EB5D7F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51BF-41CF-4556-A55A-F87F89A09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998505-6BDC-46C7-947E-C67F3EB5D7F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4651BF-41CF-4556-A55A-F87F89A09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8505-6BDC-46C7-947E-C67F3EB5D7F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51BF-41CF-4556-A55A-F87F89A09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998505-6BDC-46C7-947E-C67F3EB5D7F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4651BF-41CF-4556-A55A-F87F89A09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998505-6BDC-46C7-947E-C67F3EB5D7F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4651BF-41CF-4556-A55A-F87F89A09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998505-6BDC-46C7-947E-C67F3EB5D7F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4651BF-41CF-4556-A55A-F87F89A09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9%D0%BE%D0%B3%D0%B0%D0%BD%D0%BD_%D0%A1%D0%B5%D0%B1%D0%B0%D1%81%D1%82%D1%8C%D1%8F%D0%BD_%D0%91%D0%B0%D1%85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uk.wikipedia.org/wiki/%D0%9C%D1%83%D0%B7%D0%B8%D0%BA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uk.wikipedia.org/wiki/%D0%91%D0%B5%D1%82%D1%85%D0%BE%D0%B2%D0%B5%D0%BD" TargetMode="External"/><Relationship Id="rId4" Type="http://schemas.openxmlformats.org/officeDocument/2006/relationships/hyperlink" Target="http://uk.wikipedia.org/wiki/%D0%9C%D0%BE%D1%86%D0%B0%D1%80%D1%82_%D0%92%D0%BE%D0%BB%D1%8C%D1%84%D2%91%D0%B0%D0%BD%D2%91_%D0%90%D0%BC%D0%B0%D0%B4%D0%B5%D0%B9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4%D1%96%D0%BB%D0%BE%D1%81%D0%BE%D1%84%D1%81%D1%8C%D0%BA%D0%B8%D0%B9_%D0%BF%D0%B5%D0%B9%D0%B7%D0%B0%D0%B6&amp;action=edit&amp;redlink=1" TargetMode="External"/><Relationship Id="rId13" Type="http://schemas.openxmlformats.org/officeDocument/2006/relationships/hyperlink" Target="http://uk.wikipedia.org/wiki/%D0%94%D0%B5%D0%BB%D1%84%D1%82" TargetMode="External"/><Relationship Id="rId3" Type="http://schemas.openxmlformats.org/officeDocument/2006/relationships/hyperlink" Target="http://uk.wikipedia.org/wiki/%D0%A0%D0%B5%D0%BC%D0%B1%D1%80%D0%B0%D0%BD%D0%B4%D1%82" TargetMode="External"/><Relationship Id="rId7" Type="http://schemas.openxmlformats.org/officeDocument/2006/relationships/hyperlink" Target="http://uk.wikipedia.org/wiki/%D0%94%D0%BE%D1%83" TargetMode="External"/><Relationship Id="rId12" Type="http://schemas.openxmlformats.org/officeDocument/2006/relationships/hyperlink" Target="http://uk.wikipedia.org/wiki/%D0%AF%D0%BD_%D0%92%D0%B5%D1%80%D0%BC%D0%B5%D1%80" TargetMode="External"/><Relationship Id="rId2" Type="http://schemas.openxmlformats.org/officeDocument/2006/relationships/hyperlink" Target="http://uk.wikipedia.org/wiki/%D0%93%D0%BE%D0%BB%D0%B0%D0%BD%D0%B4%D1%96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/index.php?title=%D0%9C%D0%B5%D1%82%D1%81&amp;action=edit&amp;redlink=1" TargetMode="External"/><Relationship Id="rId11" Type="http://schemas.openxmlformats.org/officeDocument/2006/relationships/hyperlink" Target="http://uk.wikipedia.org/wiki/%D0%90%D0%BC%D1%81%D1%82%D0%B5%D1%80%D0%B4%D0%B0%D0%BC" TargetMode="External"/><Relationship Id="rId5" Type="http://schemas.openxmlformats.org/officeDocument/2006/relationships/hyperlink" Target="http://uk.wikipedia.org/w/index.php?title=%D0%A2%D0%B5%D1%80%D0%B1%D0%BE%D1%80%D1%85&amp;action=edit&amp;redlink=1" TargetMode="External"/><Relationship Id="rId10" Type="http://schemas.openxmlformats.org/officeDocument/2006/relationships/hyperlink" Target="http://uk.wikipedia.org/w/index.php?title=%D0%A3%D0%B4%D0%B5%D0%BA%D0%B5%D1%80%D0%BA&amp;action=edit&amp;redlink=1" TargetMode="External"/><Relationship Id="rId4" Type="http://schemas.openxmlformats.org/officeDocument/2006/relationships/hyperlink" Target="http://uk.wikipedia.org/wiki/%D0%A4%D1%80%D0%B0%D0%BD%D1%81_%D0%93%D0%B0%D0%BB%D1%81" TargetMode="External"/><Relationship Id="rId9" Type="http://schemas.openxmlformats.org/officeDocument/2006/relationships/hyperlink" Target="http://uk.wikipedia.org/wiki/%D0%AF%D0%BA%D0%BE%D0%B1_%D0%B2%D0%B0%D0%BD_%D0%A0%D0%B5%D0%B9%D1%81%D0%B4%D0%B0%D0%BB" TargetMode="External"/><Relationship Id="rId1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5%D0%BB%D0%B0%D1%81%D0%BA%D0%B5%D1%81" TargetMode="External"/><Relationship Id="rId13" Type="http://schemas.openxmlformats.org/officeDocument/2006/relationships/hyperlink" Target="http://uk.wikipedia.org/wiki/1652" TargetMode="External"/><Relationship Id="rId3" Type="http://schemas.openxmlformats.org/officeDocument/2006/relationships/hyperlink" Target="http://uk.wikipedia.org/wiki/XIX_%D1%81%D1%82%D0%BE%D0%BB%D1%96%D1%82%D1%82%D1%8F" TargetMode="External"/><Relationship Id="rId7" Type="http://schemas.openxmlformats.org/officeDocument/2006/relationships/hyperlink" Target="http://uk.wikipedia.org/wiki/%D0%95%D0%BB%D1%8C_%D0%93%D1%80%D0%B5%D0%BA%D0%BE" TargetMode="External"/><Relationship Id="rId12" Type="http://schemas.openxmlformats.org/officeDocument/2006/relationships/hyperlink" Target="http://uk.wikipedia.org/wiki/1591" TargetMode="External"/><Relationship Id="rId2" Type="http://schemas.openxmlformats.org/officeDocument/2006/relationships/hyperlink" Target="http://uk.wikipedia.org/wiki/%D0%86%D1%81%D0%BF%D0%B0%D0%BD%D1%96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1%D0%B0%D1%80%D1%82%D0%BE%D0%BB%D0%BE%D0%BC%D0%B5%D0%BE_%D0%95%D1%81%D1%82%D0%B5%D0%B1%D0%B0%D0%BD_%D0%9C%D1%83%D1%80%D1%96%D0%BB%D1%8C%D0%B9%D0%BE" TargetMode="External"/><Relationship Id="rId11" Type="http://schemas.openxmlformats.org/officeDocument/2006/relationships/hyperlink" Target="http://uk.wikipedia.org/wiki/%D0%A5%D0%BE%D1%81%D0%B5_%D0%B4%D0%B5_%D0%A0%D1%96%D0%B1%D0%B5%D1%80%D0%B0" TargetMode="External"/><Relationship Id="rId5" Type="http://schemas.openxmlformats.org/officeDocument/2006/relationships/hyperlink" Target="http://uk.wikipedia.org/wiki/%D0%A4%D1%80%D0%B0%D0%BD%D1%81%D1%96%D1%81%D0%BA%D0%BE_%D0%B4%D0%B5_%D0%A1%D1%83%D1%80%D0%B1%D0%B0%D1%80%D0%B0%D0%BD" TargetMode="External"/><Relationship Id="rId10" Type="http://schemas.openxmlformats.org/officeDocument/2006/relationships/hyperlink" Target="http://uk.wikipedia.org/w/index.php?title=%D0%93%D0%B5%D1%80%D1%86%D0%BE%D0%B3_%D0%9C%D0%BE%D0%B4%D0%B5%D0%BD%D0%B8&amp;action=edit&amp;redlink=1" TargetMode="External"/><Relationship Id="rId4" Type="http://schemas.openxmlformats.org/officeDocument/2006/relationships/hyperlink" Target="http://uk.wikipedia.org/wiki/%D0%9B%D0%BE%D0%BD%D0%B4%D0%BE%D0%BD" TargetMode="External"/><Relationship Id="rId9" Type="http://schemas.openxmlformats.org/officeDocument/2006/relationships/hyperlink" Target="http://uk.wikipedia.org/wiki/1746" TargetMode="External"/><Relationship Id="rId1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uk.wikipedia.org/wiki/%D0%95%D1%80%D0%BC%D1%96%D1%82%D0%B0%D0%B6" TargetMode="External"/><Relationship Id="rId7" Type="http://schemas.openxmlformats.org/officeDocument/2006/relationships/hyperlink" Target="http://uk.wikipedia.org/wiki/%D0%9F%D1%96%D1%82%D0%B5%D1%80_%D0%9F%D0%B0%D1%83%D0%BB%D1%8C_%D0%A0%D1%83%D0%B1%D0%B5%D0%BD%D1%81" TargetMode="External"/><Relationship Id="rId2" Type="http://schemas.openxmlformats.org/officeDocument/2006/relationships/hyperlink" Target="http://uk.wikipedia.org/wiki/%D0%A4%D0%BB%D0%B0%D0%BD%D0%B4%D1%80%D1%96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2%D0%B0%D0%BD_%D0%94%D0%B5%D0%B9%D0%BA" TargetMode="External"/><Relationship Id="rId5" Type="http://schemas.openxmlformats.org/officeDocument/2006/relationships/hyperlink" Target="http://uk.wikipedia.org/wiki/%D0%A4%D1%80%D0%B0%D0%BD%D1%81_%D0%A1%D0%BD%D0%B5%D0%B9%D0%B4%D0%B5%D1%80%D1%81" TargetMode="External"/><Relationship Id="rId4" Type="http://schemas.openxmlformats.org/officeDocument/2006/relationships/hyperlink" Target="http://uk.wikipedia.org/wiki/XVII_%D1%81%D1%82%D0%BE%D0%BB%D1%96%D1%82%D1%82%D1%8F" TargetMode="External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0%D0%B0%D1%84%D0%B0%D0%B5%D0%BB%D1%8C_%D0%9C%D0%B5%D0%BD%D0%B3%D0%B5%D1%81&amp;action=edit&amp;redlink=1" TargetMode="External"/><Relationship Id="rId13" Type="http://schemas.openxmlformats.org/officeDocument/2006/relationships/hyperlink" Target="http://uk.wikipedia.org/wiki/XIX_%D1%81%D1%82%D0%BE%D0%BB%D1%96%D1%82%D1%82%D1%8F" TargetMode="External"/><Relationship Id="rId3" Type="http://schemas.openxmlformats.org/officeDocument/2006/relationships/hyperlink" Target="http://uk.wikipedia.org/wiki/%D0%A4%D0%BE%D1%82%D0%BE%D0%B3%D1%80%D0%B0%D1%84%D1%96%D1%8F" TargetMode="External"/><Relationship Id="rId7" Type="http://schemas.openxmlformats.org/officeDocument/2006/relationships/hyperlink" Target="http://uk.wikipedia.org/wiki/%D0%A0%D0%BE%D0%B7%D0%B0%D0%BB%D1%8C%D0%B1%D0%B0_%D0%9A%D0%B0%D1%80'%D1%94%D1%80%D0%B0" TargetMode="External"/><Relationship Id="rId12" Type="http://schemas.openxmlformats.org/officeDocument/2006/relationships/hyperlink" Target="http://uk.wikipedia.org/w/index.php?title=%D0%99%D0%BE%D0%B7%D0%B5%D1%84_%D0%94%D0%B0%D1%80%D0%B1%D0%B5%D1%81&amp;action=edit&amp;redlink=1" TargetMode="External"/><Relationship Id="rId2" Type="http://schemas.openxmlformats.org/officeDocument/2006/relationships/hyperlink" Target="http://uk.wikipedia.org/wiki/%D0%9C%D1%96%D0%BD%D1%96%D0%B0%D1%82%D1%8E%D1%80%D0%B0_(%D0%B6%D0%B8%D0%B2%D0%BE%D0%BF%D0%B8%D1%81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F%D0%BE%D1%80%D1%86%D0%B5%D0%BB%D1%8F%D0%BD%D0%B0" TargetMode="External"/><Relationship Id="rId11" Type="http://schemas.openxmlformats.org/officeDocument/2006/relationships/hyperlink" Target="http://uk.wikipedia.org/w/index.php?title=%D0%A4%D0%B5%D0%BB%D1%96%D1%86%D1%96%D1%8F_%D0%93%D0%BE%D1%84%D0%BC%D0%B0%D0%BD&amp;action=edit&amp;redlink=1" TargetMode="External"/><Relationship Id="rId5" Type="http://schemas.openxmlformats.org/officeDocument/2006/relationships/hyperlink" Target="http://uk.wikipedia.org/wiki/XVIII_%D1%81%D1%82%D0%BE%D0%BB%D1%96%D1%82%D1%82%D1%8F" TargetMode="External"/><Relationship Id="rId10" Type="http://schemas.openxmlformats.org/officeDocument/2006/relationships/hyperlink" Target="http://uk.wikipedia.org/w/index.php?title=%D0%94%D0%B0%D0%BD%D1%96%D0%B5%D0%BB%D1%8C_%D0%9A%D0%B0%D1%84%D1%84%D0%B5&amp;action=edit&amp;redlink=1" TargetMode="External"/><Relationship Id="rId4" Type="http://schemas.openxmlformats.org/officeDocument/2006/relationships/hyperlink" Target="http://uk.wikipedia.org/wiki/%D0%9F%D0%B5%D1%80%D0%B3%D0%B0%D0%BC%D0%B5%D0%BD%D1%82" TargetMode="External"/><Relationship Id="rId9" Type="http://schemas.openxmlformats.org/officeDocument/2006/relationships/hyperlink" Target="http://uk.wikipedia.org/w/index.php?title=%D0%A2%D0%B5%D1%80%D0%B5%D0%B7%D1%96%D1%8F_%D0%9A%D0%BE%D0%BD%D0%BA%D0%BE%D1%80%D0%B4%D1%96%D1%8F_%D0%9C%D0%B0%D1%80%D0%BE%D0%BD&amp;action=edit&amp;redlink=1" TargetMode="External"/><Relationship Id="rId14" Type="http://schemas.openxmlformats.org/officeDocument/2006/relationships/hyperlink" Target="http://uk.wikipedia.org/w/index.php?title=%D0%90%D0%B2%D0%B3%D1%83%D1%81%D1%82_%D0%93%D1%80%D0%B0%D0%BB%D1%8C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8%D0%BB%D0%B8%D0%BC" TargetMode="External"/><Relationship Id="rId7" Type="http://schemas.openxmlformats.org/officeDocument/2006/relationships/hyperlink" Target="http://uk.wikipedia.org/wiki/%D0%9C%D0%B0%D0%BD%D1%83%D1%84%D0%B0%D0%BA%D1%82%D1%83%D1%80%D0%B0" TargetMode="External"/><Relationship Id="rId2" Type="http://schemas.openxmlformats.org/officeDocument/2006/relationships/hyperlink" Target="http://uk.wikipedia.org/wiki/%D0%90%D1%80%D1%80%D0%B0%D1%81_(%D0%BC%D0%B8%D1%81%D1%82%D0%B5%D1%86%D1%82%D0%B2%D0%BE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3%D0%BE%D0%B1%D0%B5%D0%BB%D0%B5%D0%BD" TargetMode="External"/><Relationship Id="rId5" Type="http://schemas.openxmlformats.org/officeDocument/2006/relationships/hyperlink" Target="http://uk.wikipedia.org/wiki/%D0%90%D1%80%D1%80%D0%B0%D1%81" TargetMode="External"/><Relationship Id="rId4" Type="http://schemas.openxmlformats.org/officeDocument/2006/relationships/hyperlink" Target="http://uk.wikipedia.org/wiki/%D0%9E%D1%80%D0%BD%D0%B0%D0%BC%D0%B5%D0%BD%D1%82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4%D0%B5%D0%B4%D0%B5%D1%80%D1%96%D0%BA%D0%BE_%D0%91%D0%B0%D1%80%D0%BE%D1%87%D1%96&amp;action=edit&amp;redlink=1" TargetMode="External"/><Relationship Id="rId3" Type="http://schemas.openxmlformats.org/officeDocument/2006/relationships/hyperlink" Target="http://uk.wikipedia.org/wiki/%D0%86%D1%82%D0%B0%D0%BB%D1%96%D0%B9%D1%81%D1%8C%D0%BA%D0%B0_%D0%BC%D0%BE%D0%B2%D0%B0" TargetMode="External"/><Relationship Id="rId7" Type="http://schemas.openxmlformats.org/officeDocument/2006/relationships/hyperlink" Target="http://uk.wikipedia.org/w/index.php?title=%D0%94%D0%B0%D0%BD%D1%96%D0%B5%D0%BB%D0%B5_%D0%B4%D0%B0_%D0%92%D0%BE%D0%BB%D1%8C%D1%82%D0%B5%D1%80%D0%B0&amp;action=edit&amp;redlink=1" TargetMode="External"/><Relationship Id="rId2" Type="http://schemas.openxmlformats.org/officeDocument/2006/relationships/hyperlink" Target="http://uk.wikipedia.org/wiki/%D0%9B%D0%B0%D1%82%D0%B8%D0%BD%D1%81%D1%8C%D0%BA%D0%B0_%D0%BC%D0%BE%D0%B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F%D0%B0%D1%80%D0%BC%D1%96%D0%B4%D0%B6%D0%B0%D0%BD%D1%96%D0%BD%D0%BE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uk.wikipedia.org/wiki/XVI_%D1%81%D1%82%D0%BE%D0%BB%D1%96%D1%82%D1%82%D1%8F" TargetMode="External"/><Relationship Id="rId10" Type="http://schemas.openxmlformats.org/officeDocument/2006/relationships/hyperlink" Target="http://uk.wikipedia.org/wiki/%D0%A1%D0%B0%D0%BB%D1%8C%D0%B2%D0%B0%D1%82%D0%BE%D1%80_%D0%A0%D0%BE%D0%B7%D0%B0" TargetMode="External"/><Relationship Id="rId4" Type="http://schemas.openxmlformats.org/officeDocument/2006/relationships/hyperlink" Target="http://uk.wikipedia.org/wiki/%D0%9E%D0%BB%D1%96%D0%B2%D0%B5%D1%86%D1%8C" TargetMode="External"/><Relationship Id="rId9" Type="http://schemas.openxmlformats.org/officeDocument/2006/relationships/hyperlink" Target="http://uk.wikipedia.org/wiki/%D0%93%D0%B2%D1%96%D0%B4%D0%BE_%D0%A0%D0%B5%D0%BD%D1%96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uk.wikipedia.org/wiki/%D0%A4%D1%80%D0%B0%D0%BD%D1%86%D1%96%D1%8F" TargetMode="External"/><Relationship Id="rId7" Type="http://schemas.openxmlformats.org/officeDocument/2006/relationships/hyperlink" Target="http://uk.wikipedia.org/wiki/1757" TargetMode="External"/><Relationship Id="rId2" Type="http://schemas.openxmlformats.org/officeDocument/2006/relationships/hyperlink" Target="http://uk.wikipedia.org/wiki/XVIII_%D1%81%D1%82%D0%BE%D0%BB%D1%96%D1%82%D1%82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1675" TargetMode="External"/><Relationship Id="rId5" Type="http://schemas.openxmlformats.org/officeDocument/2006/relationships/hyperlink" Target="http://uk.wikipedia.org/wiki/%D0%A0%D0%BE%D0%B7%D0%B0%D0%BB%D1%8C%D0%B1%D0%B0_%D0%9A%D0%B0%D1%80'%D1%94%D1%80%D0%B0" TargetMode="External"/><Relationship Id="rId4" Type="http://schemas.openxmlformats.org/officeDocument/2006/relationships/hyperlink" Target="http://uk.wikipedia.org/wiki/%D0%92%D0%B5%D0%BD%D0%B5%D1%86%D1%96%D0%B0%D0%BD%D1%81%D1%8C%D0%BA%D0%B0_%D1%80%D0%B5%D1%81%D0%BF%D1%83%D0%B1%D0%BB%D1%96%D0%BA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188624" y="4077072"/>
            <a:ext cx="1584176" cy="9414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9468544" y="5003322"/>
            <a:ext cx="72008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91440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900" b="1" dirty="0"/>
              <a:t>Дре́зденська карти́нна галере́я</a:t>
            </a:r>
            <a:r>
              <a:rPr lang="vi-VN" sz="4900" dirty="0"/>
              <a:t> </a:t>
            </a:r>
            <a:endParaRPr lang="ru-RU" sz="4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Німецька</a:t>
            </a:r>
            <a:r>
              <a:rPr lang="ru-RU" sz="2400" dirty="0"/>
              <a:t> культура дала </a:t>
            </a:r>
            <a:r>
              <a:rPr lang="ru-RU" sz="2400" dirty="0" err="1"/>
              <a:t>світові</a:t>
            </a:r>
            <a:r>
              <a:rPr lang="ru-RU" sz="2400" dirty="0"/>
              <a:t> </a:t>
            </a:r>
            <a:r>
              <a:rPr lang="ru-RU" sz="2400" dirty="0" err="1"/>
              <a:t>визначні</a:t>
            </a:r>
            <a:r>
              <a:rPr lang="ru-RU" sz="2400" dirty="0"/>
              <a:t> твори у </a:t>
            </a:r>
            <a:r>
              <a:rPr lang="ru-RU" sz="2400" dirty="0" err="1"/>
              <a:t>військових</a:t>
            </a:r>
            <a:r>
              <a:rPr lang="ru-RU" sz="2400" dirty="0"/>
              <a:t> справах, </a:t>
            </a:r>
            <a:r>
              <a:rPr lang="ru-RU" sz="2400" dirty="0" err="1"/>
              <a:t>військовій</a:t>
            </a:r>
            <a:r>
              <a:rPr lang="ru-RU" sz="2400" dirty="0"/>
              <a:t> </a:t>
            </a:r>
            <a:r>
              <a:rPr lang="ru-RU" sz="2400" dirty="0" err="1"/>
              <a:t>інженерії</a:t>
            </a:r>
            <a:r>
              <a:rPr lang="ru-RU" sz="2400" dirty="0"/>
              <a:t>, </a:t>
            </a:r>
            <a:r>
              <a:rPr lang="ru-RU" sz="2400" dirty="0" err="1"/>
              <a:t>середньовічній</a:t>
            </a:r>
            <a:r>
              <a:rPr lang="ru-RU" sz="2400" dirty="0"/>
              <a:t> </a:t>
            </a:r>
            <a:r>
              <a:rPr lang="ru-RU" sz="2400" dirty="0" err="1"/>
              <a:t>архітектурі</a:t>
            </a:r>
            <a:r>
              <a:rPr lang="ru-RU" sz="2400" dirty="0"/>
              <a:t>, </a:t>
            </a:r>
            <a:r>
              <a:rPr lang="ru-RU" sz="2400" dirty="0" err="1"/>
              <a:t>філософії</a:t>
            </a:r>
            <a:r>
              <a:rPr lang="ru-RU" sz="2400" dirty="0"/>
              <a:t>, </a:t>
            </a:r>
            <a:r>
              <a:rPr lang="ru-RU" sz="2400" dirty="0" err="1"/>
              <a:t>літературі</a:t>
            </a:r>
            <a:r>
              <a:rPr lang="ru-RU" sz="2400" dirty="0"/>
              <a:t>. </a:t>
            </a:r>
            <a:r>
              <a:rPr lang="ru-RU" sz="2400" dirty="0" err="1"/>
              <a:t>Німецький</a:t>
            </a:r>
            <a:r>
              <a:rPr lang="ru-RU" sz="2400" dirty="0"/>
              <a:t> </a:t>
            </a:r>
            <a:r>
              <a:rPr lang="ru-RU" sz="2400" dirty="0" err="1"/>
              <a:t>внесок</a:t>
            </a:r>
            <a:r>
              <a:rPr lang="ru-RU" sz="2400" dirty="0"/>
              <a:t> в </a:t>
            </a:r>
            <a:r>
              <a:rPr lang="ru-RU" sz="2400" dirty="0" err="1">
                <a:hlinkClick r:id="rId2" tooltip="Музика"/>
              </a:rPr>
              <a:t>музику</a:t>
            </a:r>
            <a:r>
              <a:rPr lang="ru-RU" sz="2400" dirty="0"/>
              <a:t> </a:t>
            </a:r>
            <a:r>
              <a:rPr lang="ru-RU" sz="2400" dirty="0" err="1"/>
              <a:t>досяг</a:t>
            </a:r>
            <a:r>
              <a:rPr lang="ru-RU" sz="2400" dirty="0"/>
              <a:t> </a:t>
            </a:r>
            <a:r>
              <a:rPr lang="ru-RU" sz="2400" dirty="0" err="1"/>
              <a:t>світового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— </a:t>
            </a:r>
            <a:r>
              <a:rPr lang="ru-RU" sz="2400" dirty="0" err="1">
                <a:hlinkClick r:id="rId3" tooltip="Йоганн Себастьян Бах"/>
              </a:rPr>
              <a:t>Йоганн</a:t>
            </a:r>
            <a:r>
              <a:rPr lang="ru-RU" sz="2400" dirty="0">
                <a:hlinkClick r:id="rId3" tooltip="Йоганн Себастьян Бах"/>
              </a:rPr>
              <a:t> Себастьян </a:t>
            </a:r>
            <a:r>
              <a:rPr lang="ru-RU" sz="2400" dirty="0" err="1">
                <a:hlinkClick r:id="rId3" tooltip="Йоганн Себастьян Бах"/>
              </a:rPr>
              <a:t>Бах</a:t>
            </a:r>
            <a:r>
              <a:rPr lang="ru-RU" sz="2400" dirty="0" err="1"/>
              <a:t>,</a:t>
            </a:r>
            <a:r>
              <a:rPr lang="ru-RU" sz="2400" dirty="0" err="1">
                <a:hlinkClick r:id="rId4" tooltip="Моцарт Вольфґанґ Амадей"/>
              </a:rPr>
              <a:t>Моцарт</a:t>
            </a:r>
            <a:r>
              <a:rPr lang="ru-RU" sz="2400" dirty="0"/>
              <a:t>, </a:t>
            </a:r>
            <a:r>
              <a:rPr lang="ru-RU" sz="2400" u="sng" dirty="0">
                <a:hlinkClick r:id="rId5" tooltip="Бетховен"/>
              </a:rPr>
              <a:t>Бетховена</a:t>
            </a:r>
            <a:r>
              <a:rPr lang="ru-RU" sz="2400" dirty="0"/>
              <a:t>.</a:t>
            </a:r>
          </a:p>
        </p:txBody>
      </p:sp>
      <p:pic>
        <p:nvPicPr>
          <p:cNvPr id="58370" name="Picture 2" descr="http://zarazko.files.wordpress.com/2013/09/zwing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76872"/>
            <a:ext cx="4860032" cy="4581128"/>
          </a:xfrm>
          <a:prstGeom prst="rect">
            <a:avLst/>
          </a:prstGeom>
          <a:noFill/>
        </p:spPr>
      </p:pic>
      <p:pic>
        <p:nvPicPr>
          <p:cNvPr id="58372" name="Picture 4" descr="http://www.magazin-kartin.ru/_mod_files/ce_images/news/cvinger-4-dk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2276873"/>
            <a:ext cx="4283968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Мистецтво</a:t>
            </a:r>
            <a:r>
              <a:rPr lang="ru-RU" dirty="0"/>
              <a:t> </a:t>
            </a:r>
            <a:r>
              <a:rPr lang="ru-RU" dirty="0" err="1">
                <a:hlinkClick r:id="rId2" tooltip="Голандія"/>
              </a:rPr>
              <a:t>Голандії</a:t>
            </a:r>
            <a:r>
              <a:rPr lang="ru-RU" dirty="0"/>
              <a:t> 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вивчати</a:t>
            </a:r>
            <a:r>
              <a:rPr lang="ru-RU" dirty="0"/>
              <a:t> на </a:t>
            </a:r>
            <a:r>
              <a:rPr lang="ru-RU" dirty="0" err="1"/>
              <a:t>зразках</a:t>
            </a:r>
            <a:r>
              <a:rPr lang="ru-RU" dirty="0"/>
              <a:t> </a:t>
            </a:r>
            <a:r>
              <a:rPr lang="ru-RU" dirty="0">
                <a:hlinkClick r:id="rId3" tooltip="Рембрандт"/>
              </a:rPr>
              <a:t>Рембрандта</a:t>
            </a:r>
            <a:r>
              <a:rPr lang="ru-RU" dirty="0"/>
              <a:t> («</a:t>
            </a:r>
            <a:r>
              <a:rPr lang="ru-RU" i="1" dirty="0"/>
              <a:t>Автопортрет </a:t>
            </a:r>
            <a:r>
              <a:rPr lang="ru-RU" i="1" dirty="0" err="1"/>
              <a:t>з</a:t>
            </a:r>
            <a:r>
              <a:rPr lang="ru-RU" i="1" dirty="0"/>
              <a:t> дружиною </a:t>
            </a:r>
            <a:r>
              <a:rPr lang="ru-RU" i="1" dirty="0" err="1"/>
              <a:t>Саскією</a:t>
            </a:r>
            <a:r>
              <a:rPr lang="ru-RU" dirty="0"/>
              <a:t>»), </a:t>
            </a:r>
            <a:r>
              <a:rPr lang="ru-RU" dirty="0">
                <a:hlinkClick r:id="rId4" tooltip="Франс Галс"/>
              </a:rPr>
              <a:t>Франса Галса</a:t>
            </a:r>
            <a:r>
              <a:rPr lang="ru-RU" dirty="0"/>
              <a:t>, </a:t>
            </a:r>
            <a:r>
              <a:rPr lang="ru-RU" dirty="0" err="1">
                <a:hlinkClick r:id="rId5" tooltip="Терборх (ще не написана)"/>
              </a:rPr>
              <a:t>Терборха</a:t>
            </a:r>
            <a:r>
              <a:rPr lang="ru-RU" dirty="0"/>
              <a:t>, </a:t>
            </a:r>
            <a:r>
              <a:rPr lang="ru-RU" dirty="0" err="1">
                <a:hlinkClick r:id="rId6" tooltip="Метс (ще не написана)"/>
              </a:rPr>
              <a:t>Метсю</a:t>
            </a:r>
            <a:r>
              <a:rPr lang="ru-RU" dirty="0"/>
              <a:t>, </a:t>
            </a:r>
            <a:r>
              <a:rPr lang="ru-RU" dirty="0" err="1">
                <a:hlinkClick r:id="rId7" tooltip="Доу"/>
              </a:rPr>
              <a:t>Доу</a:t>
            </a:r>
            <a:r>
              <a:rPr lang="ru-RU" dirty="0"/>
              <a:t>. </a:t>
            </a:r>
            <a:r>
              <a:rPr lang="ru-RU" dirty="0" err="1"/>
              <a:t>Засновника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 </a:t>
            </a:r>
            <a:r>
              <a:rPr lang="ru-RU" dirty="0" err="1">
                <a:hlinkClick r:id="rId8" tooltip="Філософський пейзаж (ще не написана)"/>
              </a:rPr>
              <a:t>філософського</a:t>
            </a:r>
            <a:r>
              <a:rPr lang="ru-RU" dirty="0">
                <a:hlinkClick r:id="rId8" tooltip="Філософський пейзаж (ще не написана)"/>
              </a:rPr>
              <a:t> пейзажу</a:t>
            </a:r>
            <a:r>
              <a:rPr lang="ru-RU" dirty="0"/>
              <a:t> </a:t>
            </a:r>
            <a:r>
              <a:rPr lang="ru-RU" dirty="0" err="1">
                <a:hlinkClick r:id="rId9" tooltip="Якоб ван Рейсдал"/>
              </a:rPr>
              <a:t>Якоба</a:t>
            </a:r>
            <a:r>
              <a:rPr lang="ru-RU" dirty="0">
                <a:hlinkClick r:id="rId9" tooltip="Якоб ван Рейсдал"/>
              </a:rPr>
              <a:t> </a:t>
            </a:r>
            <a:r>
              <a:rPr lang="ru-RU" dirty="0" err="1">
                <a:hlinkClick r:id="rId9" tooltip="Якоб ван Рейсдал"/>
              </a:rPr>
              <a:t>ван</a:t>
            </a:r>
            <a:r>
              <a:rPr lang="ru-RU" dirty="0">
                <a:hlinkClick r:id="rId9" tooltip="Якоб ван Рейсдал"/>
              </a:rPr>
              <a:t> </a:t>
            </a:r>
            <a:r>
              <a:rPr lang="ru-RU" dirty="0" err="1">
                <a:hlinkClick r:id="rId9" tooltip="Якоб ван Рейсдал"/>
              </a:rPr>
              <a:t>Рейсдала</a:t>
            </a:r>
            <a:r>
              <a:rPr lang="ru-RU" dirty="0" err="1"/>
              <a:t>репрезентує</a:t>
            </a:r>
            <a:r>
              <a:rPr lang="ru-RU" dirty="0"/>
              <a:t> шедевр — «</a:t>
            </a:r>
            <a:r>
              <a:rPr lang="ru-RU" i="1" dirty="0" err="1"/>
              <a:t>Єврейський</a:t>
            </a:r>
            <a:r>
              <a:rPr lang="ru-RU" i="1" dirty="0"/>
              <a:t> </a:t>
            </a:r>
            <a:r>
              <a:rPr lang="ru-RU" i="1" dirty="0" err="1"/>
              <a:t>цвинтар</a:t>
            </a:r>
            <a:r>
              <a:rPr lang="ru-RU" dirty="0"/>
              <a:t>» (той, </a:t>
            </a:r>
            <a:r>
              <a:rPr lang="ru-RU" dirty="0" err="1"/>
              <a:t>що</a:t>
            </a:r>
            <a:r>
              <a:rPr lang="ru-RU" dirty="0"/>
              <a:t> в </a:t>
            </a:r>
            <a:r>
              <a:rPr lang="ru-RU" dirty="0" err="1">
                <a:hlinkClick r:id="rId10" tooltip="Удекерк (ще не написана)"/>
              </a:rPr>
              <a:t>Удекерці</a:t>
            </a:r>
            <a:r>
              <a:rPr lang="ru-RU" dirty="0"/>
              <a:t> </a:t>
            </a:r>
            <a:r>
              <a:rPr lang="ru-RU" dirty="0" err="1"/>
              <a:t>під</a:t>
            </a:r>
            <a:r>
              <a:rPr lang="ru-RU" dirty="0"/>
              <a:t> </a:t>
            </a:r>
            <a:r>
              <a:rPr lang="ru-RU" dirty="0">
                <a:hlinkClick r:id="rId11" tooltip="Амстердам"/>
              </a:rPr>
              <a:t>Амстердамом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зараз ). </a:t>
            </a:r>
            <a:r>
              <a:rPr lang="ru-RU" dirty="0" err="1"/>
              <a:t>Ще</a:t>
            </a:r>
            <a:r>
              <a:rPr lang="ru-RU" dirty="0"/>
              <a:t> один шедевр за межами </a:t>
            </a:r>
            <a:r>
              <a:rPr lang="ru-RU" dirty="0" err="1"/>
              <a:t>Голандії</a:t>
            </a:r>
            <a:r>
              <a:rPr lang="ru-RU" dirty="0"/>
              <a:t> «</a:t>
            </a:r>
            <a:r>
              <a:rPr lang="ru-RU" i="1" dirty="0" err="1"/>
              <a:t>Дівчина</a:t>
            </a:r>
            <a:r>
              <a:rPr lang="ru-RU" i="1" dirty="0"/>
              <a:t> </a:t>
            </a:r>
            <a:r>
              <a:rPr lang="ru-RU" i="1" dirty="0" err="1"/>
              <a:t>читає</a:t>
            </a:r>
            <a:r>
              <a:rPr lang="ru-RU" i="1" dirty="0"/>
              <a:t> листа</a:t>
            </a:r>
            <a:r>
              <a:rPr lang="ru-RU" dirty="0"/>
              <a:t>» </a:t>
            </a:r>
            <a:r>
              <a:rPr lang="ru-RU" dirty="0">
                <a:hlinkClick r:id="rId12" tooltip="Ян Вермер"/>
              </a:rPr>
              <a:t>Яна Вермера</a:t>
            </a:r>
            <a:r>
              <a:rPr lang="ru-RU" dirty="0"/>
              <a:t> </a:t>
            </a:r>
            <a:r>
              <a:rPr lang="ru-RU" dirty="0" err="1"/>
              <a:t>з</a:t>
            </a:r>
            <a:r>
              <a:rPr lang="ru-RU" dirty="0"/>
              <a:t> </a:t>
            </a:r>
            <a:r>
              <a:rPr lang="ru-RU" dirty="0">
                <a:hlinkClick r:id="rId13" tooltip="Делфт"/>
              </a:rPr>
              <a:t>Делфту</a:t>
            </a:r>
            <a:r>
              <a:rPr lang="ru-RU" dirty="0"/>
              <a:t> —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тут.</a:t>
            </a:r>
          </a:p>
        </p:txBody>
      </p:sp>
      <p:pic>
        <p:nvPicPr>
          <p:cNvPr id="57346" name="Picture 2" descr="http://victor.com.ua/germany/Dresden/Dresden-Zwinger-0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" y="2060848"/>
            <a:ext cx="9144001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hlinkClick r:id="rId2" tooltip="Іспанія"/>
              </a:rPr>
              <a:t>Іспанський</a:t>
            </a:r>
            <a:r>
              <a:rPr lang="ru-RU" dirty="0"/>
              <a:t> </a:t>
            </a:r>
            <a:r>
              <a:rPr lang="ru-RU" dirty="0" err="1"/>
              <a:t>живопис</a:t>
            </a:r>
            <a:r>
              <a:rPr lang="ru-RU" dirty="0"/>
              <a:t> </a:t>
            </a:r>
            <a:r>
              <a:rPr lang="ru-RU" dirty="0" err="1"/>
              <a:t>придбали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пізно</a:t>
            </a:r>
            <a:r>
              <a:rPr lang="ru-RU" dirty="0"/>
              <a:t>, у </a:t>
            </a:r>
            <a:r>
              <a:rPr lang="en-US" dirty="0">
                <a:hlinkClick r:id="rId3" tooltip="XIX століття"/>
              </a:rPr>
              <a:t>XIX </a:t>
            </a:r>
            <a:r>
              <a:rPr lang="ru-RU" dirty="0" err="1">
                <a:hlinkClick r:id="rId3" tooltip="XIX століття"/>
              </a:rPr>
              <a:t>столітті</a:t>
            </a:r>
            <a:r>
              <a:rPr lang="ru-RU" dirty="0"/>
              <a:t> на </a:t>
            </a:r>
            <a:r>
              <a:rPr lang="ru-RU" dirty="0" err="1"/>
              <a:t>аукціоні</a:t>
            </a:r>
            <a:r>
              <a:rPr lang="ru-RU" dirty="0"/>
              <a:t> в </a:t>
            </a:r>
            <a:r>
              <a:rPr lang="ru-RU" dirty="0" err="1">
                <a:hlinkClick r:id="rId4" tooltip="Лондон"/>
              </a:rPr>
              <a:t>Лондоні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звідти</a:t>
            </a:r>
            <a:r>
              <a:rPr lang="ru-RU" dirty="0"/>
              <a:t> </a:t>
            </a:r>
            <a:r>
              <a:rPr lang="ru-RU" dirty="0" err="1"/>
              <a:t>походять</a:t>
            </a:r>
            <a:r>
              <a:rPr lang="ru-RU" dirty="0"/>
              <a:t> твори </a:t>
            </a:r>
            <a:r>
              <a:rPr lang="ru-RU" dirty="0" err="1">
                <a:hlinkClick r:id="rId5" tooltip="Франсіско де Сурбаран"/>
              </a:rPr>
              <a:t>Франсіско</a:t>
            </a:r>
            <a:r>
              <a:rPr lang="ru-RU" dirty="0">
                <a:hlinkClick r:id="rId5" tooltip="Франсіско де Сурбаран"/>
              </a:rPr>
              <a:t> де Сурбарана</a:t>
            </a:r>
            <a:r>
              <a:rPr lang="ru-RU" dirty="0"/>
              <a:t>, </a:t>
            </a:r>
            <a:r>
              <a:rPr lang="ru-RU" dirty="0" err="1">
                <a:hlinkClick r:id="rId6" tooltip="Бартоломео Естебан Мурільйо"/>
              </a:rPr>
              <a:t>Бартоломе</a:t>
            </a:r>
            <a:r>
              <a:rPr lang="ru-RU" dirty="0">
                <a:hlinkClick r:id="rId6" tooltip="Бартоломео Естебан Мурільйо"/>
              </a:rPr>
              <a:t> </a:t>
            </a:r>
            <a:r>
              <a:rPr lang="ru-RU" dirty="0" err="1">
                <a:hlinkClick r:id="rId6" tooltip="Бартоломео Естебан Мурільйо"/>
              </a:rPr>
              <a:t>Естебана</a:t>
            </a:r>
            <a:r>
              <a:rPr lang="ru-RU" dirty="0">
                <a:hlinkClick r:id="rId6" tooltip="Бартоломео Естебан Мурільйо"/>
              </a:rPr>
              <a:t> </a:t>
            </a:r>
            <a:r>
              <a:rPr lang="ru-RU" dirty="0" err="1">
                <a:hlinkClick r:id="rId6" tooltip="Бартоломео Естебан Мурільйо"/>
              </a:rPr>
              <a:t>Мурільйо</a:t>
            </a:r>
            <a:r>
              <a:rPr lang="ru-RU" dirty="0"/>
              <a:t>. </a:t>
            </a:r>
            <a:r>
              <a:rPr lang="ru-RU" dirty="0" err="1"/>
              <a:t>Ранішня</a:t>
            </a:r>
            <a:r>
              <a:rPr lang="ru-RU" dirty="0"/>
              <a:t> картина </a:t>
            </a:r>
            <a:r>
              <a:rPr lang="ru-RU" dirty="0">
                <a:hlinkClick r:id="rId7" tooltip="Ель Греко"/>
              </a:rPr>
              <a:t>Ель Греко</a:t>
            </a:r>
            <a:r>
              <a:rPr lang="ru-RU" dirty="0"/>
              <a:t> </a:t>
            </a:r>
            <a:r>
              <a:rPr lang="ru-RU" dirty="0" err="1"/>
              <a:t>придбана</a:t>
            </a:r>
            <a:r>
              <a:rPr lang="ru-RU" dirty="0"/>
              <a:t> в </a:t>
            </a:r>
            <a:r>
              <a:rPr lang="ru-RU" dirty="0" err="1"/>
              <a:t>Венеції</a:t>
            </a:r>
            <a:r>
              <a:rPr lang="ru-RU" dirty="0"/>
              <a:t> — «</a:t>
            </a:r>
            <a:r>
              <a:rPr lang="ru-RU" i="1" dirty="0"/>
              <a:t>Христос </a:t>
            </a:r>
            <a:r>
              <a:rPr lang="ru-RU" i="1" dirty="0" err="1"/>
              <a:t>лікує</a:t>
            </a:r>
            <a:r>
              <a:rPr lang="ru-RU" i="1" dirty="0"/>
              <a:t> </a:t>
            </a:r>
            <a:r>
              <a:rPr lang="ru-RU" i="1" dirty="0" err="1"/>
              <a:t>сліпого</a:t>
            </a:r>
            <a:r>
              <a:rPr lang="ru-RU" dirty="0"/>
              <a:t>». </a:t>
            </a:r>
            <a:r>
              <a:rPr lang="ru-RU" dirty="0" err="1"/>
              <a:t>Тільки</a:t>
            </a:r>
            <a:r>
              <a:rPr lang="ru-RU" dirty="0"/>
              <a:t> три </a:t>
            </a:r>
            <a:r>
              <a:rPr lang="ru-RU" dirty="0" err="1"/>
              <a:t>портрети</a:t>
            </a:r>
            <a:r>
              <a:rPr lang="ru-RU" dirty="0"/>
              <a:t> </a:t>
            </a:r>
            <a:r>
              <a:rPr lang="ru-RU" dirty="0">
                <a:hlinkClick r:id="rId8" tooltip="Веласкес"/>
              </a:rPr>
              <a:t>Веласкеса</a:t>
            </a:r>
            <a:r>
              <a:rPr lang="ru-RU" dirty="0"/>
              <a:t>, </a:t>
            </a:r>
            <a:r>
              <a:rPr lang="ru-RU" dirty="0" err="1"/>
              <a:t>придбані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у </a:t>
            </a:r>
            <a:r>
              <a:rPr lang="ru-RU" dirty="0">
                <a:hlinkClick r:id="rId9" tooltip="1746"/>
              </a:rPr>
              <a:t>1746</a:t>
            </a:r>
            <a:r>
              <a:rPr lang="ru-RU" dirty="0"/>
              <a:t> 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збірки</a:t>
            </a:r>
            <a:r>
              <a:rPr lang="ru-RU" dirty="0"/>
              <a:t> </a:t>
            </a:r>
            <a:r>
              <a:rPr lang="ru-RU" dirty="0">
                <a:hlinkClick r:id="rId10" tooltip="Герцог Модени (ще не написана)"/>
              </a:rPr>
              <a:t>герцога </a:t>
            </a:r>
            <a:r>
              <a:rPr lang="ru-RU" dirty="0" err="1">
                <a:hlinkClick r:id="rId10" tooltip="Герцог Модени (ще не написана)"/>
              </a:rPr>
              <a:t>Модени</a:t>
            </a:r>
            <a:r>
              <a:rPr lang="ru-RU" dirty="0"/>
              <a:t>. </a:t>
            </a:r>
            <a:r>
              <a:rPr lang="ru-RU" dirty="0" err="1"/>
              <a:t>Пощастило</a:t>
            </a:r>
            <a:r>
              <a:rPr lang="ru-RU" dirty="0"/>
              <a:t> </a:t>
            </a:r>
            <a:r>
              <a:rPr lang="ru-RU" dirty="0" err="1"/>
              <a:t>збірці</a:t>
            </a:r>
            <a:r>
              <a:rPr lang="ru-RU" dirty="0"/>
              <a:t> у </a:t>
            </a:r>
            <a:r>
              <a:rPr lang="ru-RU" dirty="0" err="1"/>
              <a:t>Дрездені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придбанням</a:t>
            </a:r>
            <a:r>
              <a:rPr lang="ru-RU" dirty="0"/>
              <a:t> картин </a:t>
            </a:r>
            <a:r>
              <a:rPr lang="ru-RU" dirty="0">
                <a:hlinkClick r:id="rId11" tooltip="Хосе де Рібера"/>
              </a:rPr>
              <a:t>Хосе де </a:t>
            </a:r>
            <a:r>
              <a:rPr lang="ru-RU" dirty="0" err="1">
                <a:hlinkClick r:id="rId11" tooltip="Хосе де Рібера"/>
              </a:rPr>
              <a:t>Рібера</a:t>
            </a:r>
            <a:r>
              <a:rPr lang="ru-RU" dirty="0"/>
              <a:t> (</a:t>
            </a:r>
            <a:r>
              <a:rPr lang="ru-RU" dirty="0">
                <a:hlinkClick r:id="rId12" tooltip="1591"/>
              </a:rPr>
              <a:t>1591</a:t>
            </a:r>
            <a:r>
              <a:rPr lang="ru-RU" dirty="0"/>
              <a:t>-</a:t>
            </a:r>
            <a:r>
              <a:rPr lang="ru-RU" dirty="0">
                <a:hlinkClick r:id="rId13" tooltip="1652"/>
              </a:rPr>
              <a:t>1652</a:t>
            </a:r>
            <a:r>
              <a:rPr lang="ru-RU" dirty="0"/>
              <a:t>). </a:t>
            </a:r>
            <a:r>
              <a:rPr lang="ru-RU" dirty="0" err="1"/>
              <a:t>Збірка</a:t>
            </a:r>
            <a:r>
              <a:rPr lang="ru-RU" dirty="0"/>
              <a:t> </a:t>
            </a:r>
            <a:r>
              <a:rPr lang="ru-RU" dirty="0" err="1"/>
              <a:t>нараховує</a:t>
            </a:r>
            <a:r>
              <a:rPr lang="ru-RU" dirty="0"/>
              <a:t>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майстра</a:t>
            </a:r>
            <a:r>
              <a:rPr lang="ru-RU" dirty="0"/>
              <a:t>,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підпис</a:t>
            </a:r>
            <a:r>
              <a:rPr lang="ru-RU" dirty="0"/>
              <a:t> художника и </a:t>
            </a:r>
            <a:r>
              <a:rPr lang="ru-RU" dirty="0" err="1"/>
              <a:t>датовані</a:t>
            </a:r>
            <a:r>
              <a:rPr lang="ru-RU" dirty="0"/>
              <a:t>. Особливо </a:t>
            </a:r>
            <a:r>
              <a:rPr lang="ru-RU" dirty="0" err="1"/>
              <a:t>значуші</a:t>
            </a:r>
            <a:r>
              <a:rPr lang="ru-RU" dirty="0"/>
              <a:t>: «</a:t>
            </a:r>
            <a:r>
              <a:rPr lang="ru-RU" i="1" dirty="0"/>
              <a:t>Свята </a:t>
            </a:r>
            <a:r>
              <a:rPr lang="ru-RU" i="1" dirty="0" err="1"/>
              <a:t>Інесса</a:t>
            </a:r>
            <a:r>
              <a:rPr lang="ru-RU" i="1" dirty="0"/>
              <a:t> за </a:t>
            </a:r>
            <a:r>
              <a:rPr lang="ru-RU" i="1" dirty="0" err="1"/>
              <a:t>ґратами</a:t>
            </a:r>
            <a:r>
              <a:rPr lang="ru-RU" dirty="0"/>
              <a:t>», «</a:t>
            </a:r>
            <a:r>
              <a:rPr lang="ru-RU" i="1" dirty="0" err="1"/>
              <a:t>Філософ</a:t>
            </a:r>
            <a:r>
              <a:rPr lang="ru-RU" i="1" dirty="0"/>
              <a:t> </a:t>
            </a:r>
            <a:r>
              <a:rPr lang="ru-RU" i="1" dirty="0" err="1"/>
              <a:t>Діоген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ліхтарем</a:t>
            </a:r>
            <a:r>
              <a:rPr lang="ru-RU" i="1" dirty="0"/>
              <a:t> </a:t>
            </a:r>
            <a:r>
              <a:rPr lang="ru-RU" i="1" dirty="0" err="1"/>
              <a:t>шукає</a:t>
            </a:r>
            <a:r>
              <a:rPr lang="ru-RU" i="1" dirty="0"/>
              <a:t> </a:t>
            </a:r>
            <a:r>
              <a:rPr lang="ru-RU" i="1" dirty="0" err="1"/>
              <a:t>справжню</a:t>
            </a:r>
            <a:r>
              <a:rPr lang="ru-RU" i="1" dirty="0"/>
              <a:t> </a:t>
            </a:r>
            <a:r>
              <a:rPr lang="ru-RU" i="1" dirty="0" err="1"/>
              <a:t>людину</a:t>
            </a:r>
            <a:r>
              <a:rPr lang="ru-RU" dirty="0"/>
              <a:t>», «</a:t>
            </a:r>
            <a:r>
              <a:rPr lang="ru-RU" i="1" dirty="0" err="1"/>
              <a:t>Звільнення</a:t>
            </a:r>
            <a:r>
              <a:rPr lang="ru-RU" i="1" dirty="0"/>
              <a:t> </a:t>
            </a:r>
            <a:r>
              <a:rPr lang="ru-RU" i="1" dirty="0" err="1"/>
              <a:t>янголом</a:t>
            </a:r>
            <a:r>
              <a:rPr lang="ru-RU" i="1" dirty="0"/>
              <a:t> Апостола Петра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в'язниці</a:t>
            </a:r>
            <a:r>
              <a:rPr lang="ru-RU" dirty="0"/>
              <a:t>».</a:t>
            </a:r>
          </a:p>
        </p:txBody>
      </p:sp>
      <p:pic>
        <p:nvPicPr>
          <p:cNvPr id="56322" name="Picture 2" descr="http://www.dresdenart.ru/templates/Default/images/content-im/gall_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Колекція</a:t>
            </a:r>
            <a:r>
              <a:rPr lang="ru-RU" sz="2000" dirty="0"/>
              <a:t> </a:t>
            </a:r>
            <a:r>
              <a:rPr lang="ru-RU" sz="2000" dirty="0" err="1"/>
              <a:t>творів</a:t>
            </a:r>
            <a:r>
              <a:rPr lang="ru-RU" sz="2000" dirty="0"/>
              <a:t> </a:t>
            </a:r>
            <a:r>
              <a:rPr lang="ru-RU" sz="2000" dirty="0" err="1"/>
              <a:t>майстрів</a:t>
            </a:r>
            <a:r>
              <a:rPr lang="ru-RU" sz="2000" dirty="0"/>
              <a:t> </a:t>
            </a:r>
            <a:r>
              <a:rPr lang="ru-RU" sz="2000" dirty="0" err="1">
                <a:hlinkClick r:id="rId2" tooltip="Фландрія"/>
              </a:rPr>
              <a:t>Фландрії</a:t>
            </a:r>
            <a:r>
              <a:rPr lang="ru-RU" sz="2000" dirty="0"/>
              <a:t> невелика в </a:t>
            </a:r>
            <a:r>
              <a:rPr lang="ru-RU" sz="2000" dirty="0" err="1"/>
              <a:t>порівнянні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збірками</a:t>
            </a:r>
            <a:r>
              <a:rPr lang="ru-RU" sz="2000" dirty="0"/>
              <a:t> </a:t>
            </a:r>
            <a:r>
              <a:rPr lang="ru-RU" sz="2000" dirty="0" err="1"/>
              <a:t>в</a:t>
            </a:r>
            <a:r>
              <a:rPr lang="ru-RU" sz="2000" dirty="0"/>
              <a:t> </a:t>
            </a:r>
            <a:r>
              <a:rPr lang="ru-RU" sz="2000" dirty="0" err="1"/>
              <a:t>Мюнхені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в</a:t>
            </a:r>
            <a:r>
              <a:rPr lang="ru-RU" sz="2000" dirty="0"/>
              <a:t> </a:t>
            </a:r>
            <a:r>
              <a:rPr lang="ru-RU" sz="2000" dirty="0" err="1">
                <a:hlinkClick r:id="rId3" tooltip="Ермітаж"/>
              </a:rPr>
              <a:t>Ермітажі</a:t>
            </a:r>
            <a:r>
              <a:rPr lang="ru-RU" sz="2000" dirty="0"/>
              <a:t>. Але твори </a:t>
            </a:r>
            <a:r>
              <a:rPr lang="ru-RU" sz="2000" dirty="0" err="1"/>
              <a:t>уславлених</a:t>
            </a:r>
            <a:r>
              <a:rPr lang="ru-RU" sz="2000" dirty="0"/>
              <a:t> </a:t>
            </a:r>
            <a:r>
              <a:rPr lang="ru-RU" sz="2000" dirty="0" err="1"/>
              <a:t>художників</a:t>
            </a:r>
            <a:r>
              <a:rPr lang="ru-RU" sz="2000" dirty="0"/>
              <a:t> </a:t>
            </a:r>
            <a:r>
              <a:rPr lang="en-US" sz="2000" dirty="0">
                <a:hlinkClick r:id="rId4" tooltip="XVII століття"/>
              </a:rPr>
              <a:t>XVII </a:t>
            </a:r>
            <a:r>
              <a:rPr lang="ru-RU" sz="2000" dirty="0" err="1">
                <a:hlinkClick r:id="rId4" tooltip="XVII століття"/>
              </a:rPr>
              <a:t>століття</a:t>
            </a:r>
            <a:r>
              <a:rPr lang="ru-RU" sz="2000" dirty="0"/>
              <a:t> </a:t>
            </a:r>
            <a:r>
              <a:rPr lang="ru-RU" sz="2000" dirty="0" err="1"/>
              <a:t>представлені</a:t>
            </a:r>
            <a:r>
              <a:rPr lang="ru-RU" sz="2000" dirty="0"/>
              <a:t> без </a:t>
            </a:r>
            <a:r>
              <a:rPr lang="ru-RU" sz="2000" dirty="0" err="1"/>
              <a:t>винятків</a:t>
            </a:r>
            <a:r>
              <a:rPr lang="ru-RU" sz="2000" dirty="0"/>
              <a:t>. </a:t>
            </a:r>
            <a:r>
              <a:rPr lang="ru-RU" sz="2000" dirty="0" err="1"/>
              <a:t>Натюрморти</a:t>
            </a:r>
            <a:r>
              <a:rPr lang="ru-RU" sz="2000" dirty="0"/>
              <a:t> </a:t>
            </a:r>
            <a:r>
              <a:rPr lang="ru-RU" sz="2000" dirty="0">
                <a:hlinkClick r:id="rId5" tooltip="Франс Снейдерс"/>
              </a:rPr>
              <a:t>Франса </a:t>
            </a:r>
            <a:r>
              <a:rPr lang="ru-RU" sz="2000" dirty="0" err="1">
                <a:hlinkClick r:id="rId5" tooltip="Франс Снейдерс"/>
              </a:rPr>
              <a:t>Снейдерса</a:t>
            </a:r>
            <a:r>
              <a:rPr lang="ru-RU" sz="2000" dirty="0"/>
              <a:t>, </a:t>
            </a:r>
            <a:r>
              <a:rPr lang="ru-RU" sz="2000" dirty="0" err="1"/>
              <a:t>портрети</a:t>
            </a:r>
            <a:r>
              <a:rPr lang="ru-RU" sz="2000" dirty="0" err="1">
                <a:hlinkClick r:id="rId6" tooltip="Ван Дейк"/>
              </a:rPr>
              <a:t>Антоніса</a:t>
            </a:r>
            <a:r>
              <a:rPr lang="ru-RU" sz="2000" dirty="0">
                <a:hlinkClick r:id="rId6" tooltip="Ван Дейк"/>
              </a:rPr>
              <a:t> Ван Дейка</a:t>
            </a:r>
            <a:r>
              <a:rPr lang="ru-RU" sz="2000" dirty="0"/>
              <a:t>, твори </a:t>
            </a:r>
            <a:r>
              <a:rPr lang="ru-RU" sz="2000" dirty="0" err="1">
                <a:hlinkClick r:id="rId7" tooltip="Пітер Пауль Рубенс"/>
              </a:rPr>
              <a:t>Пітера</a:t>
            </a:r>
            <a:r>
              <a:rPr lang="ru-RU" sz="2000" dirty="0">
                <a:hlinkClick r:id="rId7" tooltip="Пітер Пауль Рубенс"/>
              </a:rPr>
              <a:t> </a:t>
            </a:r>
            <a:r>
              <a:rPr lang="ru-RU" sz="2000" dirty="0" err="1">
                <a:hlinkClick r:id="rId7" tooltip="Пітер Пауль Рубенс"/>
              </a:rPr>
              <a:t>Пауля</a:t>
            </a:r>
            <a:r>
              <a:rPr lang="ru-RU" sz="2000" dirty="0">
                <a:hlinkClick r:id="rId7" tooltip="Пітер Пауль Рубенс"/>
              </a:rPr>
              <a:t> Рубенса</a:t>
            </a:r>
            <a:r>
              <a:rPr lang="ru-RU" sz="2000" dirty="0"/>
              <a:t> </a:t>
            </a:r>
            <a:r>
              <a:rPr lang="ru-RU" sz="2000" dirty="0" err="1"/>
              <a:t>доволі</a:t>
            </a:r>
            <a:r>
              <a:rPr lang="ru-RU" sz="2000" dirty="0"/>
              <a:t> добре </a:t>
            </a:r>
            <a:r>
              <a:rPr lang="ru-RU" sz="2000" dirty="0" err="1"/>
              <a:t>характеризують</a:t>
            </a:r>
            <a:r>
              <a:rPr lang="ru-RU" sz="2000" dirty="0"/>
              <a:t> </a:t>
            </a:r>
            <a:r>
              <a:rPr lang="ru-RU" sz="2000" dirty="0" err="1"/>
              <a:t>бароко</a:t>
            </a:r>
            <a:r>
              <a:rPr lang="ru-RU" sz="2000" dirty="0"/>
              <a:t> </a:t>
            </a:r>
            <a:r>
              <a:rPr lang="ru-RU" sz="2000" dirty="0" err="1"/>
              <a:t>Фландрії</a:t>
            </a:r>
            <a:r>
              <a:rPr lang="ru-RU" sz="2000" dirty="0"/>
              <a:t>.</a:t>
            </a:r>
          </a:p>
        </p:txBody>
      </p:sp>
      <p:pic>
        <p:nvPicPr>
          <p:cNvPr id="55298" name="Picture 2" descr="http://i1258.photobucket.com/albums/ii527/Oleksa_SRef/Dresden/DSC_6257_zps8476c11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916832"/>
            <a:ext cx="4824536" cy="4941168"/>
          </a:xfrm>
          <a:prstGeom prst="rect">
            <a:avLst/>
          </a:prstGeom>
          <a:noFill/>
        </p:spPr>
      </p:pic>
      <p:pic>
        <p:nvPicPr>
          <p:cNvPr id="55300" name="Picture 4" descr="http://mosintour.ru/images_content/1296_886_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1916832"/>
            <a:ext cx="4355976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Файл:José de Ribera 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1291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5517232"/>
            <a:ext cx="502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Хосе де </a:t>
            </a:r>
            <a:r>
              <a:rPr lang="ru-RU" dirty="0" err="1">
                <a:solidFill>
                  <a:srgbClr val="FF0000"/>
                </a:solidFill>
              </a:rPr>
              <a:t>Рібера</a:t>
            </a:r>
            <a:r>
              <a:rPr lang="ru-RU" dirty="0">
                <a:solidFill>
                  <a:srgbClr val="FF0000"/>
                </a:solidFill>
              </a:rPr>
              <a:t>. «Св. </a:t>
            </a:r>
            <a:r>
              <a:rPr lang="ru-RU" dirty="0" err="1">
                <a:solidFill>
                  <a:srgbClr val="FF0000"/>
                </a:solidFill>
              </a:rPr>
              <a:t>Інеса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в'язниці</a:t>
            </a:r>
            <a:r>
              <a:rPr lang="ru-RU" dirty="0">
                <a:solidFill>
                  <a:srgbClr val="FF0000"/>
                </a:solidFill>
              </a:rPr>
              <a:t>», 1641 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3" y="260648"/>
            <a:ext cx="2304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Майстри</a:t>
            </a:r>
            <a:r>
              <a:rPr lang="ru-RU" b="1" dirty="0"/>
              <a:t> </a:t>
            </a:r>
            <a:r>
              <a:rPr lang="ru-RU" b="1" dirty="0" err="1"/>
              <a:t>Іспанії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Файл:La curacion del ciego El Greco Dres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-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Ель Греко. «</a:t>
            </a:r>
            <a:r>
              <a:rPr lang="ru-RU" i="1" dirty="0">
                <a:solidFill>
                  <a:srgbClr val="FF0000"/>
                </a:solidFill>
              </a:rPr>
              <a:t>Христос </a:t>
            </a:r>
            <a:r>
              <a:rPr lang="ru-RU" i="1" dirty="0" err="1">
                <a:solidFill>
                  <a:srgbClr val="FF0000"/>
                </a:solidFill>
              </a:rPr>
              <a:t>лікує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сліпого</a:t>
            </a:r>
            <a:r>
              <a:rPr lang="ru-RU" dirty="0">
                <a:solidFill>
                  <a:srgbClr val="FF0000"/>
                </a:solidFill>
              </a:rPr>
              <a:t>», 1567 р.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Файл:José de Ribera - Dioge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462915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1"/>
            <a:ext cx="509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Хосе де </a:t>
            </a:r>
            <a:r>
              <a:rPr lang="ru-RU" dirty="0" err="1">
                <a:solidFill>
                  <a:srgbClr val="FF0000"/>
                </a:solidFill>
              </a:rPr>
              <a:t>Рібера</a:t>
            </a:r>
            <a:r>
              <a:rPr lang="ru-RU" dirty="0">
                <a:solidFill>
                  <a:srgbClr val="FF0000"/>
                </a:solidFill>
              </a:rPr>
              <a:t>. «</a:t>
            </a:r>
            <a:r>
              <a:rPr lang="ru-RU" dirty="0" err="1">
                <a:solidFill>
                  <a:srgbClr val="FF0000"/>
                </a:solidFill>
              </a:rPr>
              <a:t>Філософ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Діоген</a:t>
            </a:r>
            <a:r>
              <a:rPr lang="ru-RU" dirty="0">
                <a:solidFill>
                  <a:srgbClr val="FF0000"/>
                </a:solidFill>
              </a:rPr>
              <a:t>», 1637 р.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Файл:Peter Paul Rubens 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746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188640"/>
            <a:ext cx="4257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П.П. Рубенс. «</a:t>
            </a:r>
            <a:r>
              <a:rPr lang="ru-RU" dirty="0" err="1">
                <a:solidFill>
                  <a:srgbClr val="FF0000"/>
                </a:solidFill>
              </a:rPr>
              <a:t>Меркурій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</a:t>
            </a:r>
            <a:r>
              <a:rPr lang="ru-RU" dirty="0">
                <a:solidFill>
                  <a:srgbClr val="FF0000"/>
                </a:solidFill>
              </a:rPr>
              <a:t> Аргус»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124744"/>
            <a:ext cx="226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Майстри</a:t>
            </a:r>
            <a:r>
              <a:rPr lang="ru-RU" b="1" dirty="0"/>
              <a:t> </a:t>
            </a:r>
            <a:r>
              <a:rPr lang="ru-RU" b="1" dirty="0" err="1"/>
              <a:t>Фландрії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Файл:Anthonis van Dyck 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39102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260649"/>
            <a:ext cx="4734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Аноніс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ван</a:t>
            </a:r>
            <a:r>
              <a:rPr lang="ru-RU" dirty="0">
                <a:solidFill>
                  <a:srgbClr val="FF0000"/>
                </a:solidFill>
              </a:rPr>
              <a:t> Дейк.«</a:t>
            </a:r>
            <a:r>
              <a:rPr lang="ru-RU" dirty="0" err="1">
                <a:solidFill>
                  <a:srgbClr val="FF0000"/>
                </a:solidFill>
              </a:rPr>
              <a:t>Ейнес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Гехарнішен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лицарських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обладунках</a:t>
            </a:r>
            <a:r>
              <a:rPr lang="ru-RU" dirty="0">
                <a:solidFill>
                  <a:srgbClr val="FF0000"/>
                </a:solidFill>
              </a:rPr>
              <a:t>»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Файл:Diogenes Jorda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591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188640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Якоб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Йорданс</a:t>
            </a:r>
            <a:r>
              <a:rPr lang="ru-RU" dirty="0">
                <a:solidFill>
                  <a:srgbClr val="FF0000"/>
                </a:solidFill>
              </a:rPr>
              <a:t>.« </a:t>
            </a:r>
            <a:r>
              <a:rPr lang="ru-RU" dirty="0" err="1">
                <a:solidFill>
                  <a:srgbClr val="FF0000"/>
                </a:solidFill>
              </a:rPr>
              <a:t>Філософ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Діоген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шукає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справжню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людину</a:t>
            </a:r>
            <a:r>
              <a:rPr lang="ru-RU" dirty="0">
                <a:solidFill>
                  <a:srgbClr val="FF0000"/>
                </a:solidFill>
              </a:rPr>
              <a:t>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magazin-kartin.ru/_mod_files/ce_images/news/cvinger-4-d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/>
              <a:t>Дре́зденська карти́нна галере́я</a:t>
            </a:r>
            <a:r>
              <a:rPr lang="vi-VN" sz="3200" dirty="0" smtClean="0"/>
              <a:t> або </a:t>
            </a:r>
            <a:r>
              <a:rPr lang="vi-VN" sz="3200" b="1" dirty="0" smtClean="0"/>
              <a:t>Галерея старих майстрів</a:t>
            </a:r>
            <a:r>
              <a:rPr lang="vi-VN" sz="3200" dirty="0" smtClean="0"/>
              <a:t> </a:t>
            </a:r>
            <a:r>
              <a:rPr lang="en-US" sz="3200" dirty="0" smtClean="0"/>
              <a:t> </a:t>
            </a:r>
            <a:r>
              <a:rPr lang="vi-VN" sz="3200" dirty="0" smtClean="0"/>
              <a:t>в </a:t>
            </a:r>
            <a:r>
              <a:rPr lang="vi-VN" sz="3200" u="sng" dirty="0" smtClean="0"/>
              <a:t>Дрездені</a:t>
            </a:r>
            <a:r>
              <a:rPr lang="vi-VN" sz="3200" dirty="0" smtClean="0"/>
              <a:t> — всесвітньо відоме зібрання картин від Відродження до бароко і класицизму.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/>
              <a:t>Відділи</a:t>
            </a:r>
            <a:r>
              <a:rPr lang="ru-RU" sz="3600" dirty="0"/>
              <a:t> </a:t>
            </a:r>
            <a:r>
              <a:rPr lang="ru-RU" sz="3600" dirty="0" err="1" smtClean="0"/>
              <a:t>галереї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- </a:t>
            </a:r>
            <a:r>
              <a:rPr lang="ru-RU" sz="3600" dirty="0" err="1" smtClean="0"/>
              <a:t>Арраси</a:t>
            </a:r>
            <a:r>
              <a:rPr lang="ru-RU" sz="3600" dirty="0" smtClean="0"/>
              <a:t> (</a:t>
            </a:r>
            <a:r>
              <a:rPr lang="ru-RU" sz="3600" dirty="0" err="1" smtClean="0"/>
              <a:t>або</a:t>
            </a:r>
            <a:r>
              <a:rPr lang="ru-RU" sz="3600" dirty="0" smtClean="0"/>
              <a:t> </a:t>
            </a:r>
            <a:r>
              <a:rPr lang="ru-RU" sz="3600" dirty="0" err="1" smtClean="0"/>
              <a:t>гобелени-килими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фігурами</a:t>
            </a:r>
            <a:r>
              <a:rPr lang="ru-RU" sz="3600" dirty="0" smtClean="0"/>
              <a:t> </a:t>
            </a:r>
            <a:r>
              <a:rPr lang="ru-RU" sz="3600" dirty="0" err="1" smtClean="0"/>
              <a:t>чи</a:t>
            </a:r>
            <a:r>
              <a:rPr lang="ru-RU" sz="3600" dirty="0" smtClean="0"/>
              <a:t> орнаментами).</a:t>
            </a:r>
          </a:p>
          <a:p>
            <a:r>
              <a:rPr lang="en-US" sz="3600" dirty="0" smtClean="0"/>
              <a:t>- </a:t>
            </a:r>
            <a:r>
              <a:rPr lang="ru-RU" sz="3600" dirty="0" err="1" smtClean="0"/>
              <a:t>Пастелі</a:t>
            </a:r>
            <a:r>
              <a:rPr lang="ru-RU" sz="3600" dirty="0" smtClean="0"/>
              <a:t> (</a:t>
            </a:r>
            <a:r>
              <a:rPr lang="ru-RU" sz="3600" dirty="0" err="1" smtClean="0"/>
              <a:t>роботи</a:t>
            </a:r>
            <a:r>
              <a:rPr lang="ru-RU" sz="3600" dirty="0" smtClean="0"/>
              <a:t> </a:t>
            </a:r>
            <a:r>
              <a:rPr lang="ru-RU" sz="3600" dirty="0" err="1" smtClean="0"/>
              <a:t>кольоровою</a:t>
            </a:r>
            <a:r>
              <a:rPr lang="ru-RU" sz="3600" dirty="0" smtClean="0"/>
              <a:t> </a:t>
            </a:r>
            <a:r>
              <a:rPr lang="ru-RU" sz="3600" dirty="0" err="1" smtClean="0"/>
              <a:t>крейдою</a:t>
            </a:r>
            <a:r>
              <a:rPr lang="ru-RU" sz="3600" dirty="0" smtClean="0"/>
              <a:t>).</a:t>
            </a:r>
          </a:p>
          <a:p>
            <a:r>
              <a:rPr lang="en-US" sz="3600" dirty="0" smtClean="0"/>
              <a:t>- </a:t>
            </a:r>
            <a:r>
              <a:rPr lang="ru-RU" sz="3600" dirty="0" err="1" smtClean="0"/>
              <a:t>Мініатюри</a:t>
            </a:r>
            <a:r>
              <a:rPr lang="ru-RU" sz="3600" dirty="0" smtClean="0"/>
              <a:t>.</a:t>
            </a:r>
          </a:p>
          <a:p>
            <a:r>
              <a:rPr lang="en-US" sz="3600" dirty="0" smtClean="0"/>
              <a:t>- </a:t>
            </a:r>
            <a:r>
              <a:rPr lang="ru-RU" sz="3600" dirty="0" err="1" smtClean="0"/>
              <a:t>Відділ</a:t>
            </a:r>
            <a:r>
              <a:rPr lang="ru-RU" sz="3600" dirty="0" smtClean="0"/>
              <a:t> </a:t>
            </a:r>
            <a:r>
              <a:rPr lang="ru-RU" sz="3600" dirty="0" err="1" smtClean="0"/>
              <a:t>живопису</a:t>
            </a:r>
            <a:r>
              <a:rPr lang="ru-RU" sz="3600" dirty="0" smtClean="0"/>
              <a:t>, так </a:t>
            </a:r>
            <a:r>
              <a:rPr lang="ru-RU" sz="3600" dirty="0" err="1" smtClean="0"/>
              <a:t>званих</a:t>
            </a:r>
            <a:r>
              <a:rPr lang="ru-RU" sz="3600" dirty="0" smtClean="0"/>
              <a:t>, </a:t>
            </a:r>
            <a:r>
              <a:rPr lang="ru-RU" sz="3600" dirty="0" err="1" smtClean="0"/>
              <a:t>старих</a:t>
            </a:r>
            <a:r>
              <a:rPr lang="ru-RU" sz="3600" dirty="0" smtClean="0"/>
              <a:t> </a:t>
            </a:r>
            <a:r>
              <a:rPr lang="ru-RU" sz="3600" dirty="0" err="1" smtClean="0"/>
              <a:t>майстрів</a:t>
            </a:r>
            <a:r>
              <a:rPr lang="ru-RU" sz="3600" dirty="0" smtClean="0"/>
              <a:t> </a:t>
            </a:r>
            <a:r>
              <a:rPr lang="ru-RU" sz="3600" dirty="0" err="1" smtClean="0"/>
              <a:t>Західної</a:t>
            </a:r>
            <a:r>
              <a:rPr lang="ru-RU" sz="3600" dirty="0" smtClean="0"/>
              <a:t> </a:t>
            </a:r>
            <a:r>
              <a:rPr lang="ru-RU" sz="3600" dirty="0" err="1" smtClean="0"/>
              <a:t>Європи</a:t>
            </a:r>
            <a:r>
              <a:rPr lang="ru-RU" sz="3600" dirty="0" smtClean="0"/>
              <a:t>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gavailer.ru/i/journal/20090628095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hlinkClick r:id="rId2" tooltip="Мініатюра (живопис)"/>
              </a:rPr>
              <a:t>Мініатюра</a:t>
            </a:r>
            <a:r>
              <a:rPr lang="ru-RU" sz="2400" dirty="0"/>
              <a:t>, як </a:t>
            </a:r>
            <a:r>
              <a:rPr lang="ru-RU" sz="2400" dirty="0" err="1"/>
              <a:t>різновид</a:t>
            </a:r>
            <a:r>
              <a:rPr lang="ru-RU" sz="2400" dirty="0"/>
              <a:t> </a:t>
            </a:r>
            <a:r>
              <a:rPr lang="ru-RU" sz="2400" dirty="0" err="1"/>
              <a:t>мистецтва</a:t>
            </a:r>
            <a:r>
              <a:rPr lang="ru-RU" sz="2400" dirty="0"/>
              <a:t>, </a:t>
            </a:r>
            <a:r>
              <a:rPr lang="ru-RU" sz="2400" dirty="0" err="1"/>
              <a:t>виникла</a:t>
            </a:r>
            <a:r>
              <a:rPr lang="ru-RU" sz="2400" dirty="0"/>
              <a:t> давно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спочатку</a:t>
            </a:r>
            <a:r>
              <a:rPr lang="ru-RU" sz="2400" dirty="0"/>
              <a:t> </a:t>
            </a:r>
            <a:r>
              <a:rPr lang="ru-RU" sz="2400" dirty="0" err="1"/>
              <a:t>виключно</a:t>
            </a:r>
            <a:r>
              <a:rPr lang="ru-RU" sz="2400" dirty="0"/>
              <a:t> </a:t>
            </a:r>
            <a:r>
              <a:rPr lang="ru-RU" sz="2400" dirty="0" err="1"/>
              <a:t>слугувала</a:t>
            </a:r>
            <a:r>
              <a:rPr lang="ru-RU" sz="2400" dirty="0"/>
              <a:t> </a:t>
            </a:r>
            <a:r>
              <a:rPr lang="ru-RU" sz="2400" dirty="0" err="1"/>
              <a:t>світлинами</a:t>
            </a:r>
            <a:r>
              <a:rPr lang="ru-RU" sz="2400" dirty="0"/>
              <a:t> </a:t>
            </a:r>
            <a:r>
              <a:rPr lang="ru-RU" sz="2400" dirty="0" err="1"/>
              <a:t>середньовічних</a:t>
            </a:r>
            <a:r>
              <a:rPr lang="ru-RU" sz="2400" dirty="0"/>
              <a:t> </a:t>
            </a:r>
            <a:r>
              <a:rPr lang="ru-RU" sz="2400" dirty="0" err="1"/>
              <a:t>рукописів</a:t>
            </a:r>
            <a:r>
              <a:rPr lang="ru-RU" sz="2400" dirty="0"/>
              <a:t>. </a:t>
            </a:r>
            <a:r>
              <a:rPr lang="ru-RU" sz="2400" dirty="0" smtClean="0"/>
              <a:t>З час</a:t>
            </a:r>
            <a:r>
              <a:rPr lang="uk-UA" sz="2400" dirty="0" smtClean="0"/>
              <a:t>ом</a:t>
            </a:r>
            <a:r>
              <a:rPr lang="ru-RU" sz="2400" dirty="0" smtClean="0"/>
              <a:t> </a:t>
            </a:r>
            <a:r>
              <a:rPr lang="ru-RU" sz="2400" dirty="0" err="1"/>
              <a:t>отримала</a:t>
            </a:r>
            <a:r>
              <a:rPr lang="ru-RU" sz="2400" dirty="0"/>
              <a:t> свою </a:t>
            </a:r>
            <a:r>
              <a:rPr lang="uk-UA" sz="2400" dirty="0" smtClean="0"/>
              <a:t>популярність</a:t>
            </a:r>
            <a:r>
              <a:rPr lang="ru-RU" sz="2400" dirty="0"/>
              <a:t> в приватному </a:t>
            </a:r>
            <a:r>
              <a:rPr lang="ru-RU" sz="2400" dirty="0" err="1"/>
              <a:t>житті</a:t>
            </a:r>
            <a:r>
              <a:rPr lang="ru-RU" sz="2400" dirty="0"/>
              <a:t>, де </a:t>
            </a:r>
            <a:r>
              <a:rPr lang="ru-RU" sz="2400" dirty="0" err="1"/>
              <a:t>виконувала</a:t>
            </a:r>
            <a:r>
              <a:rPr lang="ru-RU" sz="2400" dirty="0"/>
              <a:t> роль </a:t>
            </a:r>
            <a:r>
              <a:rPr lang="ru-RU" sz="2400" dirty="0" err="1"/>
              <a:t>сучасної</a:t>
            </a:r>
            <a:r>
              <a:rPr lang="ru-RU" sz="2400" dirty="0"/>
              <a:t> </a:t>
            </a:r>
            <a:r>
              <a:rPr lang="ru-RU" sz="2400" dirty="0" err="1">
                <a:hlinkClick r:id="rId3" tooltip="Фотографія"/>
              </a:rPr>
              <a:t>фотографії</a:t>
            </a:r>
            <a:r>
              <a:rPr lang="ru-RU" sz="2400" dirty="0"/>
              <a:t>. </a:t>
            </a:r>
            <a:r>
              <a:rPr lang="ru-RU" sz="2400" dirty="0" err="1"/>
              <a:t>Головні</a:t>
            </a:r>
            <a:r>
              <a:rPr lang="ru-RU" sz="2400" dirty="0"/>
              <a:t> </a:t>
            </a:r>
            <a:r>
              <a:rPr lang="ru-RU" sz="2400" dirty="0" err="1"/>
              <a:t>матеріали</a:t>
            </a:r>
            <a:r>
              <a:rPr lang="ru-RU" sz="2400" dirty="0"/>
              <a:t> </a:t>
            </a:r>
            <a:r>
              <a:rPr lang="ru-RU" sz="2400" dirty="0" err="1"/>
              <a:t>мініатюр</a:t>
            </a:r>
            <a:r>
              <a:rPr lang="ru-RU" sz="2400" dirty="0"/>
              <a:t>: </a:t>
            </a:r>
            <a:r>
              <a:rPr lang="ru-RU" sz="2400" dirty="0">
                <a:hlinkClick r:id="rId4" tooltip="Пергамент"/>
              </a:rPr>
              <a:t>пергамент</a:t>
            </a:r>
            <a:r>
              <a:rPr lang="ru-RU" sz="2400" dirty="0"/>
              <a:t>, </a:t>
            </a:r>
            <a:r>
              <a:rPr lang="ru-RU" sz="2400" dirty="0" err="1"/>
              <a:t>папір</a:t>
            </a:r>
            <a:r>
              <a:rPr lang="ru-RU" sz="2400" dirty="0"/>
              <a:t>, </a:t>
            </a:r>
            <a:r>
              <a:rPr lang="ru-RU" sz="2400" dirty="0" err="1"/>
              <a:t>кістка</a:t>
            </a:r>
            <a:r>
              <a:rPr lang="ru-RU" sz="2400" dirty="0"/>
              <a:t>, метал, дерево, </a:t>
            </a:r>
            <a:r>
              <a:rPr lang="en-US" sz="2400" dirty="0">
                <a:hlinkClick r:id="rId5" tooltip="XVIII століття"/>
              </a:rPr>
              <a:t>XVIII </a:t>
            </a:r>
            <a:r>
              <a:rPr lang="ru-RU" sz="2400" dirty="0" err="1">
                <a:hlinkClick r:id="rId5" tooltip="XVIII століття"/>
              </a:rPr>
              <a:t>століття</a:t>
            </a:r>
            <a:r>
              <a:rPr lang="ru-RU" sz="2400" dirty="0"/>
              <a:t> додало </a:t>
            </a:r>
            <a:r>
              <a:rPr lang="ru-RU" sz="2400" dirty="0" err="1">
                <a:hlinkClick r:id="rId6" tooltip="Порцеляна"/>
              </a:rPr>
              <a:t>порцеляну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Відділ</a:t>
            </a:r>
            <a:r>
              <a:rPr lang="ru-RU" sz="2400" dirty="0"/>
              <a:t> </a:t>
            </a:r>
            <a:r>
              <a:rPr lang="ru-RU" sz="2400" dirty="0" err="1"/>
              <a:t>мініатюр</a:t>
            </a:r>
            <a:r>
              <a:rPr lang="ru-RU" sz="2400" dirty="0"/>
              <a:t> </a:t>
            </a:r>
            <a:r>
              <a:rPr lang="ru-RU" sz="2400" dirty="0" err="1"/>
              <a:t>Дрезденської</a:t>
            </a:r>
            <a:r>
              <a:rPr lang="ru-RU" sz="2400" dirty="0"/>
              <a:t> </a:t>
            </a:r>
            <a:r>
              <a:rPr lang="ru-RU" sz="2400" dirty="0" err="1"/>
              <a:t>галереї</a:t>
            </a:r>
            <a:r>
              <a:rPr lang="ru-RU" sz="2400" dirty="0"/>
              <a:t> </a:t>
            </a:r>
            <a:r>
              <a:rPr lang="ru-RU" sz="2400" dirty="0" err="1"/>
              <a:t>пишається</a:t>
            </a:r>
            <a:r>
              <a:rPr lang="ru-RU" sz="2400" dirty="0"/>
              <a:t> роботами </a:t>
            </a:r>
            <a:r>
              <a:rPr lang="ru-RU" sz="2400" dirty="0" err="1"/>
              <a:t>художниці-італійки</a:t>
            </a:r>
            <a:r>
              <a:rPr lang="ru-RU" sz="2400" dirty="0"/>
              <a:t> </a:t>
            </a:r>
            <a:r>
              <a:rPr lang="ru-RU" sz="2400" dirty="0" err="1">
                <a:hlinkClick r:id="rId7" tooltip="Розальба Кар'єра"/>
              </a:rPr>
              <a:t>Розальби</a:t>
            </a:r>
            <a:r>
              <a:rPr lang="ru-RU" sz="2400" dirty="0">
                <a:hlinkClick r:id="rId7" tooltip="Розальба Кар'єра"/>
              </a:rPr>
              <a:t> </a:t>
            </a:r>
            <a:r>
              <a:rPr lang="ru-RU" sz="2400" dirty="0" err="1">
                <a:hlinkClick r:id="rId7" tooltip="Розальба Кар'єра"/>
              </a:rPr>
              <a:t>Кар'єри</a:t>
            </a:r>
            <a:r>
              <a:rPr lang="ru-RU" sz="2400" dirty="0"/>
              <a:t>, </a:t>
            </a:r>
            <a:r>
              <a:rPr lang="ru-RU" sz="2400" dirty="0" err="1">
                <a:hlinkClick r:id="rId8" tooltip="Рафаель Менгес (ще не написана)"/>
              </a:rPr>
              <a:t>Рафаеля</a:t>
            </a:r>
            <a:r>
              <a:rPr lang="ru-RU" sz="2400" dirty="0">
                <a:hlinkClick r:id="rId8" tooltip="Рафаель Менгес (ще не написана)"/>
              </a:rPr>
              <a:t> </a:t>
            </a:r>
            <a:r>
              <a:rPr lang="ru-RU" sz="2400" dirty="0" err="1">
                <a:hlinkClick r:id="rId8" tooltip="Рафаель Менгес (ще не написана)"/>
              </a:rPr>
              <a:t>Менгеса</a:t>
            </a:r>
            <a:r>
              <a:rPr lang="ru-RU" sz="2400" dirty="0"/>
              <a:t>, </a:t>
            </a:r>
            <a:r>
              <a:rPr lang="ru-RU" sz="2400" dirty="0" err="1">
                <a:hlinkClick r:id="rId9" tooltip="Терезія Конкордія Марон (ще не написана)"/>
              </a:rPr>
              <a:t>Терезіі</a:t>
            </a:r>
            <a:r>
              <a:rPr lang="ru-RU" sz="2400" dirty="0">
                <a:hlinkClick r:id="rId9" tooltip="Терезія Конкордія Марон (ще не написана)"/>
              </a:rPr>
              <a:t> </a:t>
            </a:r>
            <a:r>
              <a:rPr lang="ru-RU" sz="2400" dirty="0" err="1">
                <a:hlinkClick r:id="rId9" tooltip="Терезія Конкордія Марон (ще не написана)"/>
              </a:rPr>
              <a:t>Конкордії</a:t>
            </a:r>
            <a:r>
              <a:rPr lang="ru-RU" sz="2400" dirty="0">
                <a:hlinkClick r:id="rId9" tooltip="Терезія Конкордія Марон (ще не написана)"/>
              </a:rPr>
              <a:t> Марон</a:t>
            </a:r>
            <a:r>
              <a:rPr lang="ru-RU" sz="2400" dirty="0"/>
              <a:t>, </a:t>
            </a:r>
            <a:r>
              <a:rPr lang="ru-RU" sz="2400" dirty="0" err="1">
                <a:hlinkClick r:id="rId10" tooltip="Даніель Каффе (ще не написана)"/>
              </a:rPr>
              <a:t>Даніеля</a:t>
            </a:r>
            <a:r>
              <a:rPr lang="ru-RU" sz="2400" dirty="0">
                <a:hlinkClick r:id="rId10" tooltip="Даніель Каффе (ще не написана)"/>
              </a:rPr>
              <a:t> </a:t>
            </a:r>
            <a:r>
              <a:rPr lang="ru-RU" sz="2400" dirty="0" err="1">
                <a:hlinkClick r:id="rId10" tooltip="Даніель Каффе (ще не написана)"/>
              </a:rPr>
              <a:t>Каффе</a:t>
            </a:r>
            <a:r>
              <a:rPr lang="ru-RU" sz="2400" dirty="0"/>
              <a:t>, </a:t>
            </a:r>
            <a:r>
              <a:rPr lang="ru-RU" sz="2400" dirty="0" err="1">
                <a:hlinkClick r:id="rId11" tooltip="Феліція Гофман (ще не написана)"/>
              </a:rPr>
              <a:t>Феліції</a:t>
            </a:r>
            <a:r>
              <a:rPr lang="ru-RU" sz="2400" dirty="0">
                <a:hlinkClick r:id="rId11" tooltip="Феліція Гофман (ще не написана)"/>
              </a:rPr>
              <a:t> Гофман</a:t>
            </a:r>
            <a:r>
              <a:rPr lang="ru-RU" sz="2400" dirty="0"/>
              <a:t>, </a:t>
            </a:r>
            <a:r>
              <a:rPr lang="ru-RU" sz="2400" dirty="0">
                <a:hlinkClick r:id="rId12" tooltip="Йозеф Дарбес (ще не написана)"/>
              </a:rPr>
              <a:t>Йозефа </a:t>
            </a:r>
            <a:r>
              <a:rPr lang="ru-RU" sz="2400" dirty="0" err="1">
                <a:hlinkClick r:id="rId12" tooltip="Йозеф Дарбес (ще не написана)"/>
              </a:rPr>
              <a:t>Дарбеса</a:t>
            </a:r>
            <a:r>
              <a:rPr lang="ru-RU" sz="2400" dirty="0"/>
              <a:t>. </a:t>
            </a:r>
            <a:r>
              <a:rPr lang="ru-RU" sz="2400" dirty="0" err="1"/>
              <a:t>Мініатюру</a:t>
            </a:r>
            <a:r>
              <a:rPr lang="ru-RU" sz="2400" dirty="0"/>
              <a:t> </a:t>
            </a:r>
            <a:r>
              <a:rPr lang="en-US" sz="2400" dirty="0">
                <a:hlinkClick r:id="rId13" tooltip="XIX століття"/>
              </a:rPr>
              <a:t>XIX </a:t>
            </a:r>
            <a:r>
              <a:rPr lang="ru-RU" sz="2400" dirty="0" err="1" smtClean="0">
                <a:hlinkClick r:id="rId13" tooltip="XIX століття"/>
              </a:rPr>
              <a:t>століття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репрезентують</a:t>
            </a:r>
            <a:r>
              <a:rPr lang="ru-RU" sz="2400" dirty="0" smtClean="0"/>
              <a:t> </a:t>
            </a:r>
            <a:r>
              <a:rPr lang="ru-RU" sz="2400" dirty="0"/>
              <a:t>твори </a:t>
            </a:r>
            <a:r>
              <a:rPr lang="ru-RU" sz="2400" dirty="0" err="1"/>
              <a:t>дрезденського</a:t>
            </a:r>
            <a:r>
              <a:rPr lang="ru-RU" sz="2400" dirty="0"/>
              <a:t> </a:t>
            </a:r>
            <a:r>
              <a:rPr lang="ru-RU" sz="2400" dirty="0" err="1"/>
              <a:t>професора</a:t>
            </a:r>
            <a:r>
              <a:rPr lang="ru-RU" sz="2400" dirty="0"/>
              <a:t> </a:t>
            </a:r>
            <a:r>
              <a:rPr lang="ru-RU" sz="2400" dirty="0">
                <a:hlinkClick r:id="rId14" tooltip="Август Граль (ще не написана)"/>
              </a:rPr>
              <a:t>Августа </a:t>
            </a:r>
            <a:r>
              <a:rPr lang="ru-RU" sz="2400" dirty="0" err="1">
                <a:hlinkClick r:id="rId14" tooltip="Август Граль (ще не написана)"/>
              </a:rPr>
              <a:t>Граля</a:t>
            </a:r>
            <a:r>
              <a:rPr lang="ru-RU" sz="2400" dirty="0"/>
              <a:t>. </a:t>
            </a:r>
            <a:r>
              <a:rPr lang="ru-RU" sz="2400" dirty="0" err="1"/>
              <a:t>Портрети</a:t>
            </a:r>
            <a:r>
              <a:rPr lang="ru-RU" sz="2400" dirty="0"/>
              <a:t> </a:t>
            </a:r>
            <a:r>
              <a:rPr lang="ru-RU" sz="2400" dirty="0" err="1"/>
              <a:t>переважають</a:t>
            </a: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сюжетів</a:t>
            </a:r>
            <a:r>
              <a:rPr lang="ru-RU" sz="2400" dirty="0"/>
              <a:t> </a:t>
            </a:r>
            <a:r>
              <a:rPr lang="ru-RU" sz="2400" dirty="0" err="1"/>
              <a:t>мініатюр</a:t>
            </a:r>
            <a:r>
              <a:rPr lang="ru-RU" sz="2400" dirty="0"/>
              <a:t>, </a:t>
            </a:r>
            <a:r>
              <a:rPr lang="ru-RU" sz="2400" dirty="0" err="1"/>
              <a:t>але</a:t>
            </a:r>
            <a:r>
              <a:rPr lang="ru-RU" sz="2400" dirty="0"/>
              <a:t> </a:t>
            </a:r>
            <a:r>
              <a:rPr lang="ru-RU" sz="2400" dirty="0" err="1"/>
              <a:t>зустрічаємо</a:t>
            </a:r>
            <a:r>
              <a:rPr lang="ru-RU" sz="2400" dirty="0"/>
              <a:t> 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dirty="0" err="1"/>
              <a:t>копії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картин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образи</a:t>
            </a:r>
            <a:r>
              <a:rPr lang="ru-RU" sz="2400" dirty="0"/>
              <a:t> </a:t>
            </a:r>
            <a:r>
              <a:rPr lang="ru-RU" sz="2400" dirty="0" err="1"/>
              <a:t>святих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g-fotki.yandex.ru/get/6437/137106206.22d/0_a5837_dda3efe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hlinkClick r:id="rId2" tooltip="Аррас (мистецтво)"/>
              </a:rPr>
              <a:t>Арраси</a:t>
            </a:r>
            <a:r>
              <a:rPr lang="ru-RU" sz="2800" dirty="0"/>
              <a:t> — </a:t>
            </a:r>
            <a:r>
              <a:rPr lang="ru-RU" sz="2800" dirty="0" err="1">
                <a:hlinkClick r:id="rId3" tooltip="Килим"/>
              </a:rPr>
              <a:t>килими</a:t>
            </a:r>
            <a:r>
              <a:rPr lang="ru-RU" sz="2800" dirty="0"/>
              <a:t> 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фігурами</a:t>
            </a:r>
            <a:r>
              <a:rPr lang="ru-RU" sz="2800" dirty="0"/>
              <a:t> людей </a:t>
            </a:r>
            <a:r>
              <a:rPr lang="ru-RU" sz="2800" dirty="0" err="1"/>
              <a:t>чи</a:t>
            </a:r>
            <a:r>
              <a:rPr lang="ru-RU" sz="2800" dirty="0"/>
              <a:t> </a:t>
            </a:r>
            <a:r>
              <a:rPr lang="ru-RU" sz="2800" dirty="0">
                <a:hlinkClick r:id="rId4" tooltip="Орнамент"/>
              </a:rPr>
              <a:t>орнаментами</a:t>
            </a:r>
            <a:r>
              <a:rPr lang="ru-RU" sz="2800" dirty="0"/>
              <a:t>. </a:t>
            </a:r>
            <a:r>
              <a:rPr lang="ru-RU" sz="2800" dirty="0" err="1"/>
              <a:t>Назва</a:t>
            </a:r>
            <a:r>
              <a:rPr lang="ru-RU" sz="2800" dirty="0"/>
              <a:t> походить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француького</a:t>
            </a:r>
            <a:r>
              <a:rPr lang="ru-RU" sz="2800" dirty="0"/>
              <a:t> </a:t>
            </a:r>
            <a:r>
              <a:rPr lang="ru-RU" sz="2800" dirty="0" err="1"/>
              <a:t>міста</a:t>
            </a:r>
            <a:r>
              <a:rPr lang="ru-RU" sz="2800" dirty="0"/>
              <a:t> </a:t>
            </a:r>
            <a:r>
              <a:rPr lang="ru-RU" sz="2800" dirty="0" err="1">
                <a:hlinkClick r:id="rId5" tooltip="Аррас"/>
              </a:rPr>
              <a:t>Аррас</a:t>
            </a:r>
            <a:r>
              <a:rPr lang="ru-RU" sz="2800" dirty="0"/>
              <a:t>, де </a:t>
            </a:r>
            <a:r>
              <a:rPr lang="ru-RU" sz="2800" dirty="0" err="1"/>
              <a:t>жінки-ткалі</a:t>
            </a:r>
            <a:r>
              <a:rPr lang="ru-RU" sz="2800" dirty="0"/>
              <a:t> </a:t>
            </a:r>
            <a:r>
              <a:rPr lang="ru-RU" sz="2800" dirty="0" err="1"/>
              <a:t>робили</a:t>
            </a:r>
            <a:r>
              <a:rPr lang="ru-RU" sz="2800" dirty="0"/>
              <a:t> </a:t>
            </a:r>
            <a:r>
              <a:rPr lang="ru-RU" sz="2800" dirty="0" err="1"/>
              <a:t>подібні</a:t>
            </a:r>
            <a:r>
              <a:rPr lang="ru-RU" sz="2800" dirty="0"/>
              <a:t> </a:t>
            </a:r>
            <a:r>
              <a:rPr lang="ru-RU" sz="2800" dirty="0" err="1"/>
              <a:t>килими</a:t>
            </a:r>
            <a:r>
              <a:rPr lang="ru-RU" sz="2800" dirty="0"/>
              <a:t>. </a:t>
            </a:r>
            <a:r>
              <a:rPr lang="ru-RU" sz="2800" dirty="0" err="1"/>
              <a:t>Виробництво</a:t>
            </a:r>
            <a:r>
              <a:rPr lang="ru-RU" sz="2800" dirty="0"/>
              <a:t> </a:t>
            </a:r>
            <a:r>
              <a:rPr lang="ru-RU" sz="2800" dirty="0" err="1"/>
              <a:t>килимів</a:t>
            </a:r>
            <a:r>
              <a:rPr lang="ru-RU" sz="2800" dirty="0"/>
              <a:t> перенесли в </a:t>
            </a:r>
            <a:r>
              <a:rPr lang="ru-RU" sz="2800" dirty="0" err="1"/>
              <a:t>інші</a:t>
            </a:r>
            <a:r>
              <a:rPr lang="ru-RU" sz="2800" dirty="0"/>
              <a:t> </a:t>
            </a:r>
            <a:r>
              <a:rPr lang="ru-RU" sz="2800" dirty="0" err="1"/>
              <a:t>міста</a:t>
            </a:r>
            <a:r>
              <a:rPr lang="ru-RU" sz="2800" dirty="0"/>
              <a:t>, та </a:t>
            </a:r>
            <a:r>
              <a:rPr lang="ru-RU" sz="2800" dirty="0" err="1"/>
              <a:t>назва</a:t>
            </a:r>
            <a:r>
              <a:rPr lang="ru-RU" sz="2800" dirty="0"/>
              <a:t> </a:t>
            </a:r>
            <a:r>
              <a:rPr lang="ru-RU" sz="2800" dirty="0" err="1"/>
              <a:t>закріпилася</a:t>
            </a:r>
            <a:r>
              <a:rPr lang="ru-RU" sz="2800" dirty="0"/>
              <a:t>. </a:t>
            </a:r>
            <a:r>
              <a:rPr lang="ru-RU" sz="2800" dirty="0" err="1"/>
              <a:t>Пізніше</a:t>
            </a:r>
            <a:r>
              <a:rPr lang="ru-RU" sz="2800" dirty="0"/>
              <a:t> </a:t>
            </a:r>
            <a:r>
              <a:rPr lang="ru-RU" sz="2800" dirty="0" err="1"/>
              <a:t>брати</a:t>
            </a:r>
            <a:r>
              <a:rPr lang="ru-RU" sz="2800" dirty="0"/>
              <a:t> </a:t>
            </a:r>
            <a:r>
              <a:rPr lang="ru-RU" sz="2800" dirty="0">
                <a:hlinkClick r:id="rId6" tooltip="Гобелен"/>
              </a:rPr>
              <a:t>Гобелен</a:t>
            </a:r>
            <a:r>
              <a:rPr lang="ru-RU" sz="2800" dirty="0"/>
              <a:t> </a:t>
            </a:r>
            <a:r>
              <a:rPr lang="ru-RU" sz="2800" dirty="0" err="1"/>
              <a:t>заснували</a:t>
            </a:r>
            <a:r>
              <a:rPr lang="ru-RU" sz="2800" dirty="0"/>
              <a:t> свою </a:t>
            </a:r>
            <a:r>
              <a:rPr lang="ru-RU" sz="2800" dirty="0">
                <a:hlinkClick r:id="rId7" tooltip="Мануфактура"/>
              </a:rPr>
              <a:t>мануфактуру</a:t>
            </a:r>
            <a:r>
              <a:rPr lang="ru-RU" sz="2800" dirty="0"/>
              <a:t> 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виробництва</a:t>
            </a:r>
            <a:r>
              <a:rPr lang="ru-RU" sz="2800" dirty="0"/>
              <a:t>, </a:t>
            </a:r>
            <a:r>
              <a:rPr lang="ru-RU" sz="2800" dirty="0" err="1"/>
              <a:t>звідки</a:t>
            </a:r>
            <a:r>
              <a:rPr lang="ru-RU" sz="2800" dirty="0"/>
              <a:t> </a:t>
            </a:r>
            <a:r>
              <a:rPr lang="ru-RU" sz="2800" dirty="0" err="1"/>
              <a:t>й</a:t>
            </a:r>
            <a:r>
              <a:rPr lang="ru-RU" sz="2800" dirty="0"/>
              <a:t> </a:t>
            </a:r>
            <a:r>
              <a:rPr lang="ru-RU" sz="2800" dirty="0" err="1"/>
              <a:t>пішла</a:t>
            </a:r>
            <a:r>
              <a:rPr lang="ru-RU" sz="2800" dirty="0"/>
              <a:t> </a:t>
            </a:r>
            <a:r>
              <a:rPr lang="ru-RU" sz="2800" dirty="0" err="1"/>
              <a:t>сучасна</a:t>
            </a:r>
            <a:r>
              <a:rPr lang="ru-RU" sz="2800" dirty="0"/>
              <a:t> </a:t>
            </a:r>
            <a:r>
              <a:rPr lang="ru-RU" sz="2800" dirty="0" err="1"/>
              <a:t>назва</a:t>
            </a:r>
            <a:r>
              <a:rPr lang="ru-RU" sz="2800" dirty="0"/>
              <a:t>. </a:t>
            </a:r>
            <a:r>
              <a:rPr lang="ru-RU" sz="2800" dirty="0" err="1"/>
              <a:t>Тепер</a:t>
            </a:r>
            <a:r>
              <a:rPr lang="ru-RU" sz="2800" dirty="0"/>
              <a:t> </a:t>
            </a:r>
            <a:r>
              <a:rPr lang="ru-RU" sz="2800" dirty="0" err="1"/>
              <a:t>усі</a:t>
            </a:r>
            <a:r>
              <a:rPr lang="ru-RU" sz="2800" dirty="0"/>
              <a:t> </a:t>
            </a:r>
            <a:r>
              <a:rPr lang="ru-RU" sz="2800" dirty="0" err="1"/>
              <a:t>ткані</a:t>
            </a:r>
            <a:r>
              <a:rPr lang="ru-RU" sz="2800" dirty="0"/>
              <a:t> </a:t>
            </a:r>
            <a:r>
              <a:rPr lang="ru-RU" sz="2800" dirty="0" err="1"/>
              <a:t>килими</a:t>
            </a:r>
            <a:r>
              <a:rPr lang="ru-RU" sz="2800" dirty="0"/>
              <a:t> </a:t>
            </a:r>
            <a:r>
              <a:rPr lang="ru-RU" sz="2800" dirty="0" err="1"/>
              <a:t>помилково</a:t>
            </a:r>
            <a:r>
              <a:rPr lang="ru-RU" sz="2800" dirty="0"/>
              <a:t> </a:t>
            </a:r>
            <a:r>
              <a:rPr lang="ru-RU" sz="2800" dirty="0" err="1"/>
              <a:t>називають</a:t>
            </a:r>
            <a:r>
              <a:rPr lang="ru-RU" sz="2800" dirty="0"/>
              <a:t> гобеленами, </a:t>
            </a:r>
            <a:r>
              <a:rPr lang="ru-RU" sz="2800" dirty="0" err="1"/>
              <a:t>хоча</a:t>
            </a:r>
            <a:r>
              <a:rPr lang="ru-RU" sz="2800" dirty="0"/>
              <a:t> </a:t>
            </a:r>
            <a:r>
              <a:rPr lang="ru-RU" sz="2800" dirty="0" err="1"/>
              <a:t>ця</a:t>
            </a:r>
            <a:r>
              <a:rPr lang="ru-RU" sz="2800" dirty="0"/>
              <a:t> </a:t>
            </a:r>
            <a:r>
              <a:rPr lang="ru-RU" sz="2800" dirty="0" err="1"/>
              <a:t>назва</a:t>
            </a:r>
            <a:r>
              <a:rPr lang="ru-RU" sz="2800" dirty="0"/>
              <a:t> </a:t>
            </a:r>
            <a:r>
              <a:rPr lang="ru-RU" sz="2800" dirty="0" err="1"/>
              <a:t>істинна</a:t>
            </a:r>
            <a:r>
              <a:rPr lang="ru-RU" sz="2800" dirty="0"/>
              <a:t> </a:t>
            </a:r>
            <a:r>
              <a:rPr lang="ru-RU" sz="2800" dirty="0" err="1"/>
              <a:t>лише</a:t>
            </a:r>
            <a:r>
              <a:rPr lang="ru-RU" sz="2800" dirty="0"/>
              <a:t> для </a:t>
            </a:r>
            <a:r>
              <a:rPr lang="ru-RU" sz="2800" dirty="0" err="1"/>
              <a:t>продукції</a:t>
            </a:r>
            <a:r>
              <a:rPr lang="ru-RU" sz="2800" dirty="0"/>
              <a:t> </a:t>
            </a:r>
            <a:r>
              <a:rPr lang="ru-RU" sz="2800" dirty="0" err="1"/>
              <a:t>мануфактури</a:t>
            </a:r>
            <a:r>
              <a:rPr lang="ru-RU" sz="2800" dirty="0"/>
              <a:t> </a:t>
            </a:r>
            <a:r>
              <a:rPr lang="ru-RU" sz="2800" dirty="0" err="1"/>
              <a:t>братів</a:t>
            </a:r>
            <a:r>
              <a:rPr lang="ru-RU" sz="2800" dirty="0"/>
              <a:t> Гобелен.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Назва</a:t>
            </a:r>
            <a:r>
              <a:rPr lang="ru-RU" sz="2000" dirty="0"/>
              <a:t> «пастель» походить </a:t>
            </a:r>
            <a:r>
              <a:rPr lang="ru-RU" sz="2000" dirty="0" err="1"/>
              <a:t>від</a:t>
            </a:r>
            <a:r>
              <a:rPr lang="ru-RU" sz="2000" dirty="0"/>
              <a:t> </a:t>
            </a:r>
            <a:r>
              <a:rPr lang="ru-RU" sz="2000" dirty="0" err="1">
                <a:hlinkClick r:id="rId2" tooltip="Латинська мова"/>
              </a:rPr>
              <a:t>латини</a:t>
            </a:r>
            <a:r>
              <a:rPr lang="ru-RU" sz="2000" dirty="0"/>
              <a:t> (</a:t>
            </a:r>
            <a:r>
              <a:rPr lang="ru-RU" sz="2000" dirty="0">
                <a:hlinkClick r:id="rId2" tooltip="Латинська мова"/>
              </a:rPr>
              <a:t>лат.</a:t>
            </a:r>
            <a:r>
              <a:rPr lang="ru-RU" sz="2000" dirty="0"/>
              <a:t> </a:t>
            </a:r>
            <a:r>
              <a:rPr lang="en-US" sz="2000" i="1" dirty="0"/>
              <a:t>pasta</a:t>
            </a:r>
            <a:r>
              <a:rPr lang="en-US" sz="2000" dirty="0"/>
              <a:t> — «</a:t>
            </a:r>
            <a:r>
              <a:rPr lang="ru-RU" sz="2000" dirty="0" err="1"/>
              <a:t>тісто</a:t>
            </a:r>
            <a:r>
              <a:rPr lang="ru-RU" sz="2000" dirty="0"/>
              <a:t>»). </a:t>
            </a:r>
            <a:r>
              <a:rPr lang="ru-RU" sz="2000" dirty="0" err="1"/>
              <a:t>Термінологія</a:t>
            </a:r>
            <a:r>
              <a:rPr lang="ru-RU" sz="2000" dirty="0"/>
              <a:t> </a:t>
            </a:r>
            <a:r>
              <a:rPr lang="ru-RU" sz="2000" dirty="0" err="1"/>
              <a:t>фіксує</a:t>
            </a:r>
            <a:r>
              <a:rPr lang="ru-RU" sz="2000" dirty="0"/>
              <a:t> </a:t>
            </a:r>
            <a:r>
              <a:rPr lang="ru-RU" sz="2000" dirty="0" err="1"/>
              <a:t>й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слова </a:t>
            </a:r>
            <a:r>
              <a:rPr lang="ru-RU" sz="2000" dirty="0" err="1">
                <a:hlinkClick r:id="rId3" tooltip="Італійська мова"/>
              </a:rPr>
              <a:t>італ</a:t>
            </a:r>
            <a:r>
              <a:rPr lang="ru-RU" sz="2000" dirty="0">
                <a:hlinkClick r:id="rId3" tooltip="Італійська мова"/>
              </a:rPr>
              <a:t>.</a:t>
            </a:r>
            <a:r>
              <a:rPr lang="ru-RU" sz="2000" dirty="0"/>
              <a:t> </a:t>
            </a:r>
            <a:r>
              <a:rPr lang="ru-RU" sz="2000" i="1" dirty="0"/>
              <a:t>а </a:t>
            </a:r>
            <a:r>
              <a:rPr lang="en-US" sz="2000" i="1" dirty="0" err="1"/>
              <a:t>pastello</a:t>
            </a:r>
            <a:r>
              <a:rPr lang="en-US" sz="2000" dirty="0"/>
              <a:t> </a:t>
            </a:r>
            <a:r>
              <a:rPr lang="ru-RU" sz="2000" dirty="0"/>
              <a:t>для </a:t>
            </a:r>
            <a:r>
              <a:rPr lang="ru-RU" sz="2000" dirty="0" err="1"/>
              <a:t>позначення</a:t>
            </a:r>
            <a:r>
              <a:rPr lang="ru-RU" sz="2000" dirty="0"/>
              <a:t> роду </a:t>
            </a:r>
            <a:r>
              <a:rPr lang="ru-RU" sz="2000" dirty="0" err="1"/>
              <a:t>малювання</a:t>
            </a:r>
            <a:r>
              <a:rPr lang="ru-RU" sz="2000" dirty="0"/>
              <a:t> </a:t>
            </a:r>
            <a:r>
              <a:rPr lang="ru-RU" sz="2000" dirty="0" err="1"/>
              <a:t>італійським</a:t>
            </a:r>
            <a:r>
              <a:rPr lang="ru-RU" sz="2000" dirty="0"/>
              <a:t> </a:t>
            </a:r>
            <a:r>
              <a:rPr lang="ru-RU" sz="2000" dirty="0" err="1"/>
              <a:t>чорним</a:t>
            </a:r>
            <a:r>
              <a:rPr lang="ru-RU" sz="2000" dirty="0"/>
              <a:t> </a:t>
            </a:r>
            <a:r>
              <a:rPr lang="ru-RU" sz="2000" dirty="0" err="1">
                <a:hlinkClick r:id="rId4" tooltip="Олівець"/>
              </a:rPr>
              <a:t>олівцем</a:t>
            </a:r>
            <a:r>
              <a:rPr lang="ru-RU" sz="2000" dirty="0"/>
              <a:t> та </a:t>
            </a:r>
            <a:r>
              <a:rPr lang="ru-RU" sz="2000" dirty="0" err="1"/>
              <a:t>сангіною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іншими</a:t>
            </a:r>
            <a:r>
              <a:rPr lang="ru-RU" sz="2000" dirty="0"/>
              <a:t> </a:t>
            </a:r>
            <a:r>
              <a:rPr lang="ru-RU" sz="2000" dirty="0" err="1"/>
              <a:t>кольоровими</a:t>
            </a:r>
            <a:r>
              <a:rPr lang="ru-RU" sz="2000" dirty="0"/>
              <a:t> </a:t>
            </a:r>
            <a:r>
              <a:rPr lang="ru-RU" sz="2000" dirty="0" err="1"/>
              <a:t>олівцями</a:t>
            </a:r>
            <a:r>
              <a:rPr lang="ru-RU" sz="2000" dirty="0"/>
              <a:t>. </a:t>
            </a:r>
            <a:r>
              <a:rPr lang="ru-RU" sz="2000" dirty="0" err="1"/>
              <a:t>Цим</a:t>
            </a:r>
            <a:r>
              <a:rPr lang="ru-RU" sz="2000" dirty="0"/>
              <a:t> </a:t>
            </a:r>
            <a:r>
              <a:rPr lang="ru-RU" sz="2000" dirty="0" err="1"/>
              <a:t>засобом</a:t>
            </a:r>
            <a:r>
              <a:rPr lang="ru-RU" sz="2000" dirty="0"/>
              <a:t> широко </a:t>
            </a:r>
            <a:r>
              <a:rPr lang="ru-RU" sz="2000" dirty="0" err="1"/>
              <a:t>користувалися</a:t>
            </a:r>
            <a:r>
              <a:rPr lang="ru-RU" sz="2000" dirty="0"/>
              <a:t> </a:t>
            </a:r>
            <a:r>
              <a:rPr lang="ru-RU" sz="2000" dirty="0" err="1"/>
              <a:t>старі</a:t>
            </a:r>
            <a:r>
              <a:rPr lang="ru-RU" sz="2000" dirty="0"/>
              <a:t> </a:t>
            </a:r>
            <a:r>
              <a:rPr lang="ru-RU" sz="2000" dirty="0" err="1"/>
              <a:t>майстри</a:t>
            </a:r>
            <a:r>
              <a:rPr lang="ru-RU" sz="2000" dirty="0"/>
              <a:t> </a:t>
            </a:r>
            <a:r>
              <a:rPr lang="ru-RU" sz="2000" dirty="0" err="1"/>
              <a:t>Італії</a:t>
            </a:r>
            <a:r>
              <a:rPr lang="ru-RU" sz="2000" dirty="0"/>
              <a:t> </a:t>
            </a:r>
            <a:r>
              <a:rPr lang="en-US" sz="2000" dirty="0">
                <a:hlinkClick r:id="rId5" tooltip="XVI століття"/>
              </a:rPr>
              <a:t>XVI </a:t>
            </a:r>
            <a:r>
              <a:rPr lang="ru-RU" sz="2000" dirty="0" err="1">
                <a:hlinkClick r:id="rId5" tooltip="XVI століття"/>
              </a:rPr>
              <a:t>століття</a:t>
            </a:r>
            <a:r>
              <a:rPr lang="ru-RU" sz="2000" dirty="0"/>
              <a:t>. </a:t>
            </a:r>
            <a:r>
              <a:rPr lang="ru-RU" sz="2000" dirty="0" err="1"/>
              <a:t>Збережені</a:t>
            </a:r>
            <a:r>
              <a:rPr lang="ru-RU" sz="2000" dirty="0"/>
              <a:t> </a:t>
            </a:r>
            <a:r>
              <a:rPr lang="ru-RU" sz="2000" dirty="0" err="1"/>
              <a:t>малюнки</a:t>
            </a:r>
            <a:r>
              <a:rPr lang="ru-RU" sz="2000" dirty="0"/>
              <a:t> </a:t>
            </a:r>
            <a:r>
              <a:rPr lang="ru-RU" sz="2000" dirty="0" err="1">
                <a:hlinkClick r:id="rId6" tooltip="Парміджаніно"/>
              </a:rPr>
              <a:t>Парміджаніно</a:t>
            </a:r>
            <a:r>
              <a:rPr lang="ru-RU" sz="2000" dirty="0"/>
              <a:t>, </a:t>
            </a:r>
            <a:r>
              <a:rPr lang="ru-RU" sz="2000" dirty="0" err="1">
                <a:hlinkClick r:id="rId7" tooltip="Даніеле да Вольтера (ще не написана)"/>
              </a:rPr>
              <a:t>Даніеле</a:t>
            </a:r>
            <a:r>
              <a:rPr lang="ru-RU" sz="2000" dirty="0">
                <a:hlinkClick r:id="rId7" tooltip="Даніеле да Вольтера (ще не написана)"/>
              </a:rPr>
              <a:t> да Вольтера</a:t>
            </a:r>
            <a:r>
              <a:rPr lang="ru-RU" sz="2000" dirty="0"/>
              <a:t>, </a:t>
            </a:r>
            <a:r>
              <a:rPr lang="ru-RU" sz="2000" dirty="0" err="1">
                <a:hlinkClick r:id="rId8" tooltip="Федеріко Барочі (ще не написана)"/>
              </a:rPr>
              <a:t>Федеріко</a:t>
            </a:r>
            <a:r>
              <a:rPr lang="ru-RU" sz="2000" dirty="0">
                <a:hlinkClick r:id="rId8" tooltip="Федеріко Барочі (ще не написана)"/>
              </a:rPr>
              <a:t> </a:t>
            </a:r>
            <a:r>
              <a:rPr lang="ru-RU" sz="2000" dirty="0" err="1">
                <a:hlinkClick r:id="rId8" tooltip="Федеріко Барочі (ще не написана)"/>
              </a:rPr>
              <a:t>Барочі</a:t>
            </a:r>
            <a:r>
              <a:rPr lang="ru-RU" sz="2000" dirty="0"/>
              <a:t>, </a:t>
            </a:r>
            <a:r>
              <a:rPr lang="ru-RU" sz="2000" dirty="0" err="1">
                <a:hlinkClick r:id="rId9" tooltip="Гвідо Рені"/>
              </a:rPr>
              <a:t>Гвідо</a:t>
            </a:r>
            <a:r>
              <a:rPr lang="ru-RU" sz="2000" dirty="0">
                <a:hlinkClick r:id="rId9" tooltip="Гвідо Рені"/>
              </a:rPr>
              <a:t> </a:t>
            </a:r>
            <a:r>
              <a:rPr lang="ru-RU" sz="2000" dirty="0" err="1">
                <a:hlinkClick r:id="rId9" tooltip="Гвідо Рені"/>
              </a:rPr>
              <a:t>Рені</a:t>
            </a:r>
            <a:r>
              <a:rPr lang="ru-RU" sz="2000" dirty="0"/>
              <a:t>, </a:t>
            </a:r>
            <a:r>
              <a:rPr lang="ru-RU" sz="2000" u="sng" dirty="0" err="1">
                <a:hlinkClick r:id="rId10" tooltip="Сальватор Роза"/>
              </a:rPr>
              <a:t>Сальватора</a:t>
            </a:r>
            <a:r>
              <a:rPr lang="ru-RU" sz="2000" u="sng" dirty="0">
                <a:hlinkClick r:id="rId10" tooltip="Сальватор Роза"/>
              </a:rPr>
              <a:t> </a:t>
            </a:r>
            <a:r>
              <a:rPr lang="ru-RU" sz="2000" u="sng" dirty="0" err="1">
                <a:hlinkClick r:id="rId10" tooltip="Сальватор Роза"/>
              </a:rPr>
              <a:t>Рози</a:t>
            </a:r>
            <a:r>
              <a:rPr lang="ru-RU" sz="2000" dirty="0"/>
              <a:t>.</a:t>
            </a:r>
          </a:p>
        </p:txBody>
      </p:sp>
      <p:pic>
        <p:nvPicPr>
          <p:cNvPr id="60418" name="Picture 2" descr="http://2.bp.blogspot.com/_dXCFTWmF7PI/S-aRUF-tYPI/AAAAAAAAAq8/PnBnagjzAJU/s640/%D0%9A%D0%B0%D1%80%D1%82+%D0%B3%D0%B0%D0%BB-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348880"/>
            <a:ext cx="9036496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Використовувались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: </a:t>
            </a:r>
            <a:r>
              <a:rPr lang="ru-RU" dirty="0" err="1"/>
              <a:t>олія</a:t>
            </a:r>
            <a:r>
              <a:rPr lang="ru-RU" dirty="0"/>
              <a:t>, </a:t>
            </a:r>
            <a:r>
              <a:rPr lang="ru-RU" dirty="0" err="1"/>
              <a:t>крейда</a:t>
            </a:r>
            <a:r>
              <a:rPr lang="ru-RU" dirty="0"/>
              <a:t>, </a:t>
            </a:r>
            <a:r>
              <a:rPr lang="ru-RU" dirty="0" err="1"/>
              <a:t>віск</a:t>
            </a:r>
            <a:r>
              <a:rPr lang="ru-RU" dirty="0"/>
              <a:t>. </a:t>
            </a:r>
            <a:r>
              <a:rPr lang="ru-RU" dirty="0" err="1"/>
              <a:t>Пастельна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використовувалась</a:t>
            </a:r>
            <a:r>
              <a:rPr lang="ru-RU" dirty="0"/>
              <a:t> для </a:t>
            </a:r>
            <a:r>
              <a:rPr lang="ru-RU" dirty="0" err="1"/>
              <a:t>навчання</a:t>
            </a:r>
            <a:r>
              <a:rPr lang="ru-RU" dirty="0"/>
              <a:t> та </a:t>
            </a:r>
            <a:r>
              <a:rPr lang="ru-RU" dirty="0" err="1"/>
              <a:t>замальовок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закінчених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 не </a:t>
            </a:r>
            <a:r>
              <a:rPr lang="ru-RU" dirty="0" err="1"/>
              <a:t>вмирала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спалахнула</a:t>
            </a:r>
            <a:r>
              <a:rPr lang="ru-RU" dirty="0"/>
              <a:t> </a:t>
            </a:r>
            <a:r>
              <a:rPr lang="ru-RU" dirty="0" err="1"/>
              <a:t>небаченою</a:t>
            </a:r>
            <a:r>
              <a:rPr lang="ru-RU" dirty="0"/>
              <a:t> </a:t>
            </a:r>
            <a:r>
              <a:rPr lang="ru-RU" dirty="0" err="1"/>
              <a:t>популярністю</a:t>
            </a:r>
            <a:r>
              <a:rPr lang="ru-RU" dirty="0"/>
              <a:t> у </a:t>
            </a:r>
            <a:r>
              <a:rPr lang="en-US" dirty="0">
                <a:hlinkClick r:id="rId2" tooltip="XVIII століття"/>
              </a:rPr>
              <a:t>XVIII </a:t>
            </a:r>
            <a:r>
              <a:rPr lang="ru-RU" dirty="0" err="1">
                <a:hlinkClick r:id="rId2" tooltip="XVIII століття"/>
              </a:rPr>
              <a:t>столітті</a:t>
            </a:r>
            <a:r>
              <a:rPr lang="ru-RU" dirty="0"/>
              <a:t>. </a:t>
            </a:r>
            <a:r>
              <a:rPr lang="ru-RU" dirty="0" err="1"/>
              <a:t>Поширенню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сприяли</a:t>
            </a:r>
            <a:r>
              <a:rPr lang="ru-RU" dirty="0"/>
              <a:t> </a:t>
            </a:r>
            <a:r>
              <a:rPr lang="ru-RU" dirty="0" err="1"/>
              <a:t>митці</a:t>
            </a:r>
            <a:r>
              <a:rPr lang="ru-RU" dirty="0"/>
              <a:t> </a:t>
            </a:r>
            <a:r>
              <a:rPr lang="ru-RU" dirty="0" err="1">
                <a:hlinkClick r:id="rId3" tooltip="Франція"/>
              </a:rPr>
              <a:t>Франції</a:t>
            </a:r>
            <a:r>
              <a:rPr lang="ru-RU" dirty="0"/>
              <a:t> 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знайомства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віртуозними</a:t>
            </a:r>
            <a:r>
              <a:rPr lang="ru-RU" dirty="0"/>
              <a:t> </a:t>
            </a:r>
            <a:r>
              <a:rPr lang="ru-RU" dirty="0" err="1"/>
              <a:t>творами</a:t>
            </a:r>
            <a:r>
              <a:rPr lang="ru-RU" dirty="0"/>
              <a:t> </a:t>
            </a:r>
            <a:r>
              <a:rPr lang="ru-RU" dirty="0" err="1">
                <a:hlinkClick r:id="rId4" tooltip="Венеціанська республіка"/>
              </a:rPr>
              <a:t>венеціанки</a:t>
            </a:r>
            <a:r>
              <a:rPr lang="ru-RU" dirty="0"/>
              <a:t> </a:t>
            </a:r>
            <a:r>
              <a:rPr lang="ru-RU" dirty="0" err="1">
                <a:hlinkClick r:id="rId5" tooltip="Розальба Кар'єра"/>
              </a:rPr>
              <a:t>Розальби</a:t>
            </a:r>
            <a:r>
              <a:rPr lang="ru-RU" dirty="0">
                <a:hlinkClick r:id="rId5" tooltip="Розальба Кар'єра"/>
              </a:rPr>
              <a:t> </a:t>
            </a:r>
            <a:r>
              <a:rPr lang="ru-RU" dirty="0" err="1">
                <a:hlinkClick r:id="rId5" tooltip="Розальба Кар'єра"/>
              </a:rPr>
              <a:t>Кар'єри</a:t>
            </a:r>
            <a:r>
              <a:rPr lang="ru-RU" dirty="0"/>
              <a:t> (</a:t>
            </a:r>
            <a:r>
              <a:rPr lang="ru-RU" u="sng" dirty="0">
                <a:hlinkClick r:id="rId6" tooltip="1675"/>
              </a:rPr>
              <a:t>1675</a:t>
            </a:r>
            <a:r>
              <a:rPr lang="ru-RU" dirty="0"/>
              <a:t>—</a:t>
            </a:r>
            <a:r>
              <a:rPr lang="ru-RU" dirty="0">
                <a:hlinkClick r:id="rId7" tooltip="1757"/>
              </a:rPr>
              <a:t>1757</a:t>
            </a:r>
            <a:r>
              <a:rPr lang="ru-RU" dirty="0"/>
              <a:t>).</a:t>
            </a:r>
          </a:p>
        </p:txBody>
      </p:sp>
      <p:pic>
        <p:nvPicPr>
          <p:cNvPr id="59394" name="Picture 2" descr="http://www.dresdenart.ru/templates/Default/images/content-im/gall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167</TotalTime>
  <Words>193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16</cp:revision>
  <dcterms:created xsi:type="dcterms:W3CDTF">2014-04-09T18:18:29Z</dcterms:created>
  <dcterms:modified xsi:type="dcterms:W3CDTF">2014-04-16T19:07:53Z</dcterms:modified>
</cp:coreProperties>
</file>