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7E47-AD65-4464-AC1F-953FFD20AEE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EEB3D-98BA-4BCD-8B6D-93419853A5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nKOzEks0S7I/UTHaqtDSU2I/AAAAAAAAYiw/pM9IydWI0yg/s1600/serc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-18"/>
            <a:ext cx="6858016" cy="685801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spc="300" dirty="0"/>
              <a:t>Візуальна </a:t>
            </a:r>
            <a:r>
              <a:rPr lang="uk-UA" spc="300" dirty="0" smtClean="0"/>
              <a:t>поезія  та її представники</a:t>
            </a:r>
            <a:endParaRPr lang="en-US" spc="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6000768"/>
            <a:ext cx="6400800" cy="685808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Микола </a:t>
            </a:r>
            <a:r>
              <a:rPr lang="uk-UA" b="1" dirty="0" err="1">
                <a:solidFill>
                  <a:schemeClr val="accent6">
                    <a:lumMod val="50000"/>
                  </a:schemeClr>
                </a:solidFill>
              </a:rPr>
              <a:t>Сарма-Соколовський</a:t>
            </a: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62500" lnSpcReduction="20000"/>
          </a:bodyPr>
          <a:lstStyle/>
          <a:p>
            <a:r>
              <a:rPr lang="uk-UA" sz="5300" dirty="0"/>
              <a:t>   На каторзі сам виготовив собі бандуру (а згодом ще кілька), грою та співом </a:t>
            </a:r>
            <a:r>
              <a:rPr lang="uk-UA" sz="5300" dirty="0" err="1"/>
              <a:t>розважавдрузів-каторжан</a:t>
            </a:r>
            <a:r>
              <a:rPr lang="uk-UA" sz="5300" dirty="0"/>
              <a:t>. Згодом навчив їх кобзарського мистецтва, спершу таємно, а потім (після смерті Сталіна) уже дещо вільніше. Спільно політв'язні виготовили ще кілька бандур і створили ансамбль бандуристів </a:t>
            </a:r>
            <a:r>
              <a:rPr lang="uk-UA" sz="5300" dirty="0" err="1"/>
              <a:t>ГУЛАГу</a:t>
            </a:r>
            <a:r>
              <a:rPr lang="uk-UA" sz="5300" dirty="0"/>
              <a:t>. Автор кількох поетичних збірок, відзначених літературними преміями</a:t>
            </a:r>
            <a:r>
              <a:rPr lang="uk-UA" sz="5300" dirty="0" smtClean="0"/>
              <a:t>.</a:t>
            </a:r>
          </a:p>
          <a:p>
            <a:endParaRPr lang="uk-UA" sz="4500" dirty="0"/>
          </a:p>
          <a:p>
            <a:endParaRPr lang="uk-UA" sz="4500" dirty="0" smtClean="0"/>
          </a:p>
          <a:p>
            <a:endParaRPr lang="ru-RU" sz="4500" dirty="0"/>
          </a:p>
          <a:p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b="1" dirty="0" smtClean="0"/>
              <a:t>Микола </a:t>
            </a:r>
            <a:r>
              <a:rPr lang="uk-UA" b="1" dirty="0" err="1" smtClean="0"/>
              <a:t>Сарма-Соколовський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По звільненні поет мешкає у Луганську, але влада не залишає його в покої, і він переїжджає на </a:t>
            </a:r>
            <a:r>
              <a:rPr lang="uk-UA" dirty="0" err="1"/>
              <a:t>Січеславщину</a:t>
            </a:r>
            <a:r>
              <a:rPr lang="uk-UA" dirty="0"/>
              <a:t>, звідки сам родом, і поселяється у містечку Новомосковську. На початку 90-х років бере активну участь у заснуванні Народного Руху України, Української Республіканської Партії, козацтва і видає книжки своїх творів. Автор кількох поетичних збірок, відзначених літературними преміями.</a:t>
            </a:r>
            <a:endParaRPr lang="ru-RU" dirty="0"/>
          </a:p>
          <a:p>
            <a:endParaRPr lang="en-US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b="1" dirty="0" smtClean="0"/>
              <a:t>Микола </a:t>
            </a:r>
            <a:r>
              <a:rPr lang="uk-UA" b="1" dirty="0" err="1" smtClean="0"/>
              <a:t>Сарма-Соколовський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«Дзвін </a:t>
            </a:r>
            <a:r>
              <a:rPr lang="uk-UA" b="1" dirty="0"/>
              <a:t>гетьмана Івана Мазепи»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pic>
        <p:nvPicPr>
          <p:cNvPr id="5" name="Содержимое 4" descr="P3cdMbPoho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9563" y="1600200"/>
            <a:ext cx="3421052" cy="52578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Тема:</a:t>
            </a:r>
            <a:r>
              <a:rPr lang="uk-UA" dirty="0"/>
              <a:t> Виспівування дзвоном </a:t>
            </a:r>
            <a:r>
              <a:rPr lang="uk-UA" dirty="0" err="1"/>
              <a:t>колоколу</a:t>
            </a:r>
            <a:r>
              <a:rPr lang="uk-UA" dirty="0"/>
              <a:t> — музейним експонатом про часи «</a:t>
            </a:r>
            <a:r>
              <a:rPr lang="uk-UA" dirty="0" err="1"/>
              <a:t>розпреславної</a:t>
            </a:r>
            <a:r>
              <a:rPr lang="uk-UA" dirty="0"/>
              <a:t> Полтави».</a:t>
            </a:r>
            <a:endParaRPr lang="ru-RU" dirty="0"/>
          </a:p>
          <a:p>
            <a:r>
              <a:rPr lang="uk-UA" b="1" dirty="0"/>
              <a:t>Ідея:</a:t>
            </a:r>
            <a:r>
              <a:rPr lang="uk-UA" dirty="0"/>
              <a:t> Віра, сподівання реліквії минувшини потрапити на «Дзвіницю </a:t>
            </a:r>
            <a:r>
              <a:rPr lang="uk-UA" dirty="0" err="1"/>
              <a:t>зоревоздвиженої</a:t>
            </a:r>
            <a:r>
              <a:rPr lang="uk-UA" dirty="0"/>
              <a:t> </a:t>
            </a:r>
            <a:r>
              <a:rPr lang="uk-UA" dirty="0" smtClean="0"/>
              <a:t>земної </a:t>
            </a:r>
            <a:r>
              <a:rPr lang="uk-UA" dirty="0"/>
              <a:t>Української Держави</a:t>
            </a:r>
            <a:r>
              <a:rPr lang="uk-UA" dirty="0" smtClean="0"/>
              <a:t>».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«Дзвін </a:t>
            </a:r>
            <a:r>
              <a:rPr lang="uk-UA" b="1" dirty="0"/>
              <a:t>гетьмана Івана Мазепи»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Основна думка:</a:t>
            </a:r>
            <a:r>
              <a:rPr lang="uk-UA" dirty="0" smtClean="0"/>
              <a:t> Дзвін </a:t>
            </a:r>
            <a:r>
              <a:rPr lang="uk-UA" dirty="0" err="1" smtClean="0"/>
              <a:t>колокола</a:t>
            </a:r>
            <a:r>
              <a:rPr lang="uk-UA" dirty="0" smtClean="0"/>
              <a:t> — промова гетьмана І. Мазепи</a:t>
            </a:r>
            <a:r>
              <a:rPr lang="ru-RU" dirty="0" smtClean="0"/>
              <a:t> </a:t>
            </a:r>
            <a:r>
              <a:rPr lang="uk-UA" dirty="0" smtClean="0"/>
              <a:t>до сучасників шанувати </a:t>
            </a:r>
            <a:r>
              <a:rPr lang="uk-UA" dirty="0" err="1" smtClean="0"/>
              <a:t>Україну-державу</a:t>
            </a:r>
            <a:r>
              <a:rPr lang="uk-UA" dirty="0" smtClean="0"/>
              <a:t>, її історичне минуле.</a:t>
            </a:r>
            <a:endParaRPr lang="ru-RU" dirty="0" smtClean="0"/>
          </a:p>
          <a:p>
            <a:r>
              <a:rPr lang="uk-UA" b="1" dirty="0"/>
              <a:t>Жанр:</a:t>
            </a:r>
            <a:r>
              <a:rPr lang="uk-UA" dirty="0"/>
              <a:t> Візуальна поезія (у формі дзвона), сповнена громадянським змістом.</a:t>
            </a:r>
            <a:endParaRPr lang="ru-RU" dirty="0"/>
          </a:p>
          <a:p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«Дзвін </a:t>
            </a:r>
            <a:r>
              <a:rPr lang="uk-UA" b="1" dirty="0"/>
              <a:t>гетьмана Івана Мазепи»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/>
              <a:t>Особливості твору</a:t>
            </a:r>
            <a:r>
              <a:rPr lang="uk-UA" dirty="0"/>
              <a:t>: у поезії відсутні розділові знаки. Закінчення рядка поезії свідчить про інтонаційну зупинку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Рими «гала — сягали», «</a:t>
            </a:r>
            <a:r>
              <a:rPr lang="uk-UA" dirty="0" err="1"/>
              <a:t>чін</a:t>
            </a:r>
            <a:r>
              <a:rPr lang="uk-UA" dirty="0"/>
              <a:t> — </a:t>
            </a:r>
            <a:r>
              <a:rPr lang="uk-UA" dirty="0" err="1"/>
              <a:t>москвин</a:t>
            </a:r>
            <a:r>
              <a:rPr lang="uk-UA" dirty="0"/>
              <a:t>», «цар — дар», «часи — Русі — </a:t>
            </a:r>
            <a:r>
              <a:rPr lang="uk-UA" dirty="0" err="1"/>
              <a:t>небесі</a:t>
            </a:r>
            <a:r>
              <a:rPr lang="uk-UA" dirty="0"/>
              <a:t>», «убивці — дзвіниці» дають змогу поетові передати бамкання дзвону, сила його звучання, це бамкання ніби наростає від рядка до рядка, нагадуючи про свою силу і могутність. </a:t>
            </a:r>
            <a:endParaRPr lang="uk-UA" dirty="0" smtClean="0"/>
          </a:p>
          <a:p>
            <a:r>
              <a:rPr lang="uk-UA" dirty="0" smtClean="0"/>
              <a:t>Поєднуючи </a:t>
            </a:r>
            <a:r>
              <a:rPr lang="uk-UA" dirty="0"/>
              <a:t>довгі й короткі рядки, поет із їх допомогою формує обриси дзвону. Йдеться у вірші про дзвін гетьмана Івана Мазепи, який нині перебуває в Полтаві в музеї і «мовчить, немов ховає таємницю». </a:t>
            </a:r>
            <a:endParaRPr lang="uk-UA" dirty="0" smtClean="0"/>
          </a:p>
          <a:p>
            <a:r>
              <a:rPr lang="uk-UA" dirty="0" smtClean="0"/>
              <a:t>Поет </a:t>
            </a:r>
            <a:r>
              <a:rPr lang="uk-UA" dirty="0"/>
              <a:t>мріє, що дзвін ще виконає своє пряме призначення — він опиниться на «дзвінці </a:t>
            </a:r>
            <a:r>
              <a:rPr lang="uk-UA" dirty="0" err="1"/>
              <a:t>зоревоздвижної</a:t>
            </a:r>
            <a:r>
              <a:rPr lang="uk-UA" dirty="0"/>
              <a:t> землі Української Держави» і сповістить світові про її незалежність (вірш створено тоді, коли Україна ще не була незалежною.</a:t>
            </a:r>
            <a:endParaRPr lang="ru-RU" dirty="0"/>
          </a:p>
          <a:p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«Дзвін </a:t>
            </a:r>
            <a:r>
              <a:rPr lang="uk-UA" b="1" dirty="0"/>
              <a:t>гетьмана Івана Мазепи»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1571636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>Підготувала </a:t>
            </a:r>
            <a:br>
              <a:rPr lang="uk-UA" dirty="0" smtClean="0"/>
            </a:br>
            <a:r>
              <a:rPr lang="uk-UA" dirty="0" smtClean="0"/>
              <a:t>учениця 9-А класу</a:t>
            </a:r>
            <a:br>
              <a:rPr lang="uk-UA" dirty="0" smtClean="0"/>
            </a:br>
            <a:r>
              <a:rPr lang="uk-UA" dirty="0" smtClean="0"/>
              <a:t>Клуб Олена</a:t>
            </a:r>
            <a:endParaRPr lang="en-US" dirty="0"/>
          </a:p>
        </p:txBody>
      </p:sp>
      <p:pic>
        <p:nvPicPr>
          <p:cNvPr id="4" name="Содержимое 3" descr="tumblr_m3tjnnFWeo1qfgwwmo1_1280-640x4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143116"/>
            <a:ext cx="6332144" cy="421483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dirty="0" smtClean="0"/>
              <a:t>Що таке візуальна поезія?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Візуальна (зорова) поезія — це окремий вид мистецтва, який відрізняється від традиційної поезії, побудований на межі словесного, графічного, живописного варіантів зображення тексту. Класичні зразки української зорової поезії сягають іще часів Івана Величковського. У XVII столітті одним із різновидів епіграматичної поезії були так звані курйозні і, зокрема, фігурні вірші. Естетичний смисл цих словесних «іграшок», як їх називав Іван Величковський, полягав у тому, щоб стимулювати інтелектуальну гру, яка б допомагала осягнути невідоме й незрозуміле та давала естетичну насолоду від «розгадування загадок».</a:t>
            </a:r>
            <a:endParaRPr lang="ru-RU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dirty="0" smtClean="0"/>
              <a:t>Приклади візуальної поезії</a:t>
            </a:r>
            <a:endParaRPr lang="en-US" dirty="0"/>
          </a:p>
        </p:txBody>
      </p:sp>
      <p:pic>
        <p:nvPicPr>
          <p:cNvPr id="4" name="Содержимое 3" descr="649216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453391"/>
            <a:ext cx="4071966" cy="540460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dirty="0" smtClean="0"/>
              <a:t>Приклади візуальної поезії</a:t>
            </a:r>
            <a:endParaRPr lang="en-US" dirty="0"/>
          </a:p>
        </p:txBody>
      </p:sp>
      <p:pic>
        <p:nvPicPr>
          <p:cNvPr id="4" name="Содержимое 3" descr="84vitrak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428736"/>
            <a:ext cx="4214841" cy="514409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dirty="0" smtClean="0"/>
              <a:t>Приклади візуальної поезії</a:t>
            </a:r>
            <a:endParaRPr lang="en-US" dirty="0"/>
          </a:p>
        </p:txBody>
      </p:sp>
      <p:pic>
        <p:nvPicPr>
          <p:cNvPr id="4" name="Содержимое 3" descr="6884_html_72d6e0c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428736"/>
            <a:ext cx="3071834" cy="505110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2286008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uk-UA" sz="8000" b="1" dirty="0"/>
              <a:t>Микола </a:t>
            </a:r>
            <a:r>
              <a:rPr lang="uk-UA" sz="8000" b="1" dirty="0" err="1"/>
              <a:t>Сарма-Соколовський</a:t>
            </a:r>
            <a:r>
              <a:rPr lang="uk-UA" sz="8000" b="1" dirty="0"/>
              <a:t> </a:t>
            </a:r>
            <a:endParaRPr lang="en-US" sz="8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4357694"/>
            <a:ext cx="6657996" cy="18288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uk-UA" sz="8800" b="1" dirty="0" smtClean="0"/>
              <a:t>   (1910-2001)</a:t>
            </a:r>
            <a:endParaRPr lang="en-US" sz="8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20954405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1" y="1571612"/>
            <a:ext cx="3286149" cy="4786824"/>
          </a:xfr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b="1" dirty="0" smtClean="0"/>
              <a:t>Микола </a:t>
            </a:r>
            <a:r>
              <a:rPr lang="uk-UA" b="1" dirty="0" err="1" smtClean="0"/>
              <a:t>Сарма-Соколовський</a:t>
            </a:r>
            <a:endParaRPr lang="en-US" dirty="0"/>
          </a:p>
        </p:txBody>
      </p:sp>
      <p:pic>
        <p:nvPicPr>
          <p:cNvPr id="4098" name="Picture 2" descr="http://solar.org.ua/museum/files/photos/120954389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500173"/>
            <a:ext cx="3133727" cy="4873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21079159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09" y="1643049"/>
            <a:ext cx="3897805" cy="3571901"/>
          </a:xfr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b="1" dirty="0" smtClean="0"/>
              <a:t>Микола </a:t>
            </a:r>
            <a:r>
              <a:rPr lang="uk-UA" b="1" dirty="0" err="1" smtClean="0"/>
              <a:t>Сарма-Соколовський</a:t>
            </a:r>
            <a:endParaRPr lang="en-US" dirty="0"/>
          </a:p>
        </p:txBody>
      </p:sp>
      <p:pic>
        <p:nvPicPr>
          <p:cNvPr id="27650" name="Picture 2" descr="http://prosvilib.ipsys.net/sites/default/files/sarma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714488"/>
            <a:ext cx="2867398" cy="4500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b="1" dirty="0" smtClean="0"/>
              <a:t>Микола </a:t>
            </a:r>
            <a:r>
              <a:rPr lang="uk-UA" b="1" dirty="0" err="1" smtClean="0"/>
              <a:t>Сарма-Соколовський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   Народився  19 травня 1910 в  с. Хороше Петропавлівського району Катеринославської губернії   в родині священика. Навчався в Миргородській художньо-керамічній школі ім. М.Гоголя. В Миргороді перейняв гру на бандурі від кобзаря Івана Яроша, з яким кобзарював.</a:t>
            </a:r>
            <a:endParaRPr lang="ru-RU" dirty="0"/>
          </a:p>
          <a:p>
            <a:r>
              <a:rPr lang="uk-UA" dirty="0"/>
              <a:t>    В  1929 р. арештований Дніпропетровським ГПУ. На початку 1930 р. засуджений на 5</a:t>
            </a:r>
            <a:endParaRPr lang="ru-RU" dirty="0"/>
          </a:p>
          <a:p>
            <a:r>
              <a:rPr lang="uk-UA" dirty="0"/>
              <a:t>років заслання на Соловки   (покарання відбував в Карелії).  У 1942 р. навчався на Пастирських курсах Української Автокефальної Православної Церкви. Був пов'язаний з підпіллям ОУН. Сидів у камері смертників 15 років. Далі розстріл замінили на 25 років ув'язнення. 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Экран (4:3)</PresentationFormat>
  <Paragraphs>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Візуальна поезія  та її представники</vt:lpstr>
      <vt:lpstr>Що таке візуальна поезія?</vt:lpstr>
      <vt:lpstr>Приклади візуальної поезії</vt:lpstr>
      <vt:lpstr>Приклади візуальної поезії</vt:lpstr>
      <vt:lpstr>Приклади візуальної поезії</vt:lpstr>
      <vt:lpstr>Микола Сарма-Соколовський </vt:lpstr>
      <vt:lpstr>Микола Сарма-Соколовський</vt:lpstr>
      <vt:lpstr>Микола Сарма-Соколовський</vt:lpstr>
      <vt:lpstr>Микола Сарма-Соколовський</vt:lpstr>
      <vt:lpstr>Микола Сарма-Соколовський</vt:lpstr>
      <vt:lpstr>Микола Сарма-Соколовський</vt:lpstr>
      <vt:lpstr> «Дзвін гетьмана Івана Мазепи» </vt:lpstr>
      <vt:lpstr> «Дзвін гетьмана Івана Мазепи» </vt:lpstr>
      <vt:lpstr> «Дзвін гетьмана Івана Мазепи» </vt:lpstr>
      <vt:lpstr> «Дзвін гетьмана Івана Мазепи» </vt:lpstr>
      <vt:lpstr>Підготувала  учениця 9-А класу Клуб Олена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Візуальна поезія  та її представники</dc:title>
  <dc:creator>olenka</dc:creator>
  <cp:lastModifiedBy>olenka</cp:lastModifiedBy>
  <cp:revision>6</cp:revision>
  <dcterms:created xsi:type="dcterms:W3CDTF">2014-05-07T13:59:54Z</dcterms:created>
  <dcterms:modified xsi:type="dcterms:W3CDTF">2014-05-07T14:26:40Z</dcterms:modified>
</cp:coreProperties>
</file>