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1" r:id="rId8"/>
    <p:sldId id="26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2EDEB0-9E62-420D-8B01-CDEA00F2A10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B2E0DD-4CC4-4F23-908D-F084BE27E0E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Сиднейская </a:t>
            </a:r>
            <a:r>
              <a:rPr lang="ru-RU" b="1" dirty="0" smtClean="0"/>
              <a:t>Опера 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Sydney</a:t>
            </a:r>
            <a:r>
              <a:rPr lang="ru-RU" dirty="0" smtClean="0"/>
              <a:t> </a:t>
            </a:r>
            <a:r>
              <a:rPr lang="ru-RU" dirty="0" err="1" smtClean="0"/>
              <a:t>Opera</a:t>
            </a:r>
            <a:r>
              <a:rPr lang="ru-RU" dirty="0" smtClean="0"/>
              <a:t> </a:t>
            </a:r>
            <a:r>
              <a:rPr lang="ru-RU" dirty="0" err="1" smtClean="0"/>
              <a:t>House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46434" name="Picture 2" descr="&amp;Scy;&amp;icy;&amp;dcy;&amp;ncy;&amp;iecy;&amp;jcy;&amp;scy;&amp;kcy;&amp;acy;&amp;yacy; &amp;Ocy;&amp;pcy;&amp;iecy;&amp;rcy;&amp;acy; &amp;ncy;&amp;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3340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932040" y="5733256"/>
            <a:ext cx="3962400" cy="81724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Ученица 11 класса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Плахотная Влада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6480174" cy="16732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Фотографы и ценители всего прекрасного утверждают, что лучше всего любоваться на это чудо архитектуры и дизайна с кормы корабля, тогда здание превращается в подобие воздушного замка или белокрылого лебедя, готового взлететь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5650" name="Picture 2" descr="&amp;Scy;&amp;icy;&amp;dcy;&amp;ncy;&amp;iecy;&amp;jcy;&amp;scy;&amp;kcy;&amp;icy;&amp;jcy; &amp;ocy;&amp;pcy;&amp;iecy;&amp;rcy;&amp;ncy;&amp;ycy;&amp;jcy; &amp;tcy;&amp;iecy;&amp;acy;&amp;tcy;&amp;r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665797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Свое абсолютное очарование Сиднейская опера обретает ночью – когда его заливают огни фонарей.</a:t>
            </a:r>
            <a:endParaRPr lang="ru-RU" sz="2800" dirty="0"/>
          </a:p>
        </p:txBody>
      </p:sp>
      <p:pic>
        <p:nvPicPr>
          <p:cNvPr id="156674" name="Picture 2" descr="&amp;Scy;&amp;icy;&amp;dcy;&amp;ncy;&amp;iecy;&amp;jcy;&amp;scy;&amp;kcy;&amp;icy;&amp;jcy; &amp;ocy;&amp;pcy;&amp;iecy;&amp;rcy;&amp;ncy;&amp;ycy;&amp;jcy; &amp;tcy;&amp;iecy;&amp;acy;&amp;tcy;&amp;r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3367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Сиднейский Оперный Театр</a:t>
            </a:r>
            <a:r>
              <a:rPr lang="ru-RU" sz="2400" dirty="0" smtClean="0"/>
              <a:t> признан одним из самых выдающихся сооружений современной архитектуры в мире и наряду с мостом </a:t>
            </a:r>
            <a:r>
              <a:rPr lang="ru-RU" sz="2400" dirty="0" err="1" smtClean="0"/>
              <a:t>Харбор-Бридж</a:t>
            </a:r>
            <a:r>
              <a:rPr lang="ru-RU" sz="2400" dirty="0" smtClean="0"/>
              <a:t> является визитной карточкой Сиднея</a:t>
            </a:r>
            <a:endParaRPr lang="ru-RU" sz="2400" dirty="0"/>
          </a:p>
        </p:txBody>
      </p:sp>
      <p:pic>
        <p:nvPicPr>
          <p:cNvPr id="157698" name="Picture 2" descr="&amp;ocy;&amp;pcy;&amp;iecy;&amp;rcy;&amp;ncy;&amp;ycy;&amp;jcy; &amp;tcy;&amp;iecy;&amp;acy;&amp;tcy;&amp;rcy;, &amp;Scy;&amp;icy;&amp;dcy;&amp;n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0960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Этот  </a:t>
            </a:r>
            <a:r>
              <a:rPr lang="ru-RU" sz="2400" dirty="0" smtClean="0"/>
              <a:t>театр является одним из самых оживленных центров исполнительского искусства, ежегодно проходят около 1500 выступлений с общей посещаемостью более 1,2 миллиона человек.</a:t>
            </a:r>
            <a:endParaRPr lang="ru-RU" sz="2400" dirty="0"/>
          </a:p>
        </p:txBody>
      </p:sp>
      <p:pic>
        <p:nvPicPr>
          <p:cNvPr id="158722" name="Picture 2" descr="&amp;Scy;&amp;icy;&amp;dcy;&amp;ncy;&amp;iecy;&amp;jcy;&amp;scy;&amp;kcy;&amp;acy;&amp;yacy; &amp;Ocy;&amp;p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61035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404664"/>
            <a:ext cx="6480174" cy="16732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Сиднейский оперный театр, или просто Сиднейская Опера - многопрофильный музыкальный театр на набережной города Сидней, бесспорно главный символ крупнейшего города Австралии, да и всей страны, одно из самых узнаваемых и популярных зданий мира.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9506" name="Picture 2" descr="http://www.exomapia.ru/system/photos/48980/large/sidneyskaya-op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681614" cy="373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7883822" cy="1944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Архитектором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Оперного Театра является датчанин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Джорн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Утзон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Jorn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Utzon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Планировалось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строительство Оперы займет 4 года и будет стоить 7 миллионов австралийских долларов. Вместо этого, опера строилась целых 14 лет и обошлась в 102 миллиона долларов!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Сиднейский Оперный Театр был открыт 20 Октября 1973 года королевой Англии Елизаветой II.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0530" name="Picture 2" descr="http://img.mota.ru/upload/wallpapers/2009/07/16/12/04/15873/towns_470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128792" cy="345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Сиднейский оперный театр - это здание, выполненное в стиле экспрессионизма с радикальным и новаторским дизайном.</a:t>
            </a:r>
            <a:endParaRPr lang="ru-RU" sz="2800" dirty="0"/>
          </a:p>
        </p:txBody>
      </p:sp>
      <p:pic>
        <p:nvPicPr>
          <p:cNvPr id="160770" name="Picture 2" descr="http://img.nnov.org/data/myupload/3/262/3262872/samyie-krasivyie-feyerverki-so-vsego-svet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277100" cy="368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51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Сиднейского Оперного Театра</a:t>
            </a:r>
            <a:endParaRPr lang="ru-RU" dirty="0"/>
          </a:p>
        </p:txBody>
      </p:sp>
      <p:pic>
        <p:nvPicPr>
          <p:cNvPr id="151554" name="Picture 2" descr="&amp;Pcy;&amp;lcy;&amp;acy;&amp;ncy; &amp;Scy;&amp;icy;&amp;dcy;&amp;ncy;&amp;iecy;&amp;jcy;&amp;scy;&amp;kcy;&amp;ocy;&amp;gcy;&amp;ocy; &amp;Ocy;&amp;pcy;&amp;iecy;&amp;rcy;&amp;ncy;&amp;ocy;&amp;gcy;&amp;ocy; &amp;Tcy;&amp;iecy;&amp;acy;&amp;t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527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31142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Парусообразные</a:t>
            </a:r>
            <a:r>
              <a:rPr lang="ru-RU" sz="2400" dirty="0" smtClean="0"/>
              <a:t> оболочки, образующие крышу, делают это здание непохожим ни на одно другое в </a:t>
            </a:r>
            <a:r>
              <a:rPr lang="ru-RU" sz="2400" dirty="0" smtClean="0"/>
              <a:t>мире.</a:t>
            </a:r>
            <a:endParaRPr lang="ru-RU" sz="2400" dirty="0"/>
          </a:p>
        </p:txBody>
      </p:sp>
      <p:pic>
        <p:nvPicPr>
          <p:cNvPr id="159746" name="Picture 2" descr="&amp;Scy;&amp;icy;&amp;dcy;&amp;ncy;&amp;iecy;&amp;jcy;&amp;scy;&amp;kcy;&amp;icy;&amp;jcy; &amp;ocy;&amp;pcy;&amp;iecy;&amp;rcy;&amp;ncy;&amp;y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6610350" cy="360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8793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Кровля </a:t>
            </a:r>
            <a:r>
              <a:rPr lang="ru-RU" sz="2400" dirty="0" smtClean="0"/>
              <a:t>выложена из миллионов кафельных плиток.</a:t>
            </a:r>
            <a:endParaRPr lang="ru-RU" sz="2400" dirty="0"/>
          </a:p>
        </p:txBody>
      </p:sp>
      <p:pic>
        <p:nvPicPr>
          <p:cNvPr id="153602" name="Picture 2" descr="http://www.ozshots.com/2003/20031231_Sydney_Opera_House/images/PICT7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240360" cy="363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04" name="Picture 4" descr="http://www.ozshots.com/2003/20031231_Sydney_Opera_House/images/PICT7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240360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0233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Крыша театра своей формой напоминает морские раковины, или же паруса корабля.</a:t>
            </a:r>
            <a:endParaRPr lang="ru-RU" sz="2800" dirty="0"/>
          </a:p>
        </p:txBody>
      </p:sp>
      <p:pic>
        <p:nvPicPr>
          <p:cNvPr id="152578" name="Picture 2" descr="http://www.ozshots.com/2003/20031231_Sydney_Opera_House/images/PICT7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4032447" cy="351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2580" name="Picture 4" descr="http://www.ozshots.com/2003/20031231_Sydney_Opera_House/images/PICT7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9959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центре чешуйки расположены блестящие черепицы, а по краям — матовые, таким образом, образовывается переливчатая поверхность, о которой и мечтал </a:t>
            </a:r>
            <a:r>
              <a:rPr lang="ru-RU" sz="2400" dirty="0" err="1" smtClean="0"/>
              <a:t>Уотзон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54628" name="Picture 4" descr="http://www.ozshots.com/2003/20031231_Sydney_Opera_House/images/PICT7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6200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</TotalTime>
  <Words>235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Сиднейская Опера   (Sydney Opera House)</vt:lpstr>
      <vt:lpstr>Слайд 2</vt:lpstr>
      <vt:lpstr>Слайд 3</vt:lpstr>
      <vt:lpstr>Сиднейский оперный театр - это здание, выполненное в стиле экспрессионизма с радикальным и новаторским дизайном.</vt:lpstr>
      <vt:lpstr>План Сиднейского Оперного Театра</vt:lpstr>
      <vt:lpstr>Парусообразные оболочки, образующие крышу, делают это здание непохожим ни на одно другое в мире.</vt:lpstr>
      <vt:lpstr>Кровля выложена из миллионов кафельных плиток.</vt:lpstr>
      <vt:lpstr>Крыша театра своей формой напоминает морские раковины, или же паруса корабля.</vt:lpstr>
      <vt:lpstr>В центре чешуйки расположены блестящие черепицы, а по краям — матовые, таким образом, образовывается переливчатая поверхность, о которой и мечтал Уотзон.</vt:lpstr>
      <vt:lpstr>Слайд 10</vt:lpstr>
      <vt:lpstr>Свое абсолютное очарование Сиднейская опера обретает ночью – когда его заливают огни фонарей.</vt:lpstr>
      <vt:lpstr>Сиднейский Оперный Театр признан одним из самых выдающихся сооружений современной архитектуры в мире и наряду с мостом Харбор-Бридж является визитной карточкой Сиднея</vt:lpstr>
      <vt:lpstr>Этот  театр является одним из самых оживленных центров исполнительского искусства, ежегодно проходят около 1500 выступлений с общей посещаемостью более 1,2 миллиона человек.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Сиднейская Опера   (Sydney Opera House)</dc:title>
  <dc:creator>влада</dc:creator>
  <cp:lastModifiedBy>влада</cp:lastModifiedBy>
  <cp:revision>11</cp:revision>
  <dcterms:created xsi:type="dcterms:W3CDTF">2013-11-20T15:01:01Z</dcterms:created>
  <dcterms:modified xsi:type="dcterms:W3CDTF">2013-11-20T16:51:05Z</dcterms:modified>
</cp:coreProperties>
</file>