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7" r:id="rId5"/>
    <p:sldId id="258" r:id="rId6"/>
    <p:sldId id="261" r:id="rId7"/>
    <p:sldId id="262" r:id="rId8"/>
    <p:sldId id="266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2749" autoAdjust="0"/>
  </p:normalViewPr>
  <p:slideViewPr>
    <p:cSldViewPr>
      <p:cViewPr>
        <p:scale>
          <a:sx n="115" d="100"/>
          <a:sy n="115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52760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1291130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1917"/>
            <a:ext cx="8229600" cy="584623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1918"/>
            <a:ext cx="8229600" cy="5846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654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6402"/>
            <a:ext cx="4040188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654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6402"/>
            <a:ext cx="4041775" cy="3798583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/>
          <p:cNvSpPr/>
          <p:nvPr/>
        </p:nvSpPr>
        <p:spPr>
          <a:xfrm>
            <a:off x="3197655" y="222195"/>
            <a:ext cx="51199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Вітаміни</a:t>
            </a:r>
            <a:endParaRPr lang="uk-UA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Users\Wasin corporation\Desktop\вітаміни\proba_rep_12-13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51"/>
            <a:ext cx="9144000" cy="67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Wasin corporation\Desktop\вітаміни\Depositphotos_8783966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20" y="0"/>
            <a:ext cx="4581150" cy="311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393887" y="3749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Вітаміни</a:t>
            </a:r>
            <a:r>
              <a:rPr lang="uk-UA" dirty="0"/>
              <a:t> є незамінними елементами, необхідними для росту, розвитку й життєдіяльності людини. Більшість вітамінів в організмі не синтезується, джерелом їх звичайно є зовнішнє середовище</a:t>
            </a:r>
          </a:p>
        </p:txBody>
      </p:sp>
      <p:pic>
        <p:nvPicPr>
          <p:cNvPr id="1027" name="Picture 3" descr="D:\Users\Wasin corporation\Desktop\вітаміни\vitamin-3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84" y="3530416"/>
            <a:ext cx="6180316" cy="31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907079" y="1861952"/>
            <a:ext cx="5955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Вітаміни</a:t>
            </a:r>
            <a:r>
              <a:rPr lang="uk-UA" dirty="0"/>
              <a:t> класифікуються як водорозчинні (легко розчиняються у воді) та жиророзчинні (розчиняються у жирах та засвоюються у кишечнику за допомогою ліпідів). Водорозчинні вітаміни як правило легко виділяються організмом. Кожний вітамін зазвичай бере участь у багатьох реакціях, тому може мати багато функцій.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Wasin corporation\Desktop\вітаміни\Depositphotos_4664814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05" y="374900"/>
            <a:ext cx="7272721" cy="5820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9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D:\Users\Wasin corporation\Desktop\вітаміни\vitamin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28" y="2733982"/>
            <a:ext cx="3986596" cy="239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s\Wasin corporation\Desktop\вітаміни\I9s2xnQE8h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4" y="954513"/>
            <a:ext cx="1766663" cy="200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Wasin corporation\Desktop\вітаміни\2_-GYzBxW_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4" y="2928174"/>
            <a:ext cx="1906567" cy="189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Users\Wasin corporation\Desktop\вітаміни\b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56" y="2952775"/>
            <a:ext cx="1768707" cy="195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Users\Wasin corporation\Desktop\вітаміни\b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" y="4803345"/>
            <a:ext cx="2253857" cy="19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Users\Wasin corporation\Desktop\вітаміни\GrCVsCCu7k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21" y="2897834"/>
            <a:ext cx="1788746" cy="196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Users\Wasin corporation\Desktop\вітаміни\b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86" y="4706720"/>
            <a:ext cx="2363560" cy="20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Users\Wasin corporation\Desktop\вітаміни\lurqwaks2kjenxhevjhglxr9q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05" y="4855801"/>
            <a:ext cx="2443280" cy="18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D:\Users\Wasin corporation\Desktop\вітаміни\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62" y="4811161"/>
            <a:ext cx="1669575" cy="212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Wasin corporation\Desktop\вітаміни\vitB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01" y="947612"/>
            <a:ext cx="1609133" cy="19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D:\Users\Wasin corporation\Desktop\вітаміни\h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735" y="2207360"/>
            <a:ext cx="1740027" cy="23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Users\Wasin corporation\Desktop\вітаміни\fW1TR8dOA1M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08" y="814976"/>
            <a:ext cx="2499431" cy="208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1603279" y="349175"/>
            <a:ext cx="54391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Водорозчинні вітаміни</a:t>
            </a:r>
            <a:endParaRPr lang="uk-U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Wasin corporation\Desktop\вітаміни\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6" y="1014312"/>
            <a:ext cx="2443280" cy="302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" descr="D:\Users\Wasin corporation\Desktop\вітаміни\shutterstock_736868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69" y="680310"/>
            <a:ext cx="2989962" cy="335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Users\Wasin corporation\Desktop\вітаміни\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15" y="3731448"/>
            <a:ext cx="3909281" cy="31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Wasin corporation\Desktop\вітаміни\22_09_2009_15_09_34_vitamin-k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2" y="3731448"/>
            <a:ext cx="2443281" cy="31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 11"/>
          <p:cNvSpPr/>
          <p:nvPr/>
        </p:nvSpPr>
        <p:spPr>
          <a:xfrm>
            <a:off x="1670605" y="374900"/>
            <a:ext cx="531587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Жиророзчинні вітаміни</a:t>
            </a:r>
            <a:endParaRPr lang="uk-UA" sz="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5191717" y="2203900"/>
            <a:ext cx="3994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жиророзчинних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відносяться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вітаміни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А, Е, К, D, F.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5191717" y="4497935"/>
            <a:ext cx="37556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 жиророзчинні вітаміни краще засвоюються з їжі, якщо є продукти, що їх містять, разом з жиром. Враховуйте цю особливість при прийомі їжі.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Users\Wasin corporation\Desktop\вітаміни\sm600x450_1347267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4068219"/>
            <a:ext cx="4271165" cy="2665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Users\Wasin corporation\Desktop\вітаміни\vitamins-intro-40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49" y="4068219"/>
            <a:ext cx="2703707" cy="2703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Users\Wasin corporation\Desktop\вітаміни\produk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31" y="374899"/>
            <a:ext cx="3565672" cy="2228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226449" y="386454"/>
            <a:ext cx="37095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Вітаміни</a:t>
            </a:r>
            <a:r>
              <a:rPr lang="uk-UA" dirty="0"/>
              <a:t> у великих дозах вкорочують життя. У дослідженні датських вчених з підтвердження цього факту взяло участь понад 250 000 добровольців. З'ясувалося, що біодобавки в невгамовних кількостях призводять до підвищення рівня вітамінів і антиоксидантів в крові. Гіпервітаміноз може привести до блювоти, зневоднення і навіть спеку і вимагає терапевтичного втручання.</a:t>
            </a:r>
          </a:p>
        </p:txBody>
      </p:sp>
      <p:pic>
        <p:nvPicPr>
          <p:cNvPr id="2050" name="Picture 2" descr="D:\Users\Wasin corporation\Desktop\вітаміни\6965994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74" y="2809470"/>
            <a:ext cx="1068935" cy="106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Wasin corporation\Desktop\вітаміни\6930467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04" y="2775847"/>
            <a:ext cx="1123340" cy="112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Wasin corporation\Desktop\вітаміни\57804217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42" y="2756759"/>
            <a:ext cx="1161516" cy="1161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Wasin corporation\Desktop\вітаміни\56430724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09" y="2794935"/>
            <a:ext cx="1123340" cy="112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Wasin corporation\Desktop\вітаміни\vitam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165478"/>
            <a:ext cx="5715000" cy="286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D:\Users\Wasin corporation\Desktop\вітаміни\podilato98-kalo_kalokairi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1" y="2512770"/>
            <a:ext cx="2905125" cy="1924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823310" y="4497935"/>
            <a:ext cx="71362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Велика роль окремих овочів в забезпеченні організму людини вітамінами, оскільки вони беруть участь в самих різних процесах життєдіяльності. Вони прискорюють обмін білків, жирів, вуглеводів, мінеральних речовин, нормалізують водний обмін. При всілякому складі харчових продуктів, широкому включенні в живлення людини всіляких овочів, правильній кулінарній обробці можна повністю забезпечити фізіологічну потребу організму у вітамінах.</a:t>
            </a:r>
            <a:endParaRPr lang="uk-UA" dirty="0"/>
          </a:p>
        </p:txBody>
      </p:sp>
      <p:pic>
        <p:nvPicPr>
          <p:cNvPr id="1027" name="Picture 3" descr="D:\Users\Wasin corporation\Desktop\вітаміни\274637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50" y="222195"/>
            <a:ext cx="2087465" cy="2399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3555" y="985720"/>
            <a:ext cx="680987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t-Decoretta" pitchFamily="2" charset="0"/>
              </a:rPr>
              <a:t>Цікаві </a:t>
            </a:r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t-Decoretta" pitchFamily="2" charset="0"/>
              </a:rPr>
              <a:t>факти </a:t>
            </a: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t-Decoretta" pitchFamily="2" charset="0"/>
              </a:rPr>
              <a:t>про вітаміни: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2281424" y="1518243"/>
            <a:ext cx="62609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</a:t>
            </a:r>
            <a:r>
              <a:rPr lang="uk-UA" sz="1600" dirty="0" smtClean="0"/>
              <a:t> Вітамін </a:t>
            </a:r>
            <a:r>
              <a:rPr lang="uk-UA" sz="1600" dirty="0"/>
              <a:t>С не підходить для профілактики застуди і може бути небезпечний для здоров'я. Також він – не такий корисний, як вважали раніше. Тривалий прийом великої кількості аскорбінової кислоти і зовсім може привести до </a:t>
            </a:r>
            <a:r>
              <a:rPr lang="uk-UA" sz="1600" dirty="0" smtClean="0"/>
              <a:t>безсоння, </a:t>
            </a:r>
            <a:r>
              <a:rPr lang="uk-UA" sz="1600" dirty="0"/>
              <a:t>пригнічення синтезу інсуліну, погіршення роботи нирок і підвищення тиску.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281423" y="3316170"/>
            <a:ext cx="6719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</a:t>
            </a:r>
            <a:r>
              <a:rPr lang="uk-UA" sz="1600" dirty="0" smtClean="0"/>
              <a:t> З </a:t>
            </a:r>
            <a:r>
              <a:rPr lang="uk-UA" sz="1600" dirty="0"/>
              <a:t>початку 1970-х років двічі нобелівський лауреат </a:t>
            </a:r>
            <a:r>
              <a:rPr lang="uk-UA" sz="1600" dirty="0" err="1"/>
              <a:t>Лайнус</a:t>
            </a:r>
            <a:r>
              <a:rPr lang="uk-UA" sz="1600" dirty="0"/>
              <a:t> </a:t>
            </a:r>
            <a:r>
              <a:rPr lang="uk-UA" sz="1600" dirty="0" err="1"/>
              <a:t>Полінг</a:t>
            </a:r>
            <a:r>
              <a:rPr lang="uk-UA" sz="1600" dirty="0"/>
              <a:t> своєю активною пропагандистською діяльністю добився того, що в суспільстві зміцнилася думка, ніби регулярний прийом вітамінів може понизити ризик розвитку раку. Проте наукові дослідження це не підтверджують. Більше того, прийом вітамінних добавок в деяких випадках зв'язують з підвищеним ризиком появи цього захворювання. 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2281423" y="5550292"/>
            <a:ext cx="67190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</a:t>
            </a:r>
            <a:r>
              <a:rPr lang="uk-UA" sz="1600" dirty="0" smtClean="0"/>
              <a:t> Надлишок </a:t>
            </a:r>
            <a:r>
              <a:rPr lang="uk-UA" sz="1600" dirty="0"/>
              <a:t>мінералів призводить до сечокам'яної хвороби та атеросклерозу. У зарубіжних препаратах часто додається зайва кількість мінералів, що в передозуванні призводить до сечокам'яної хвороби і навіть провокує атеросклероз</a:t>
            </a:r>
          </a:p>
        </p:txBody>
      </p:sp>
      <p:pic>
        <p:nvPicPr>
          <p:cNvPr id="3074" name="Picture 2" descr="D:\Users\Wasin corporation\Desktop\вітаміни\12085117_111715283195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31"/>
          <a:stretch/>
        </p:blipFill>
        <p:spPr bwMode="auto">
          <a:xfrm>
            <a:off x="5587038" y="4908821"/>
            <a:ext cx="3365076" cy="61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Wasin corporation\Desktop\вітаміни\252e32f7fd6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" y="4313419"/>
            <a:ext cx="2263478" cy="2473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Wasin corporation\Desktop\вітаміни\5f4d265b3d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6" y="1602397"/>
            <a:ext cx="2100148" cy="2380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Users\Wasin corporation\Desktop\вітаміни\12085117_111715283195_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9" b="60362"/>
          <a:stretch/>
        </p:blipFill>
        <p:spPr bwMode="auto">
          <a:xfrm>
            <a:off x="5488230" y="2710292"/>
            <a:ext cx="3655770" cy="699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Users\Wasin corporation\Desktop\вітаміни\12085117_111715283195_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6" b="41473"/>
          <a:stretch/>
        </p:blipFill>
        <p:spPr bwMode="auto">
          <a:xfrm>
            <a:off x="2315922" y="4885830"/>
            <a:ext cx="3271116" cy="598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Users\Wasin corporation\Desktop\вітаміни\12085117_111715283195_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7818" b="1032"/>
          <a:stretch/>
        </p:blipFill>
        <p:spPr bwMode="auto">
          <a:xfrm>
            <a:off x="3808475" y="2725303"/>
            <a:ext cx="1679755" cy="686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Users\Wasin corporation\Desktop\вітаміни\12085117_111715283195_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54" r="73764" b="3361"/>
          <a:stretch/>
        </p:blipFill>
        <p:spPr bwMode="auto">
          <a:xfrm>
            <a:off x="2869313" y="2675046"/>
            <a:ext cx="939162" cy="663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1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Wasin corporation\Desktop\вітаміни\shutterstock_81980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52" y="222195"/>
            <a:ext cx="7549748" cy="5033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381</Words>
  <Application>Microsoft Office PowerPoint</Application>
  <PresentationFormat>Екран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Wasin corporation</cp:lastModifiedBy>
  <cp:revision>27</cp:revision>
  <dcterms:created xsi:type="dcterms:W3CDTF">2013-08-21T19:17:07Z</dcterms:created>
  <dcterms:modified xsi:type="dcterms:W3CDTF">2014-02-25T19:19:40Z</dcterms:modified>
</cp:coreProperties>
</file>