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A948-798F-490C-8D0D-62FDA95BF269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816B-8D36-44E4-A604-628BFDAA9AC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1723157"/>
      </p:ext>
    </p:extLst>
  </p:cSld>
  <p:clrMapOvr>
    <a:masterClrMapping/>
  </p:clrMapOvr>
  <p:transition spd="slow"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533D-32B1-458B-92F8-ACC99F2A2E0C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9DFC-6BEC-440F-8C2A-53C67E9070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4634915"/>
      </p:ext>
    </p:extLst>
  </p:cSld>
  <p:clrMapOvr>
    <a:masterClrMapping/>
  </p:clrMapOvr>
  <p:transition spd="slow"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8018-840D-4AFD-B7EB-ECC66E5F5DD6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6DBD-FE5E-4FEF-B261-25A13AFCC1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1274482"/>
      </p:ext>
    </p:extLst>
  </p:cSld>
  <p:clrMapOvr>
    <a:masterClrMapping/>
  </p:clrMapOvr>
  <p:transition spd="slow"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97C5-1CF6-4B10-BBA3-037D788050E6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01D4-86C5-4A24-AFCB-FD9D80571EE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1177672"/>
      </p:ext>
    </p:extLst>
  </p:cSld>
  <p:clrMapOvr>
    <a:masterClrMapping/>
  </p:clrMapOvr>
  <p:transition spd="slow"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AC95-5AEA-4FF5-8890-E3318992AB69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7FDA-7EC8-43D4-8633-7928BD039D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2887459"/>
      </p:ext>
    </p:extLst>
  </p:cSld>
  <p:clrMapOvr>
    <a:masterClrMapping/>
  </p:clrMapOvr>
  <p:transition spd="slow"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BBDF-3180-46EA-95D4-E75A291BC61D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984E-D658-4A26-B517-4A76545102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1917809"/>
      </p:ext>
    </p:extLst>
  </p:cSld>
  <p:clrMapOvr>
    <a:masterClrMapping/>
  </p:clrMapOvr>
  <p:transition spd="slow"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9804-3DFA-4A79-AD48-1466A91E63DA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EDC7-9E0A-4683-9742-711455AB9F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179215"/>
      </p:ext>
    </p:extLst>
  </p:cSld>
  <p:clrMapOvr>
    <a:masterClrMapping/>
  </p:clrMapOvr>
  <p:transition spd="slow"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D35D-E990-4A82-AB56-320499D12A6F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A54E-6BE5-499A-98C3-5A16A487D8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1125256"/>
      </p:ext>
    </p:extLst>
  </p:cSld>
  <p:clrMapOvr>
    <a:masterClrMapping/>
  </p:clrMapOvr>
  <p:transition spd="slow"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4132-4272-4F4C-B757-802A6A10770C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4B1B-23E1-48A7-A4A3-19721D173B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3747581"/>
      </p:ext>
    </p:extLst>
  </p:cSld>
  <p:clrMapOvr>
    <a:masterClrMapping/>
  </p:clrMapOvr>
  <p:transition spd="slow"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BC46-17AC-4C3C-88E3-DA706E912370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5060-791F-4329-93E9-989FC3B96C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3689091"/>
      </p:ext>
    </p:extLst>
  </p:cSld>
  <p:clrMapOvr>
    <a:masterClrMapping/>
  </p:clrMapOvr>
  <p:transition spd="slow"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F030-6F89-4055-B041-CD35671FEB83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C6FE-D432-4C06-AAFD-7E3893BEF1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0783037"/>
      </p:ext>
    </p:extLst>
  </p:cSld>
  <p:clrMapOvr>
    <a:masterClrMapping/>
  </p:clrMapOvr>
  <p:transition spd="slow"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71416-5CE6-43E1-9E36-9E522DA3C418}" type="datetimeFigureOut">
              <a:rPr lang="ru-RU" smtClean="0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0A8DF-5D3F-482C-9135-5ECAA10274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70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wheel spokes="8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XIMATOR\Downloads\6d730c0fd1ccb4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345" y="2496279"/>
            <a:ext cx="95042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Французьке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кіно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6d730c0fd1ccb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8732390"/>
      </p:ext>
    </p:extLst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bd83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5258">
            <a:off x="373712" y="358069"/>
            <a:ext cx="4360315" cy="5645461"/>
          </a:xfrm>
          <a:prstGeom prst="rect">
            <a:avLst/>
          </a:prstGeom>
        </p:spPr>
      </p:pic>
      <p:pic>
        <p:nvPicPr>
          <p:cNvPr id="3" name="Рисунок 2" descr="kinodrive.com-1612-104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6966">
            <a:off x="5920549" y="280537"/>
            <a:ext cx="5648064" cy="561668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600152f7e89567709caae0514834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79336">
            <a:off x="272741" y="377805"/>
            <a:ext cx="6488547" cy="4866410"/>
          </a:xfrm>
          <a:prstGeom prst="rect">
            <a:avLst/>
          </a:prstGeom>
        </p:spPr>
      </p:pic>
      <p:pic>
        <p:nvPicPr>
          <p:cNvPr id="3" name="Рисунок 2" descr="gerard-depardieu_124133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0093">
            <a:off x="5704527" y="2630477"/>
            <a:ext cx="6331527" cy="396775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5781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42417" y="2454624"/>
            <a:ext cx="506234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Жанна Моро</a:t>
            </a:r>
            <a:endParaRPr lang="uk-U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7d1308e6ae503c43cdb9442364a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5127" cy="5676984"/>
          </a:xfrm>
          <a:prstGeom prst="rect">
            <a:avLst/>
          </a:prstGeom>
        </p:spPr>
      </p:pic>
      <p:pic>
        <p:nvPicPr>
          <p:cNvPr id="3" name="Рисунок 2" descr="jeanne-moreau-(zhanna-moro-)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509" y="0"/>
            <a:ext cx="3935278" cy="5680364"/>
          </a:xfrm>
          <a:prstGeom prst="rect">
            <a:avLst/>
          </a:prstGeom>
        </p:spPr>
      </p:pic>
      <p:pic>
        <p:nvPicPr>
          <p:cNvPr id="4" name="Рисунок 3" descr="126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2618" y="0"/>
            <a:ext cx="4059381" cy="568050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"/>
            <a:ext cx="10515600" cy="135774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Фільмографія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5705" y="1292081"/>
            <a:ext cx="10515600" cy="44298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Останнє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кохання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(1949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останнього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(1957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Єва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(1962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Чудо (1987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завтра (1992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Бальзак (1999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Джульєтта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(1953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Блукаючий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вогник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(1963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Щоденник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покоївки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(1964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Кармель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(2009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eannemor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7901">
            <a:off x="301282" y="175762"/>
            <a:ext cx="4742521" cy="5826195"/>
          </a:xfrm>
          <a:prstGeom prst="rect">
            <a:avLst/>
          </a:prstGeom>
        </p:spPr>
      </p:pic>
      <p:pic>
        <p:nvPicPr>
          <p:cNvPr id="3" name="Рисунок 2" descr="jeanne-more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0060">
            <a:off x="6497782" y="172843"/>
            <a:ext cx="4982496" cy="620839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_Sebastian_Film_Festival_Jeanne_Moureau_crop_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344" y="0"/>
            <a:ext cx="5214611" cy="6858000"/>
          </a:xfrm>
          <a:prstGeom prst="rect">
            <a:avLst/>
          </a:prstGeom>
        </p:spPr>
      </p:pic>
      <p:pic>
        <p:nvPicPr>
          <p:cNvPr id="3" name="Рисунок 2" descr="Jeanne-Moreau_refer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0691" y="0"/>
            <a:ext cx="4634990" cy="668807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of-alaindelon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74721" y="2676297"/>
            <a:ext cx="457284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Ален Делон</a:t>
            </a:r>
            <a:endParaRPr lang="uk-UA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1-delon0027-thumb-540-0-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944591" cy="5555673"/>
          </a:xfrm>
          <a:prstGeom prst="rect">
            <a:avLst/>
          </a:prstGeom>
        </p:spPr>
      </p:pic>
      <p:pic>
        <p:nvPicPr>
          <p:cNvPr id="4" name="Рисунок 3" descr="897ca8ecd658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733" y="-1"/>
            <a:ext cx="5314267" cy="685800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ain_Delon_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51648">
            <a:off x="506414" y="160829"/>
            <a:ext cx="4898176" cy="6692966"/>
          </a:xfrm>
          <a:prstGeom prst="rect">
            <a:avLst/>
          </a:prstGeom>
        </p:spPr>
      </p:pic>
      <p:pic>
        <p:nvPicPr>
          <p:cNvPr id="3" name="Рисунок 2" descr="picimg_alain_delon_visits_218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817">
            <a:off x="6959563" y="98493"/>
            <a:ext cx="4674573" cy="664707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s-freres-Lumiere_visuel_f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074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78582" y="1720334"/>
            <a:ext cx="490450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vi-V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Брати Люм'єр</a:t>
            </a:r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-</a:t>
            </a:r>
            <a:r>
              <a:rPr lang="vi-V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vi-V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родоначальники кіно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570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469224" cy="4876800"/>
          </a:xfrm>
          <a:prstGeom prst="rect">
            <a:avLst/>
          </a:prstGeom>
        </p:spPr>
      </p:pic>
      <p:pic>
        <p:nvPicPr>
          <p:cNvPr id="3" name="Рисунок 2" descr="3089798_risuno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3926" y="2438482"/>
            <a:ext cx="5708073" cy="441951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8b3c7e76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9506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0545" y="3216625"/>
            <a:ext cx="6331527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Жан </a:t>
            </a:r>
            <a:r>
              <a:rPr lang="ru-RU" sz="6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Рено</a:t>
            </a:r>
            <a:endParaRPr lang="uk-UA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65_1328959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072" y="0"/>
            <a:ext cx="5109569" cy="6858000"/>
          </a:xfrm>
          <a:prstGeom prst="rect">
            <a:avLst/>
          </a:prstGeom>
        </p:spPr>
      </p:pic>
      <p:pic>
        <p:nvPicPr>
          <p:cNvPr id="3" name="Рисунок 2" descr="Жан Рено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9482" y="0"/>
            <a:ext cx="5273618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38117">
            <a:off x="153370" y="81724"/>
            <a:ext cx="5020146" cy="6634554"/>
          </a:xfrm>
          <a:prstGeom prst="rect">
            <a:avLst/>
          </a:prstGeom>
        </p:spPr>
      </p:pic>
      <p:pic>
        <p:nvPicPr>
          <p:cNvPr id="3" name="Рисунок 2" descr="37275_59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4494">
            <a:off x="6803551" y="103639"/>
            <a:ext cx="5214669" cy="661926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1849279d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2996">
            <a:off x="111141" y="146028"/>
            <a:ext cx="5858493" cy="4048870"/>
          </a:xfrm>
          <a:prstGeom prst="rect">
            <a:avLst/>
          </a:prstGeom>
        </p:spPr>
      </p:pic>
      <p:pic>
        <p:nvPicPr>
          <p:cNvPr id="3" name="Рисунок 2" descr="18937Jean-R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2811">
            <a:off x="5909860" y="1950414"/>
            <a:ext cx="6112311" cy="468101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54615591898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7254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2653" y="2246806"/>
            <a:ext cx="527858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Жан 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Поль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 Бельмондо</a:t>
            </a: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6372">
            <a:off x="6490852" y="115662"/>
            <a:ext cx="5230091" cy="6276109"/>
          </a:xfrm>
          <a:prstGeom prst="rect">
            <a:avLst/>
          </a:prstGeom>
        </p:spPr>
      </p:pic>
      <p:pic>
        <p:nvPicPr>
          <p:cNvPr id="3" name="Рисунок 2" descr="18843_1329002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8090">
            <a:off x="387926" y="93084"/>
            <a:ext cx="4862946" cy="664096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977792_large_4497432_be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042647" cy="6858000"/>
          </a:xfrm>
          <a:prstGeom prst="rect">
            <a:avLst/>
          </a:prstGeom>
        </p:spPr>
      </p:pic>
      <p:pic>
        <p:nvPicPr>
          <p:cNvPr id="3" name="Рисунок 2" descr="hhh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1491" y="0"/>
            <a:ext cx="7190509" cy="688154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lqmond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182" y="-1"/>
            <a:ext cx="4800600" cy="6858001"/>
          </a:xfrm>
          <a:prstGeom prst="rect">
            <a:avLst/>
          </a:prstGeom>
        </p:spPr>
      </p:pic>
      <p:pic>
        <p:nvPicPr>
          <p:cNvPr id="3" name="Рисунок 2" descr="f82bc08da7cb08a638b8f0c8ca0e0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6278" y="0"/>
            <a:ext cx="4628972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639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05670" y="2897971"/>
            <a:ext cx="632378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Л</a:t>
            </a:r>
            <a:r>
              <a:rPr lang="uk-UA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у</a:t>
            </a:r>
            <a:r>
              <a:rPr lang="vi-V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ї</a:t>
            </a:r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vi-V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де Фюнес</a:t>
            </a: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c_Bess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452516" cy="45304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7483" y="1443334"/>
            <a:ext cx="3700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Люк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Бессон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1491" y="2953388"/>
            <a:ext cx="4242226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кінорежисер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сценарист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продюсер. 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0345">
            <a:off x="201070" y="155663"/>
            <a:ext cx="5082233" cy="6460466"/>
          </a:xfrm>
          <a:prstGeom prst="rect">
            <a:avLst/>
          </a:prstGeom>
        </p:spPr>
      </p:pic>
      <p:pic>
        <p:nvPicPr>
          <p:cNvPr id="3" name="Рисунок 2" descr="405f21f09d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7120">
            <a:off x="6347312" y="68160"/>
            <a:ext cx="5279663" cy="624476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677_tribune_retrokinocl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50858" cy="6858000"/>
          </a:xfrm>
          <a:prstGeom prst="rect">
            <a:avLst/>
          </a:prstGeom>
        </p:spPr>
      </p:pic>
      <p:pic>
        <p:nvPicPr>
          <p:cNvPr id="3" name="Рисунок 2" descr="212788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5786" y="0"/>
            <a:ext cx="455593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944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0481">
            <a:off x="138248" y="214035"/>
            <a:ext cx="6026727" cy="4017818"/>
          </a:xfrm>
          <a:prstGeom prst="rect">
            <a:avLst/>
          </a:prstGeom>
        </p:spPr>
      </p:pic>
      <p:pic>
        <p:nvPicPr>
          <p:cNvPr id="4" name="Рисунок 3" descr="111519952_large_2642543_f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1189" y="1892280"/>
            <a:ext cx="6380811" cy="478561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7409839_6059742a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64" y="0"/>
            <a:ext cx="5375564" cy="6858000"/>
          </a:xfrm>
          <a:prstGeom prst="rect">
            <a:avLst/>
          </a:prstGeom>
        </p:spPr>
      </p:pic>
      <p:pic>
        <p:nvPicPr>
          <p:cNvPr id="3" name="Рисунок 2" descr="ad4e0a72d6246dd48a8bb5a2d94f6b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4546" y="0"/>
            <a:ext cx="536171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p-10-samykh-krasivykh-aktris-xx-veka-foto_201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68530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37710" y="3244334"/>
            <a:ext cx="663632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Мішель </a:t>
            </a:r>
            <a:r>
              <a:rPr lang="uk-UA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Марсьє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be056a9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3055"/>
            <a:ext cx="5891923" cy="5624945"/>
          </a:xfrm>
          <a:prstGeom prst="rect">
            <a:avLst/>
          </a:prstGeom>
        </p:spPr>
      </p:pic>
      <p:pic>
        <p:nvPicPr>
          <p:cNvPr id="3" name="Рисунок 2" descr="1ccf7a59a34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6342" y="0"/>
            <a:ext cx="6625658" cy="504212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-23463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1175" y="1759527"/>
            <a:ext cx="7440825" cy="5098473"/>
          </a:xfrm>
          <a:prstGeom prst="rect">
            <a:avLst/>
          </a:prstGeom>
        </p:spPr>
      </p:pic>
      <p:pic>
        <p:nvPicPr>
          <p:cNvPr id="2" name="Рисунок 1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4929744" cy="511232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91" y="0"/>
            <a:ext cx="4906176" cy="6858000"/>
          </a:xfrm>
          <a:prstGeom prst="rect">
            <a:avLst/>
          </a:prstGeom>
        </p:spPr>
      </p:pic>
      <p:pic>
        <p:nvPicPr>
          <p:cNvPr id="3" name="Рисунок 2" descr="00812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1528" y="0"/>
            <a:ext cx="5170714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d436188597563d0dacdbdba166513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8165"/>
            <a:ext cx="3657600" cy="5580453"/>
          </a:xfrm>
          <a:prstGeom prst="rect">
            <a:avLst/>
          </a:prstGeom>
        </p:spPr>
      </p:pic>
      <p:pic>
        <p:nvPicPr>
          <p:cNvPr id="6" name="Рисунок 5" descr="78763389_img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454" y="346364"/>
            <a:ext cx="4710545" cy="5630134"/>
          </a:xfrm>
          <a:prstGeom prst="rect">
            <a:avLst/>
          </a:prstGeom>
        </p:spPr>
      </p:pic>
      <p:pic>
        <p:nvPicPr>
          <p:cNvPr id="7" name="Рисунок 6" descr="post-27165-12470826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8145" y="997528"/>
            <a:ext cx="3823855" cy="559723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se-mishel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6145831" cy="4100945"/>
          </a:xfrm>
          <a:prstGeom prst="rect">
            <a:avLst/>
          </a:prstGeom>
        </p:spPr>
      </p:pic>
      <p:pic>
        <p:nvPicPr>
          <p:cNvPr id="3" name="Рисунок 2" descr="79381770_4497432_Merse_ne_mol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1470" y="2576945"/>
            <a:ext cx="6060530" cy="428105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липп_Гарр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80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3547" y="1454727"/>
            <a:ext cx="435921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Філіпп</a:t>
            </a:r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Гарель</a:t>
            </a:r>
            <a:endParaRPr lang="uk-U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9639" y="2704007"/>
            <a:ext cx="368810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сценарист,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продюсер,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режисер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актор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3270" y="1623444"/>
            <a:ext cx="677608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</a:t>
            </a:r>
            <a:endParaRPr lang="ru-RU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чениця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Магаляс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Аліна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m0654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939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9430" y="2191388"/>
            <a:ext cx="558835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Франсуа Озон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4406" y="3632261"/>
            <a:ext cx="600824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кінорежисер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сценарист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9524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93673" y="2870261"/>
            <a:ext cx="5777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Пьєр</a:t>
            </a:r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Рішар</a:t>
            </a:r>
            <a:endParaRPr lang="uk-UA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2789">
            <a:off x="296222" y="362710"/>
            <a:ext cx="3587002" cy="4782670"/>
          </a:xfrm>
          <a:prstGeom prst="rect">
            <a:avLst/>
          </a:prstGeom>
        </p:spPr>
      </p:pic>
      <p:pic>
        <p:nvPicPr>
          <p:cNvPr id="3" name="Рисунок 2" descr="1339144797_76736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4873" y="290947"/>
            <a:ext cx="4479911" cy="5611090"/>
          </a:xfrm>
          <a:prstGeom prst="rect">
            <a:avLst/>
          </a:prstGeom>
        </p:spPr>
      </p:pic>
      <p:pic>
        <p:nvPicPr>
          <p:cNvPr id="4" name="Рисунок 3" descr="8efefa0347db1e2c15de51d0b4533a5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6426">
            <a:off x="8725176" y="627478"/>
            <a:ext cx="3100690" cy="465103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7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5073">
            <a:off x="5272354" y="1995727"/>
            <a:ext cx="6651019" cy="4434012"/>
          </a:xfrm>
          <a:prstGeom prst="rect">
            <a:avLst/>
          </a:prstGeom>
        </p:spPr>
      </p:pic>
      <p:pic>
        <p:nvPicPr>
          <p:cNvPr id="2" name="Рисунок 1" descr="503aa39577cfadfd8ab2acf4a94f79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7310">
            <a:off x="192737" y="261062"/>
            <a:ext cx="6142631" cy="465422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rard_depardieu_gran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706427" cy="5541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38255" y="2551607"/>
            <a:ext cx="552796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Жерар</a:t>
            </a:r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Депардьє</a:t>
            </a: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«Международный день кино».pptx" id="{EF25F49E-8139-4298-863A-A923549DCC8C}" vid="{72907F0E-92C9-4985-818F-93DF7A468F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250</TotalTime>
  <Words>78</Words>
  <Application>Microsoft Office PowerPoint</Application>
  <PresentationFormat>Произвольный</PresentationFormat>
  <Paragraphs>31</Paragraphs>
  <Slides>40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шаблон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Фільмографія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MAXIMATOR</dc:creator>
  <cp:lastModifiedBy>MAXIMATOR</cp:lastModifiedBy>
  <cp:revision>26</cp:revision>
  <dcterms:created xsi:type="dcterms:W3CDTF">2014-12-16T16:55:12Z</dcterms:created>
  <dcterms:modified xsi:type="dcterms:W3CDTF">2014-12-16T21:06:43Z</dcterms:modified>
</cp:coreProperties>
</file>