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74" r:id="rId11"/>
    <p:sldId id="267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F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7968" autoAdjust="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5;&#1072;&#1090;&#1086;&#1083;&#1080;&#1081;\Downloads\Maksim-Sozontovich-Berezovskiy-Sonata-in-B(muzofon.com)(1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ownloads\Maksim-Berezovskiy-Neotverzhi-mene(muzofon.com)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90;&#1086;&#1083;&#1080;&#1081;\Downloads\Maksim-Berezovskiy-Sinfonia-in-C-major-IIAndante(muzofon.co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726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6992"/>
            <a:ext cx="5940152" cy="2736304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Презентація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з художньої культури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smtClean="0">
                <a:solidFill>
                  <a:srgbClr val="FFFF00"/>
                </a:solidFill>
              </a:rPr>
              <a:t>на тему: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err="1" smtClean="0">
                <a:solidFill>
                  <a:srgbClr val="FFFF00"/>
                </a:solidFill>
              </a:rPr>
              <a:t>“Березовський</a:t>
            </a:r>
            <a:r>
              <a:rPr lang="uk-UA" sz="4000" dirty="0" smtClean="0">
                <a:solidFill>
                  <a:srgbClr val="FFFF00"/>
                </a:solidFill>
              </a:rPr>
              <a:t> Максим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 dirty="0" err="1" smtClean="0">
                <a:solidFill>
                  <a:srgbClr val="FFFF00"/>
                </a:solidFill>
              </a:rPr>
              <a:t>Созонович”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Maksim-Sozontovich-Berezovskiy-Sonata-in-B(muzofon.com)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3200" dirty="0" smtClean="0">
                <a:solidFill>
                  <a:srgbClr val="002060"/>
                </a:solidFill>
              </a:rPr>
              <a:t>Макси́м Созо́нтович Березо́вський </a:t>
            </a:r>
            <a:r>
              <a:rPr lang="vi-VN" sz="2800" dirty="0" smtClean="0">
                <a:solidFill>
                  <a:srgbClr val="002060"/>
                </a:solidFill>
              </a:rPr>
              <a:t> — український композитор, диригент, співак. Класик європейської музики</a:t>
            </a:r>
            <a:r>
              <a:rPr lang="vi-VN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>
                <a:solidFill>
                  <a:srgbClr val="002060"/>
                </a:solidFill>
              </a:rPr>
              <a:t> Я </a:t>
            </a:r>
            <a:r>
              <a:rPr lang="ru-RU" sz="2800" dirty="0" err="1" smtClean="0">
                <a:solidFill>
                  <a:srgbClr val="002060"/>
                </a:solidFill>
              </a:rPr>
              <a:t>обрала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саме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цього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виконавця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оскільки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він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український</a:t>
            </a:r>
            <a:r>
              <a:rPr lang="ru-RU" sz="2800" dirty="0" smtClean="0">
                <a:solidFill>
                  <a:srgbClr val="002060"/>
                </a:solidFill>
              </a:rPr>
              <a:t> композитор твори </a:t>
            </a:r>
            <a:r>
              <a:rPr lang="ru-RU" sz="2800" dirty="0" err="1" smtClean="0">
                <a:solidFill>
                  <a:srgbClr val="002060"/>
                </a:solidFill>
              </a:rPr>
              <a:t>якого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пам</a:t>
            </a:r>
            <a:r>
              <a:rPr lang="en-US" sz="2800" dirty="0" smtClean="0">
                <a:solidFill>
                  <a:srgbClr val="002060"/>
                </a:solidFill>
              </a:rPr>
              <a:t>’</a:t>
            </a:r>
            <a:r>
              <a:rPr lang="uk-UA" sz="2800" dirty="0" err="1" smtClean="0">
                <a:solidFill>
                  <a:srgbClr val="002060"/>
                </a:solidFill>
              </a:rPr>
              <a:t>ятають</a:t>
            </a:r>
            <a:r>
              <a:rPr lang="uk-UA" sz="2800" dirty="0" smtClean="0">
                <a:solidFill>
                  <a:srgbClr val="002060"/>
                </a:solidFill>
              </a:rPr>
              <a:t>, грають і виконують в </a:t>
            </a:r>
            <a:r>
              <a:rPr lang="uk-UA" sz="2800" dirty="0" err="1" smtClean="0">
                <a:solidFill>
                  <a:srgbClr val="002060"/>
                </a:solidFill>
              </a:rPr>
              <a:t>церковніх</a:t>
            </a:r>
            <a:r>
              <a:rPr lang="uk-UA" sz="2800" dirty="0" smtClean="0">
                <a:solidFill>
                  <a:srgbClr val="002060"/>
                </a:solidFill>
              </a:rPr>
              <a:t> і симфонічних оркестрах.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8984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312" y="4293096"/>
            <a:ext cx="619268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Презентацію виконала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Учениця </a:t>
            </a:r>
            <a:r>
              <a:rPr lang="uk-UA" sz="4000" b="1" dirty="0" smtClean="0">
                <a:solidFill>
                  <a:srgbClr val="FFFF00"/>
                </a:solidFill>
              </a:rPr>
              <a:t>11- </a:t>
            </a:r>
            <a:r>
              <a:rPr lang="uk-UA" sz="4000" b="1" dirty="0" smtClean="0">
                <a:solidFill>
                  <a:srgbClr val="FFFF00"/>
                </a:solidFill>
              </a:rPr>
              <a:t>А класу</a:t>
            </a:r>
          </a:p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Конюх Анастасія </a:t>
            </a:r>
          </a:p>
        </p:txBody>
      </p:sp>
      <p:pic>
        <p:nvPicPr>
          <p:cNvPr id="2055" name="Picture 7" descr="C:\Documents and Settings\Анатолий\Local Settings\Temporary Internet Files\Content.IE5\OPQRSTUV\MC9004281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1752600" cy="1901825"/>
          </a:xfrm>
          <a:prstGeom prst="rect">
            <a:avLst/>
          </a:prstGeom>
          <a:noFill/>
        </p:spPr>
      </p:pic>
      <p:pic>
        <p:nvPicPr>
          <p:cNvPr id="2056" name="Picture 8" descr="C:\Documents and Settings\Анатолий\Local Settings\Temporary Internet Files\Content.IE5\GHUBGXMJ\MC9004404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828800" cy="134302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8409f21f7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4191000" cy="4191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Дякую за увагу!!!</a:t>
            </a:r>
            <a:endParaRPr lang="ru-RU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4104456" cy="2060848"/>
          </a:xfrm>
        </p:spPr>
        <p:txBody>
          <a:bodyPr>
            <a:noAutofit/>
          </a:bodyPr>
          <a:lstStyle/>
          <a:p>
            <a:r>
              <a:rPr lang="vi-VN" sz="3600" dirty="0" smtClean="0">
                <a:solidFill>
                  <a:srgbClr val="C00000"/>
                </a:solidFill>
              </a:rPr>
              <a:t>Макси́м Созо́нтович Березо́вський </a:t>
            </a:r>
            <a:r>
              <a:rPr lang="vi-VN" sz="3200" dirty="0" smtClean="0"/>
              <a:t> — український композитор, диригент, співак. Класик європейської музики.</a:t>
            </a:r>
            <a:endParaRPr lang="ru-RU" sz="3200" dirty="0"/>
          </a:p>
        </p:txBody>
      </p:sp>
      <p:pic>
        <p:nvPicPr>
          <p:cNvPr id="6" name="Содержимое 5" descr="0027-019-Bortnjanskij-Dmitrij-Stepanovich-1751-1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08720"/>
            <a:ext cx="4114825" cy="4863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etner_N.K._Postcard-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600400" cy="54602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29400" y="980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548680"/>
            <a:ext cx="424847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Народився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Глухові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Сумщині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козацькій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виховувалися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дворі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імператорів</a:t>
            </a:r>
            <a:r>
              <a:rPr lang="ru-RU" sz="2000" dirty="0" smtClean="0"/>
              <a:t> . </a:t>
            </a:r>
            <a:r>
              <a:rPr lang="ru-RU" sz="2000" dirty="0" err="1" smtClean="0"/>
              <a:t>Вищу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</a:t>
            </a:r>
            <a:r>
              <a:rPr lang="ru-RU" sz="2000" dirty="0" smtClean="0"/>
              <a:t> у </a:t>
            </a:r>
            <a:r>
              <a:rPr lang="ru-RU" sz="2000" dirty="0" err="1" smtClean="0"/>
              <a:t>Києво-Могилянській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, де почав </a:t>
            </a:r>
            <a:r>
              <a:rPr lang="ru-RU" sz="2000" dirty="0" err="1" smtClean="0"/>
              <a:t>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власні</a:t>
            </a:r>
            <a:r>
              <a:rPr lang="ru-RU" sz="2000" dirty="0" smtClean="0"/>
              <a:t> твори.</a:t>
            </a:r>
          </a:p>
          <a:p>
            <a:r>
              <a:rPr lang="ru-RU" sz="2000" dirty="0" smtClean="0"/>
              <a:t>1758 року — через </a:t>
            </a:r>
            <a:r>
              <a:rPr lang="ru-RU" sz="2000" dirty="0" err="1" smtClean="0"/>
              <a:t>виняткові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вокальні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відряджений</a:t>
            </a:r>
            <a:r>
              <a:rPr lang="ru-RU" sz="2000" dirty="0" smtClean="0"/>
              <a:t> до Петербурга, де став </a:t>
            </a:r>
            <a:r>
              <a:rPr lang="ru-RU" sz="2000" dirty="0" err="1" smtClean="0"/>
              <a:t>солістом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Придворній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співацькій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капелі</a:t>
            </a:r>
            <a:r>
              <a:rPr lang="ru-RU" sz="2000" dirty="0" smtClean="0"/>
              <a:t> князя Петра Федоровича. Там </a:t>
            </a:r>
            <a:r>
              <a:rPr lang="ru-RU" sz="2000" dirty="0" err="1" smtClean="0"/>
              <a:t>познайомився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тогочасною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музикою</a:t>
            </a:r>
            <a:r>
              <a:rPr lang="ru-RU" sz="2000" dirty="0" smtClean="0"/>
              <a:t>. В 1759-60 роках </a:t>
            </a:r>
            <a:r>
              <a:rPr lang="ru-RU" sz="2000" dirty="0" err="1" smtClean="0"/>
              <a:t>виступав</a:t>
            </a:r>
            <a:r>
              <a:rPr lang="ru-RU" sz="2000" dirty="0" smtClean="0"/>
              <a:t> як </a:t>
            </a:r>
            <a:r>
              <a:rPr lang="ru-RU" sz="2000" dirty="0" err="1" smtClean="0"/>
              <a:t>співак-соліст</a:t>
            </a:r>
            <a:r>
              <a:rPr lang="ru-RU" sz="2000" dirty="0" smtClean="0"/>
              <a:t> в </a:t>
            </a:r>
            <a:r>
              <a:rPr lang="ru-RU" sz="2000" dirty="0" err="1" smtClean="0"/>
              <a:t>Італійській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трупі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Оранієнбауміта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Петербурзі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4834880" cy="489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1769 року — </a:t>
            </a:r>
            <a:r>
              <a:rPr lang="ru-RU" dirty="0" err="1" smtClean="0"/>
              <a:t>відряджений</a:t>
            </a:r>
            <a:r>
              <a:rPr lang="ru-RU" dirty="0" smtClean="0"/>
              <a:t> до </a:t>
            </a:r>
            <a:r>
              <a:rPr lang="ru-RU" dirty="0" err="1" smtClean="0"/>
              <a:t>Італії</a:t>
            </a:r>
            <a:r>
              <a:rPr lang="ru-RU" dirty="0" smtClean="0"/>
              <a:t> на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Болонській</a:t>
            </a:r>
            <a:r>
              <a:rPr lang="ru-RU" dirty="0" smtClean="0"/>
              <a:t> </a:t>
            </a:r>
            <a:r>
              <a:rPr lang="ru-RU" dirty="0" err="1" smtClean="0"/>
              <a:t>філармонічній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, де брав уроки у </a:t>
            </a:r>
            <a:r>
              <a:rPr lang="ru-RU" dirty="0" err="1" smtClean="0"/>
              <a:t>відомого</a:t>
            </a:r>
            <a:r>
              <a:rPr lang="ru-RU" dirty="0" smtClean="0"/>
              <a:t> композитора та </a:t>
            </a:r>
            <a:r>
              <a:rPr lang="ru-RU" dirty="0" err="1" smtClean="0"/>
              <a:t>історика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 падре </a:t>
            </a:r>
            <a:r>
              <a:rPr lang="ru-RU" dirty="0" err="1" smtClean="0"/>
              <a:t>Джованні</a:t>
            </a:r>
            <a:r>
              <a:rPr lang="ru-RU" dirty="0" smtClean="0"/>
              <a:t> </a:t>
            </a:r>
            <a:r>
              <a:rPr lang="ru-RU" dirty="0" err="1" smtClean="0"/>
              <a:t>Батіста</a:t>
            </a:r>
            <a:r>
              <a:rPr lang="ru-RU" dirty="0" smtClean="0"/>
              <a:t> </a:t>
            </a:r>
            <a:r>
              <a:rPr lang="ru-RU" dirty="0" err="1" smtClean="0"/>
              <a:t>Мартіні</a:t>
            </a:r>
            <a:r>
              <a:rPr lang="ru-RU" dirty="0" smtClean="0"/>
              <a:t>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восьми </a:t>
            </a:r>
            <a:r>
              <a:rPr lang="ru-RU" dirty="0" err="1" smtClean="0"/>
              <a:t>років</a:t>
            </a:r>
            <a:r>
              <a:rPr lang="ru-RU" dirty="0" smtClean="0"/>
              <a:t>. 15 </a:t>
            </a:r>
            <a:r>
              <a:rPr lang="ru-RU" dirty="0" err="1" smtClean="0"/>
              <a:t>травня</a:t>
            </a:r>
            <a:r>
              <a:rPr lang="ru-RU" dirty="0" smtClean="0"/>
              <a:t> 1771 р. </a:t>
            </a:r>
            <a:r>
              <a:rPr lang="ru-RU" dirty="0" err="1" smtClean="0"/>
              <a:t>Здав</a:t>
            </a:r>
            <a:r>
              <a:rPr lang="ru-RU" dirty="0" smtClean="0"/>
              <a:t> </a:t>
            </a:r>
            <a:r>
              <a:rPr lang="ru-RU" dirty="0" err="1" smtClean="0"/>
              <a:t>іспит</a:t>
            </a:r>
            <a:r>
              <a:rPr lang="ru-RU" dirty="0" smtClean="0"/>
              <a:t> на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філармонії</a:t>
            </a:r>
            <a:r>
              <a:rPr lang="ru-RU" dirty="0" smtClean="0"/>
              <a:t> в </a:t>
            </a:r>
            <a:r>
              <a:rPr lang="ru-RU" dirty="0" err="1" smtClean="0"/>
              <a:t>Болоньї</a:t>
            </a:r>
            <a:endParaRPr lang="ru-RU" dirty="0"/>
          </a:p>
        </p:txBody>
      </p:sp>
      <p:pic>
        <p:nvPicPr>
          <p:cNvPr id="4" name="Рисунок 3" descr="18c1bc6a66936f4c67f247e4fc19377b_Padre_Mart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764704"/>
            <a:ext cx="3356584" cy="476988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Максим </a:t>
            </a:r>
            <a:r>
              <a:rPr lang="ru-RU" sz="2400" dirty="0" err="1" smtClean="0">
                <a:solidFill>
                  <a:srgbClr val="002060"/>
                </a:solidFill>
              </a:rPr>
              <a:t>Березовський</a:t>
            </a:r>
            <a:r>
              <a:rPr lang="ru-RU" sz="2400" dirty="0" smtClean="0">
                <a:solidFill>
                  <a:srgbClr val="002060"/>
                </a:solidFill>
              </a:rPr>
              <a:t> став першим </a:t>
            </a:r>
            <a:r>
              <a:rPr lang="ru-RU" sz="2400" dirty="0" err="1" smtClean="0">
                <a:solidFill>
                  <a:srgbClr val="002060"/>
                </a:solidFill>
              </a:rPr>
              <a:t>українським</a:t>
            </a:r>
            <a:r>
              <a:rPr lang="ru-RU" sz="2400" dirty="0" smtClean="0">
                <a:solidFill>
                  <a:srgbClr val="002060"/>
                </a:solidFill>
              </a:rPr>
              <a:t> (а </a:t>
            </a:r>
            <a:r>
              <a:rPr lang="ru-RU" sz="2400" dirty="0" err="1" smtClean="0">
                <a:solidFill>
                  <a:srgbClr val="002060"/>
                </a:solidFill>
              </a:rPr>
              <a:t>також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російським</a:t>
            </a:r>
            <a:r>
              <a:rPr lang="ru-RU" sz="2400" dirty="0" smtClean="0">
                <a:solidFill>
                  <a:srgbClr val="002060"/>
                </a:solidFill>
              </a:rPr>
              <a:t>) автором опери. На початку 1774 року </a:t>
            </a:r>
            <a:r>
              <a:rPr lang="ru-RU" sz="2400" dirty="0" err="1" smtClean="0">
                <a:solidFill>
                  <a:srgbClr val="002060"/>
                </a:solidFill>
              </a:rPr>
              <a:t>повернувся</a:t>
            </a:r>
            <a:r>
              <a:rPr lang="ru-RU" sz="2400" dirty="0" smtClean="0">
                <a:solidFill>
                  <a:srgbClr val="002060"/>
                </a:solidFill>
              </a:rPr>
              <a:t> в Петербург 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Повернувшись 1774 року до </a:t>
            </a:r>
            <a:r>
              <a:rPr lang="ru-RU" sz="2400" dirty="0" err="1" smtClean="0">
                <a:solidFill>
                  <a:srgbClr val="002060"/>
                </a:solidFill>
              </a:rPr>
              <a:t>Російської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імперії</a:t>
            </a:r>
            <a:r>
              <a:rPr lang="ru-RU" sz="2400" dirty="0" smtClean="0">
                <a:solidFill>
                  <a:srgbClr val="002060"/>
                </a:solidFill>
              </a:rPr>
              <a:t>, М. </a:t>
            </a:r>
            <a:r>
              <a:rPr lang="ru-RU" sz="2400" dirty="0" err="1" smtClean="0">
                <a:solidFill>
                  <a:srgbClr val="002060"/>
                </a:solidFill>
              </a:rPr>
              <a:t>Березовський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зіткнувся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із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байдужістю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урядовців</a:t>
            </a:r>
            <a:r>
              <a:rPr lang="ru-RU" sz="2400" dirty="0" smtClean="0">
                <a:solidFill>
                  <a:srgbClr val="002060"/>
                </a:solidFill>
              </a:rPr>
              <a:t>. Максим </a:t>
            </a:r>
            <a:r>
              <a:rPr lang="ru-RU" sz="2400" dirty="0" err="1" smtClean="0">
                <a:solidFill>
                  <a:srgbClr val="002060"/>
                </a:solidFill>
              </a:rPr>
              <a:t>Березовський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був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зарахований</a:t>
            </a:r>
            <a:r>
              <a:rPr lang="ru-RU" sz="2400" dirty="0" smtClean="0">
                <a:solidFill>
                  <a:srgbClr val="002060"/>
                </a:solidFill>
              </a:rPr>
              <a:t> (без посади) </a:t>
            </a:r>
            <a:r>
              <a:rPr lang="ru-RU" sz="2400" dirty="0" err="1" smtClean="0">
                <a:solidFill>
                  <a:srgbClr val="002060"/>
                </a:solidFill>
              </a:rPr>
              <a:t>церковним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півчим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капельмейстером </a:t>
            </a:r>
            <a:r>
              <a:rPr lang="ru-RU" sz="2400" dirty="0" err="1" smtClean="0">
                <a:solidFill>
                  <a:srgbClr val="002060"/>
                </a:solidFill>
              </a:rPr>
              <a:t>Придворної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співацької</a:t>
            </a:r>
            <a:r>
              <a:rPr lang="ru-RU" sz="2400" dirty="0" smtClean="0">
                <a:solidFill>
                  <a:srgbClr val="002060"/>
                </a:solidFill>
              </a:rPr>
              <a:t> капели.</a:t>
            </a:r>
          </a:p>
        </p:txBody>
      </p:sp>
      <p:pic>
        <p:nvPicPr>
          <p:cNvPr id="9" name="Содержимое 8" descr="орор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4080926" cy="510115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908720"/>
            <a:ext cx="5482952" cy="538660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нестатки</a:t>
            </a:r>
            <a:r>
              <a:rPr lang="ru-RU" dirty="0" smtClean="0"/>
              <a:t>,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творчим</a:t>
            </a:r>
            <a:r>
              <a:rPr lang="ru-RU" dirty="0" smtClean="0"/>
              <a:t> силам привели композитора до </a:t>
            </a:r>
            <a:r>
              <a:rPr lang="ru-RU" dirty="0" err="1" smtClean="0"/>
              <a:t>нервової</a:t>
            </a:r>
            <a:r>
              <a:rPr lang="ru-RU" dirty="0" smtClean="0"/>
              <a:t> недуги. 1777 року 32-літній композитор </a:t>
            </a:r>
            <a:r>
              <a:rPr lang="ru-RU" dirty="0" err="1" smtClean="0"/>
              <a:t>покінчив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трагічна</a:t>
            </a:r>
            <a:r>
              <a:rPr lang="ru-RU" dirty="0" smtClean="0"/>
              <a:t> доля </a:t>
            </a:r>
            <a:r>
              <a:rPr lang="ru-RU" dirty="0" err="1" smtClean="0"/>
              <a:t>судилася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припадали </a:t>
            </a:r>
            <a:r>
              <a:rPr lang="ru-RU" dirty="0" err="1" smtClean="0"/>
              <a:t>пилом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знищені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Березовського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в </a:t>
            </a:r>
            <a:r>
              <a:rPr lang="ru-RU" dirty="0" err="1" smtClean="0"/>
              <a:t>рукописах</a:t>
            </a:r>
            <a:r>
              <a:rPr lang="ru-RU" dirty="0" smtClean="0"/>
              <a:t>. Були </a:t>
            </a:r>
            <a:r>
              <a:rPr lang="ru-RU" dirty="0" err="1" smtClean="0"/>
              <a:t>видані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поодинокі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принесли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світову</a:t>
            </a:r>
            <a:r>
              <a:rPr lang="ru-RU" dirty="0" smtClean="0"/>
              <a:t> славу.</a:t>
            </a:r>
            <a:endParaRPr lang="ru-RU" dirty="0"/>
          </a:p>
        </p:txBody>
      </p:sp>
      <p:pic>
        <p:nvPicPr>
          <p:cNvPr id="4" name="Рисунок 3" descr="оо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917186" cy="468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3518ef0b572a05c7ed99a3f433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525963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Березовський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композитор, автор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духовних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концертів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написані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концерт «Не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отвержи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мене во время старости»).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поєднав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тогочасний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західноєвропейської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музичної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національними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традиціями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хорового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336704" cy="1287016"/>
          </a:xfrm>
        </p:spPr>
        <p:txBody>
          <a:bodyPr>
            <a:normAutofit fontScale="90000"/>
          </a:bodyPr>
          <a:lstStyle/>
          <a:p>
            <a:pPr algn="r"/>
            <a:r>
              <a:rPr lang="ru-RU" sz="6000" dirty="0" err="1" smtClean="0">
                <a:solidFill>
                  <a:schemeClr val="bg2">
                    <a:lumMod val="75000"/>
                  </a:schemeClr>
                </a:solidFill>
              </a:rPr>
              <a:t>Спадщина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ost-43-1259232951_thum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39552" y="105273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C000"/>
                </a:solidFill>
              </a:rPr>
              <a:t>Духовні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музичні</a:t>
            </a:r>
            <a:r>
              <a:rPr lang="ru-RU" sz="2000" b="1" dirty="0" smtClean="0">
                <a:solidFill>
                  <a:srgbClr val="FFC000"/>
                </a:solidFill>
              </a:rPr>
              <a:t> твори </a:t>
            </a:r>
            <a:r>
              <a:rPr lang="ru-RU" sz="2000" b="1" dirty="0" err="1" smtClean="0">
                <a:solidFill>
                  <a:srgbClr val="FFC000"/>
                </a:solidFill>
              </a:rPr>
              <a:t>Березовського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охоплюють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Літургію</a:t>
            </a:r>
            <a:r>
              <a:rPr lang="ru-RU" sz="2000" b="1" dirty="0" smtClean="0">
                <a:solidFill>
                  <a:srgbClr val="FFC000"/>
                </a:solidFill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</a:rPr>
              <a:t>причасні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вірші</a:t>
            </a:r>
            <a:r>
              <a:rPr lang="ru-RU" sz="2000" b="1" dirty="0" smtClean="0">
                <a:solidFill>
                  <a:srgbClr val="FFC000"/>
                </a:solidFill>
              </a:rPr>
              <a:t>, </a:t>
            </a:r>
            <a:r>
              <a:rPr lang="ru-RU" sz="2000" b="1" dirty="0" err="1" smtClean="0">
                <a:solidFill>
                  <a:srgbClr val="FFC000"/>
                </a:solidFill>
              </a:rPr>
              <a:t>хвалебну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пісню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</a:rPr>
              <a:t>і</a:t>
            </a:r>
            <a:r>
              <a:rPr lang="ru-RU" sz="2000" b="1" dirty="0" smtClean="0">
                <a:solidFill>
                  <a:srgbClr val="FFC000"/>
                </a:solidFill>
              </a:rPr>
              <a:t> ряд </a:t>
            </a:r>
            <a:r>
              <a:rPr lang="ru-RU" sz="2000" b="1" dirty="0" err="1" smtClean="0">
                <a:solidFill>
                  <a:srgbClr val="FFC000"/>
                </a:solidFill>
              </a:rPr>
              <a:t>концертів</a:t>
            </a:r>
            <a:r>
              <a:rPr lang="ru-RU" sz="2000" b="1" dirty="0" smtClean="0">
                <a:solidFill>
                  <a:srgbClr val="FFC000"/>
                </a:solidFill>
              </a:rPr>
              <a:t>.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844824"/>
            <a:ext cx="4824536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духовні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концерти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«Не </a:t>
            </a:r>
            <a:r>
              <a:rPr lang="ru-RU" sz="2000" b="1" dirty="0" err="1" smtClean="0">
                <a:solidFill>
                  <a:srgbClr val="FFFF00"/>
                </a:solidFill>
              </a:rPr>
              <a:t>отвержи</a:t>
            </a:r>
            <a:r>
              <a:rPr lang="ru-RU" sz="2000" b="1" dirty="0" smtClean="0">
                <a:solidFill>
                  <a:srgbClr val="FFFF00"/>
                </a:solidFill>
              </a:rPr>
              <a:t> мене во время старости»,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Остригну</a:t>
            </a:r>
            <a:r>
              <a:rPr lang="ru-RU" sz="2000" b="1" dirty="0" smtClean="0">
                <a:solidFill>
                  <a:srgbClr val="FFFF00"/>
                </a:solidFill>
              </a:rPr>
              <a:t> сердце»,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«Милость и суде воспою»,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«Слава в вышних Богу»;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причастники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Творяй</a:t>
            </a:r>
            <a:r>
              <a:rPr lang="ru-RU" sz="2000" b="1" dirty="0" smtClean="0">
                <a:solidFill>
                  <a:srgbClr val="FFFF00"/>
                </a:solidFill>
              </a:rPr>
              <a:t> Ангелы своя духи»,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«Чашу спасения приму»,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«И память вечную»,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«Во всю землю»,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«Хвалите Господа»,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000" b="1" dirty="0" err="1" smtClean="0">
                <a:solidFill>
                  <a:srgbClr val="FFFF00"/>
                </a:solidFill>
              </a:rPr>
              <a:t>Блажени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яже</a:t>
            </a:r>
            <a:r>
              <a:rPr lang="ru-RU" sz="2000" b="1" dirty="0" smtClean="0">
                <a:solidFill>
                  <a:srgbClr val="FFFF00"/>
                </a:solidFill>
              </a:rPr>
              <a:t> избрал»,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«Не имамы </a:t>
            </a:r>
            <a:r>
              <a:rPr lang="ru-RU" sz="2000" b="1" dirty="0" err="1" smtClean="0">
                <a:solidFill>
                  <a:srgbClr val="FFFF00"/>
                </a:solidFill>
              </a:rPr>
              <a:t>иныя</a:t>
            </a:r>
            <a:r>
              <a:rPr lang="ru-RU" sz="2000" b="1" dirty="0" smtClean="0">
                <a:solidFill>
                  <a:srgbClr val="FFFF00"/>
                </a:solidFill>
              </a:rPr>
              <a:t> помощи».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332656"/>
            <a:ext cx="5587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+mj-lt"/>
              </a:rPr>
              <a:t>Духовна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5400" b="1" dirty="0" err="1" smtClean="0">
                <a:solidFill>
                  <a:srgbClr val="FFC000"/>
                </a:solidFill>
              </a:rPr>
              <a:t>музика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10" name="Maksim-Berezovskiy-Neotverzhi-men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3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86c454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71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Світська музика</a:t>
            </a:r>
            <a:endParaRPr lang="ru-RU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Cімфонія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до мажор </a:t>
            </a:r>
          </a:p>
          <a:p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1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Allegro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Molto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2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Andante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3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Presto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Перша російська симфонія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4 Арія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Тімант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"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Prudente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Mi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Chiedi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 з опер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b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Демофонт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 5.Арія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Тімант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"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Misero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Pargoletto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 з опери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Демофонт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" 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6.Allegro 9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Ariette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7.Cоната до мажор для скрипки і клавесина </a:t>
            </a:r>
          </a:p>
          <a:p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8.Allegro</a:t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9.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Grave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10. 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Menuetto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con 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6 </a:t>
            </a:r>
            <a:r>
              <a:rPr lang="en-US" sz="2400" b="1" dirty="0" err="1" smtClean="0">
                <a:solidFill>
                  <a:schemeClr val="accent2">
                    <a:lumMod val="10000"/>
                  </a:schemeClr>
                </a:solidFill>
              </a:rPr>
              <a:t>v</a:t>
            </a:r>
            <a:r>
              <a:rPr lang="uk-UA" sz="2400" b="1" dirty="0" err="1" smtClean="0">
                <a:solidFill>
                  <a:schemeClr val="accent2">
                    <a:lumMod val="10000"/>
                  </a:schemeClr>
                </a:solidFill>
              </a:rPr>
              <a:t>ariazioni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en-US" sz="2400" b="1" dirty="0" smtClean="0">
                <a:solidFill>
                  <a:schemeClr val="accent2">
                    <a:lumMod val="10000"/>
                  </a:schemeClr>
                </a:solidFill>
              </a:rPr>
              <a:t>11.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 Концерт "Не відкинь мене під час </a:t>
            </a:r>
            <a:r>
              <a:rPr lang="uk-UA" sz="2400" b="1" dirty="0" smtClean="0">
                <a:solidFill>
                  <a:schemeClr val="accent2">
                    <a:lumMod val="10000"/>
                  </a:schemeClr>
                </a:solidFill>
              </a:rPr>
              <a:t>старості</a:t>
            </a:r>
          </a:p>
        </p:txBody>
      </p:sp>
      <p:pic>
        <p:nvPicPr>
          <p:cNvPr id="7" name="Maksim-Berezovskiy-Sinfonia-in-C-major-IIAndant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45">
      <a:dk1>
        <a:srgbClr val="002060"/>
      </a:dk1>
      <a:lt1>
        <a:srgbClr val="E9D3D7"/>
      </a:lt1>
      <a:dk2>
        <a:srgbClr val="232323"/>
      </a:dk2>
      <a:lt2>
        <a:srgbClr val="DFF7F9"/>
      </a:lt2>
      <a:accent1>
        <a:srgbClr val="7030A0"/>
      </a:accent1>
      <a:accent2>
        <a:srgbClr val="F8BAE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307</Words>
  <Application>Microsoft Office PowerPoint</Application>
  <PresentationFormat>Экран (4:3)</PresentationFormat>
  <Paragraphs>35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Презентація  з художньої культури  на тему: “Березовський Максим Созонович”</vt:lpstr>
      <vt:lpstr>Макси́м Созо́нтович Березо́вський  — український композитор, диригент, співак. Класик європейської музики.</vt:lpstr>
      <vt:lpstr>Слайд 3</vt:lpstr>
      <vt:lpstr>Слайд 4</vt:lpstr>
      <vt:lpstr>Слайд 5</vt:lpstr>
      <vt:lpstr>Слайд 6</vt:lpstr>
      <vt:lpstr>Спадщина </vt:lpstr>
      <vt:lpstr>Слайд 8</vt:lpstr>
      <vt:lpstr>Світська музика</vt:lpstr>
      <vt:lpstr>Висновок</vt:lpstr>
      <vt:lpstr>Слайд 11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Анатолий</cp:lastModifiedBy>
  <cp:revision>28</cp:revision>
  <dcterms:modified xsi:type="dcterms:W3CDTF">2014-02-18T16:44:02Z</dcterms:modified>
</cp:coreProperties>
</file>