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74" r:id="rId4"/>
    <p:sldId id="266" r:id="rId5"/>
    <p:sldId id="267" r:id="rId6"/>
    <p:sldId id="278" r:id="rId7"/>
    <p:sldId id="275" r:id="rId8"/>
    <p:sldId id="272" r:id="rId9"/>
    <p:sldId id="279" r:id="rId10"/>
    <p:sldId id="280" r:id="rId11"/>
    <p:sldId id="281" r:id="rId12"/>
    <p:sldId id="282" r:id="rId13"/>
    <p:sldId id="284" r:id="rId14"/>
    <p:sldId id="283" r:id="rId15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CF5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53" autoAdjust="0"/>
    <p:restoredTop sz="94660"/>
  </p:normalViewPr>
  <p:slideViewPr>
    <p:cSldViewPr snapToGrid="0">
      <p:cViewPr>
        <p:scale>
          <a:sx n="80" d="100"/>
          <a:sy n="80" d="100"/>
        </p:scale>
        <p:origin x="-85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142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64A11-60E0-48D1-9D32-82C50FF38D21}" type="doc">
      <dgm:prSet loTypeId="urn:microsoft.com/office/officeart/2005/8/layout/lProcess2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911EC251-C7E4-4814-90D4-8D36FE8DEC24}">
      <dgm:prSet phldrT="[Text]"/>
      <dgm:spPr/>
      <dgm:t>
        <a:bodyPr/>
        <a:lstStyle/>
        <a:p>
          <a:pPr algn="ctr" defTabSz="914400">
            <a:buNone/>
          </a:pPr>
          <a:endParaRPr lang="ru-RU" sz="1800" b="0" i="0" noProof="0" dirty="0">
            <a:latin typeface="Century Gothic"/>
            <a:ea typeface="+mn-ea"/>
            <a:cs typeface="+mn-cs"/>
          </a:endParaRPr>
        </a:p>
      </dgm:t>
    </dgm:pt>
    <dgm:pt modelId="{EA241105-CF1E-4DF7-B8D8-02473B6E0B01}" type="parTrans" cxnId="{57AEE9A1-FDF7-4AB7-9681-008358ED57AB}">
      <dgm:prSet/>
      <dgm:spPr/>
      <dgm:t>
        <a:bodyPr/>
        <a:lstStyle/>
        <a:p>
          <a:endParaRPr lang="en-US"/>
        </a:p>
      </dgm:t>
    </dgm:pt>
    <dgm:pt modelId="{95633792-376C-450E-B8BC-ED28DC101CEB}" type="sibTrans" cxnId="{57AEE9A1-FDF7-4AB7-9681-008358ED57AB}">
      <dgm:prSet/>
      <dgm:spPr/>
      <dgm:t>
        <a:bodyPr/>
        <a:lstStyle/>
        <a:p>
          <a:endParaRPr lang="en-US"/>
        </a:p>
      </dgm:t>
    </dgm:pt>
    <dgm:pt modelId="{94C945A6-BEE9-4361-AE4C-F25EDAF4FB57}">
      <dgm:prSet custT="1"/>
      <dgm:spPr/>
      <dgm:t>
        <a:bodyPr/>
        <a:lstStyle/>
        <a:p>
          <a:r>
            <a:rPr lang="ru-RU" sz="2800" b="1" i="0" noProof="0" dirty="0">
              <a:solidFill>
                <a:srgbClr val="FF0000"/>
              </a:solidFill>
              <a:latin typeface="Century Gothic"/>
              <a:ea typeface="+mn-ea"/>
              <a:cs typeface="+mn-cs"/>
            </a:rPr>
            <a:t>Читаючи казку, іноді посміхаєшся, іноді сумуєш, але обов'язково замислюєшся.</a:t>
          </a:r>
        </a:p>
      </dgm:t>
    </dgm:pt>
    <dgm:pt modelId="{94441712-AC64-4399-920F-01490FF3D9DB}" type="parTrans" cxnId="{BB7E3A1D-A784-41B5-9889-7508F1789413}">
      <dgm:prSet/>
      <dgm:spPr/>
      <dgm:t>
        <a:bodyPr/>
        <a:lstStyle/>
        <a:p>
          <a:endParaRPr lang="ru-RU"/>
        </a:p>
      </dgm:t>
    </dgm:pt>
    <dgm:pt modelId="{C17D43D4-A258-4BB8-861F-1658FBE5E9B8}" type="sibTrans" cxnId="{BB7E3A1D-A784-41B5-9889-7508F1789413}">
      <dgm:prSet/>
      <dgm:spPr/>
      <dgm:t>
        <a:bodyPr/>
        <a:lstStyle/>
        <a:p>
          <a:endParaRPr lang="ru-RU"/>
        </a:p>
      </dgm:t>
    </dgm:pt>
    <dgm:pt modelId="{0E7A83FE-A83D-4D37-BD58-B3BE98109EBF}" type="pres">
      <dgm:prSet presAssocID="{81964A11-60E0-48D1-9D32-82C50FF38D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30CA3A-746D-45D5-86CF-7E5E82630FFE}" type="pres">
      <dgm:prSet presAssocID="{911EC251-C7E4-4814-90D4-8D36FE8DEC24}" presName="compNode" presStyleCnt="0"/>
      <dgm:spPr/>
      <dgm:t>
        <a:bodyPr/>
        <a:lstStyle/>
        <a:p>
          <a:endParaRPr lang="ru-RU"/>
        </a:p>
      </dgm:t>
    </dgm:pt>
    <dgm:pt modelId="{36A5E784-0575-4B9A-932D-84B4018329C2}" type="pres">
      <dgm:prSet presAssocID="{911EC251-C7E4-4814-90D4-8D36FE8DEC24}" presName="aNode" presStyleLbl="bgShp" presStyleIdx="0" presStyleCnt="1"/>
      <dgm:spPr/>
      <dgm:t>
        <a:bodyPr/>
        <a:lstStyle/>
        <a:p>
          <a:endParaRPr lang="en-US"/>
        </a:p>
      </dgm:t>
    </dgm:pt>
    <dgm:pt modelId="{BB857315-7C35-4D47-8535-974ED697CCEF}" type="pres">
      <dgm:prSet presAssocID="{911EC251-C7E4-4814-90D4-8D36FE8DEC24}" presName="textNode" presStyleLbl="bgShp" presStyleIdx="0" presStyleCnt="1"/>
      <dgm:spPr/>
      <dgm:t>
        <a:bodyPr/>
        <a:lstStyle/>
        <a:p>
          <a:endParaRPr lang="en-US"/>
        </a:p>
      </dgm:t>
    </dgm:pt>
    <dgm:pt modelId="{FCE75200-3B56-41AA-9638-E2DCED5EAB72}" type="pres">
      <dgm:prSet presAssocID="{911EC251-C7E4-4814-90D4-8D36FE8DEC24}" presName="compChildNode" presStyleCnt="0"/>
      <dgm:spPr/>
      <dgm:t>
        <a:bodyPr/>
        <a:lstStyle/>
        <a:p>
          <a:endParaRPr lang="ru-RU"/>
        </a:p>
      </dgm:t>
    </dgm:pt>
    <dgm:pt modelId="{7852F8EC-716B-4B16-A1A5-D39B5E68106B}" type="pres">
      <dgm:prSet presAssocID="{911EC251-C7E4-4814-90D4-8D36FE8DEC24}" presName="theInnerList" presStyleCnt="0"/>
      <dgm:spPr/>
      <dgm:t>
        <a:bodyPr/>
        <a:lstStyle/>
        <a:p>
          <a:endParaRPr lang="ru-RU"/>
        </a:p>
      </dgm:t>
    </dgm:pt>
    <dgm:pt modelId="{6CD8A293-F585-4600-BE93-64EC6FB0956F}" type="pres">
      <dgm:prSet presAssocID="{94C945A6-BEE9-4361-AE4C-F25EDAF4FB57}" presName="childNode" presStyleLbl="node1" presStyleIdx="0" presStyleCnt="1" custScaleX="118328" custScaleY="140360" custLinFactNeighborX="-498" custLinFactNeighborY="-29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F1512-85D4-4F38-A0AE-869032ED7E2F}" type="presOf" srcId="{81964A11-60E0-48D1-9D32-82C50FF38D21}" destId="{0E7A83FE-A83D-4D37-BD58-B3BE98109EBF}" srcOrd="0" destOrd="0" presId="urn:microsoft.com/office/officeart/2005/8/layout/lProcess2"/>
    <dgm:cxn modelId="{0818D806-556B-463D-919C-CEB04CF61241}" type="presOf" srcId="{94C945A6-BEE9-4361-AE4C-F25EDAF4FB57}" destId="{6CD8A293-F585-4600-BE93-64EC6FB0956F}" srcOrd="0" destOrd="0" presId="urn:microsoft.com/office/officeart/2005/8/layout/lProcess2"/>
    <dgm:cxn modelId="{F2587B56-D314-43EC-ABCB-84C77D61FDDA}" type="presOf" srcId="{911EC251-C7E4-4814-90D4-8D36FE8DEC24}" destId="{BB857315-7C35-4D47-8535-974ED697CCEF}" srcOrd="1" destOrd="0" presId="urn:microsoft.com/office/officeart/2005/8/layout/lProcess2"/>
    <dgm:cxn modelId="{9A05484E-DE8F-43BE-8338-A9FF8F4980CC}" type="presOf" srcId="{911EC251-C7E4-4814-90D4-8D36FE8DEC24}" destId="{36A5E784-0575-4B9A-932D-84B4018329C2}" srcOrd="0" destOrd="0" presId="urn:microsoft.com/office/officeart/2005/8/layout/lProcess2"/>
    <dgm:cxn modelId="{57AEE9A1-FDF7-4AB7-9681-008358ED57AB}" srcId="{81964A11-60E0-48D1-9D32-82C50FF38D21}" destId="{911EC251-C7E4-4814-90D4-8D36FE8DEC24}" srcOrd="0" destOrd="0" parTransId="{EA241105-CF1E-4DF7-B8D8-02473B6E0B01}" sibTransId="{95633792-376C-450E-B8BC-ED28DC101CEB}"/>
    <dgm:cxn modelId="{BB7E3A1D-A784-41B5-9889-7508F1789413}" srcId="{911EC251-C7E4-4814-90D4-8D36FE8DEC24}" destId="{94C945A6-BEE9-4361-AE4C-F25EDAF4FB57}" srcOrd="0" destOrd="0" parTransId="{94441712-AC64-4399-920F-01490FF3D9DB}" sibTransId="{C17D43D4-A258-4BB8-861F-1658FBE5E9B8}"/>
    <dgm:cxn modelId="{FA579179-CC0E-40DA-965A-F9FFB1B26BF3}" type="presParOf" srcId="{0E7A83FE-A83D-4D37-BD58-B3BE98109EBF}" destId="{6930CA3A-746D-45D5-86CF-7E5E82630FFE}" srcOrd="0" destOrd="0" presId="urn:microsoft.com/office/officeart/2005/8/layout/lProcess2"/>
    <dgm:cxn modelId="{20838F8E-A634-4BE1-99EF-E9A1B9594EDC}" type="presParOf" srcId="{6930CA3A-746D-45D5-86CF-7E5E82630FFE}" destId="{36A5E784-0575-4B9A-932D-84B4018329C2}" srcOrd="0" destOrd="0" presId="urn:microsoft.com/office/officeart/2005/8/layout/lProcess2"/>
    <dgm:cxn modelId="{E11B4138-C8E9-4C72-A113-C551EACEF345}" type="presParOf" srcId="{6930CA3A-746D-45D5-86CF-7E5E82630FFE}" destId="{BB857315-7C35-4D47-8535-974ED697CCEF}" srcOrd="1" destOrd="0" presId="urn:microsoft.com/office/officeart/2005/8/layout/lProcess2"/>
    <dgm:cxn modelId="{80160BB6-6189-41CC-A78D-5F48DF3CE205}" type="presParOf" srcId="{6930CA3A-746D-45D5-86CF-7E5E82630FFE}" destId="{FCE75200-3B56-41AA-9638-E2DCED5EAB72}" srcOrd="2" destOrd="0" presId="urn:microsoft.com/office/officeart/2005/8/layout/lProcess2"/>
    <dgm:cxn modelId="{71C9A70A-AF7A-44F8-AA9F-295D5325FB07}" type="presParOf" srcId="{FCE75200-3B56-41AA-9638-E2DCED5EAB72}" destId="{7852F8EC-716B-4B16-A1A5-D39B5E68106B}" srcOrd="0" destOrd="0" presId="urn:microsoft.com/office/officeart/2005/8/layout/lProcess2"/>
    <dgm:cxn modelId="{E502763D-4989-477E-A67B-5E025D951206}" type="presParOf" srcId="{7852F8EC-716B-4B16-A1A5-D39B5E68106B}" destId="{6CD8A293-F585-4600-BE93-64EC6FB0956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B47201-B8DB-4A71-B894-FE8420260BF6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0E1FEC-762E-4796-BEA5-AB2FCB3AAE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9277E5-D24D-4322-8011-7F105D185548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5691C0-0F57-41FB-8AEE-749C37D6B8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7097-2EAD-4D85-8DC4-7170DF2D24CA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43374-4907-45BD-9D15-4ECC624A9D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C8DA-64EF-404B-B62D-6650D659F2B8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16E14-1861-4ED5-A923-AE6BE35373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F5AF-4C44-43EB-A68F-93444EFE9856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5E28-67E4-4986-A3AB-BD803912B0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10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entury Gothic"/>
                <a:ea typeface="+mn-ea"/>
                <a:cs typeface="+mn-cs"/>
              </a:rPr>
              <a:t>“</a:t>
            </a:r>
            <a:endParaRPr lang="ru-RU" dirty="0">
              <a:latin typeface="Century Gothic"/>
              <a:ea typeface="+mn-ea"/>
              <a:cs typeface="+mn-cs"/>
            </a:endParaRPr>
          </a:p>
        </p:txBody>
      </p:sp>
      <p:sp>
        <p:nvSpPr>
          <p:cNvPr id="6" name="Надпись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entury Gothic"/>
                <a:ea typeface="+mn-ea"/>
                <a:cs typeface="+mn-cs"/>
              </a:rPr>
              <a:t>”</a:t>
            </a:r>
            <a:endParaRPr lang="ru-RU" dirty="0">
              <a:latin typeface="Century Gothic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A89C-D0C3-4C0E-8E82-67D02176AE65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3572-DD76-4AEF-92D0-90D96D70F1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E1F1-5F65-468C-AC0D-75E7AA282797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47A0-DE5F-4C48-8243-4F7BF75DFF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10"/>
          <p:cNvSpPr txBox="1"/>
          <p:nvPr/>
        </p:nvSpPr>
        <p:spPr>
          <a:xfrm>
            <a:off x="9334500" y="3316288"/>
            <a:ext cx="801688" cy="19700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entury Gothic"/>
                <a:ea typeface="+mn-ea"/>
                <a:cs typeface="+mn-cs"/>
              </a:rPr>
              <a:t>”</a:t>
            </a:r>
            <a:endParaRPr lang="ru-RU" dirty="0">
              <a:latin typeface="Century Gothic"/>
              <a:ea typeface="+mn-ea"/>
              <a:cs typeface="+mn-cs"/>
            </a:endParaRPr>
          </a:p>
        </p:txBody>
      </p:sp>
      <p:sp>
        <p:nvSpPr>
          <p:cNvPr id="5" name="Надпись 13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entury Gothic"/>
                <a:ea typeface="+mn-ea"/>
                <a:cs typeface="+mn-cs"/>
              </a:rPr>
              <a:t>“</a:t>
            </a:r>
            <a:endParaRPr lang="ru-RU" dirty="0">
              <a:latin typeface="Century Gothic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E97F-1F73-4934-9ECB-7F945548A5C1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AB54-D0BC-49D7-9557-1921C5BE0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0664-4957-4B61-882C-47D29E72EB28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A07CA-232E-4600-BA5B-F2CE2C85CC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938A-53BE-431C-8288-2CDC96B15357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8A89-1472-4F4E-B66B-45D67E2904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Дата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D58C-1DC9-47EE-BD06-1139132F3726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2D040-87D6-4364-A95A-C3401CCA8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5171-C6DE-44A5-B868-1FF7E0C461F3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84698-6EC6-4D5D-AF27-81880EDBC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9078-A3FC-4205-9EFB-DECBF71C4F4D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8AEB-ADC8-4F09-A84F-A5EBD2CCE5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A30D-8750-40DD-AECC-E2B386B22E10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614B-057B-4E34-8AA5-6B34426D1C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68252-3550-475C-9471-36668C77628C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4CB6A-BC1B-4A33-A19C-5B7ED564B6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9623-5B3C-49A0-BA2F-879BB6AB0C19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9162-1B9F-4857-820A-D3A6137751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9E9C-F77F-42DD-B43A-77C6D1174A7D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ABAB-819D-494B-9CBB-DBB116B2A8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053F-28D0-4ED1-A761-C6CC8242703B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6B39-39DF-4178-88E0-DE36A4B42D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B1F2-961D-4EF9-A1CB-9B06E1A1CADC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F4E9-ABFD-4825-800F-5DAFC82D1D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4798-C185-4661-B0FD-428B29344D41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B71B-864E-4436-9C29-F6B52E8D6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950B-D735-4CCC-A430-7AAA65619643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5DD-9AB8-4F34-976F-6C04416AD4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2" name="Заголовок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3" name="Текст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46299-0B22-4CA1-B832-FA870FB08E5F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8C8A1-599F-4A98-887A-A25F0E9C92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700" r:id="rId12"/>
    <p:sldLayoutId id="2147483688" r:id="rId13"/>
    <p:sldLayoutId id="2147483701" r:id="rId14"/>
    <p:sldLayoutId id="2147483687" r:id="rId15"/>
    <p:sldLayoutId id="2147483702" r:id="rId16"/>
    <p:sldLayoutId id="2147483703" r:id="rId17"/>
    <p:sldLayoutId id="2147483686" r:id="rId18"/>
    <p:sldLayoutId id="2147483685" r:id="rId19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3328988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Книга,  без якої я не уявляю свого життя…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>
            <a:noAutofit/>
          </a:bodyPr>
          <a:lstStyle/>
          <a:p>
            <a:r>
              <a:rPr lang="uk-UA" sz="1600" i="1" cap="none" smtClean="0">
                <a:solidFill>
                  <a:srgbClr val="F5A408"/>
                </a:solidFill>
              </a:rPr>
              <a:t>РОБОТА УЧЕНИЦІ 11 КЛАСУ </a:t>
            </a:r>
            <a:endParaRPr lang="uk-UA" sz="1600" i="1" cap="none" smtClean="0">
              <a:solidFill>
                <a:srgbClr val="F5A408"/>
              </a:solidFill>
              <a:latin typeface="Arial" charset="0"/>
            </a:endParaRPr>
          </a:p>
          <a:p>
            <a:r>
              <a:rPr lang="uk-UA" sz="1600" i="1" cap="none" smtClean="0">
                <a:solidFill>
                  <a:srgbClr val="F5A408"/>
                </a:solidFill>
                <a:latin typeface="Arial" charset="0"/>
              </a:rPr>
              <a:t>Стратійчук Діани</a:t>
            </a:r>
          </a:p>
          <a:p>
            <a:endParaRPr lang="uk-UA" sz="1600" i="1" cap="none" smtClean="0">
              <a:solidFill>
                <a:srgbClr val="F5A408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333500" y="985838"/>
            <a:ext cx="8824913" cy="604837"/>
          </a:xfrm>
        </p:spPr>
        <p:txBody>
          <a:bodyPr/>
          <a:lstStyle/>
          <a:p>
            <a:r>
              <a:rPr lang="uk-UA" b="1" smtClean="0">
                <a:solidFill>
                  <a:srgbClr val="FFFF00"/>
                </a:solidFill>
              </a:rPr>
              <a:t>Вислови Маленького принца…</a:t>
            </a:r>
            <a:endParaRPr lang="ru-RU" b="1" smtClean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5700" y="2339975"/>
            <a:ext cx="8824913" cy="2814638"/>
          </a:xfrm>
        </p:spPr>
        <p:txBody>
          <a:bodyPr rtlCol="0">
            <a:normAutofit/>
          </a:bodyPr>
          <a:lstStyle/>
          <a:p>
            <a:pPr fontAlgn="auto">
              <a:buFont typeface="Wingdings 3" charset="2"/>
              <a:buNone/>
              <a:defRPr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«У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кожної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свої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зірки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Одним -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тим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хто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мандрує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- вони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вказують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шлях. Для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інших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просто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маленькі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вогники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».</a:t>
            </a:r>
          </a:p>
          <a:p>
            <a:pPr fontAlgn="auto">
              <a:buFont typeface="Wingdings 3" charset="2"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«Добре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бачить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тільки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серце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Головного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очима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побачиш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».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5700" y="996950"/>
            <a:ext cx="9210675" cy="5861050"/>
          </a:xfrm>
        </p:spPr>
        <p:txBody>
          <a:bodyPr rtlCol="0">
            <a:normAutofit/>
          </a:bodyPr>
          <a:lstStyle/>
          <a:p>
            <a:pPr fontAlgn="auto">
              <a:buFont typeface="Wingdings 3" charset="2"/>
              <a:buNone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Зворушливо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описується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зустріч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дружба Маленького принца </a:t>
            </a:r>
            <a:r>
              <a:rPr lang="ru-RU" b="1" dirty="0" err="1" smtClean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лиса.</a:t>
            </a:r>
          </a:p>
          <a:p>
            <a:pPr fontAlgn="auto">
              <a:buFont typeface="Wingdings 3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Мудрий</a:t>
            </a:r>
            <a:r>
              <a:rPr lang="ru-RU" b="1" dirty="0" smtClean="0">
                <a:solidFill>
                  <a:srgbClr val="FFFF00"/>
                </a:solidFill>
              </a:rPr>
              <a:t> лис  </a:t>
            </a:r>
            <a:r>
              <a:rPr lang="ru-RU" b="1" dirty="0" err="1" smtClean="0">
                <a:solidFill>
                  <a:srgbClr val="FFFF00"/>
                </a:solidFill>
              </a:rPr>
              <a:t>пропонує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хлопчикові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приручити</a:t>
            </a:r>
            <a:r>
              <a:rPr lang="ru-RU" b="1" dirty="0" smtClean="0">
                <a:solidFill>
                  <a:srgbClr val="FFFF00"/>
                </a:solidFill>
              </a:rPr>
              <a:t> себе </a:t>
            </a:r>
            <a:r>
              <a:rPr lang="ru-RU" b="1" dirty="0" err="1" smtClean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дає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найголовніше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повчання</a:t>
            </a:r>
            <a:r>
              <a:rPr lang="ru-RU" b="1" dirty="0" smtClean="0">
                <a:solidFill>
                  <a:srgbClr val="FFFF00"/>
                </a:solidFill>
              </a:rPr>
              <a:t>: </a:t>
            </a:r>
            <a:r>
              <a:rPr lang="ru-RU" sz="2400" b="1" i="1" dirty="0" smtClean="0">
                <a:solidFill>
                  <a:srgbClr val="7030A0"/>
                </a:solidFill>
              </a:rPr>
              <a:t>«Ми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відповідальні</a:t>
            </a:r>
            <a:r>
              <a:rPr lang="ru-RU" sz="2400" b="1" i="1" dirty="0" smtClean="0">
                <a:solidFill>
                  <a:srgbClr val="7030A0"/>
                </a:solidFill>
              </a:rPr>
              <a:t> за тих, кого приручили».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3794" name="Рисунок 3" descr="37781597_malprin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088" y="2505075"/>
            <a:ext cx="34369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2238" y="2117725"/>
            <a:ext cx="8826500" cy="3475038"/>
          </a:xfrm>
        </p:spPr>
        <p:txBody>
          <a:bodyPr rtlCol="0">
            <a:normAutofit/>
          </a:bodyPr>
          <a:lstStyle/>
          <a:p>
            <a:pPr fontAlgn="auto">
              <a:buFont typeface="Wingdings 3" charset="2"/>
              <a:buNone/>
              <a:defRPr/>
            </a:pPr>
            <a:r>
              <a:rPr lang="ru-RU" b="1" dirty="0" err="1" smtClean="0">
                <a:solidFill>
                  <a:schemeClr val="accent4"/>
                </a:solidFill>
              </a:rPr>
              <a:t>Екзюпері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нагадує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нам, </a:t>
            </a:r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живуть</a:t>
            </a:r>
            <a:r>
              <a:rPr lang="ru-RU" b="1" dirty="0" smtClean="0">
                <a:solidFill>
                  <a:srgbClr val="FFFF00"/>
                </a:solidFill>
              </a:rPr>
              <a:t> в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XXI </a:t>
            </a:r>
            <a:r>
              <a:rPr lang="ru-RU" b="1" dirty="0" err="1" smtClean="0">
                <a:solidFill>
                  <a:srgbClr val="FFFF00"/>
                </a:solidFill>
              </a:rPr>
              <a:t>столітті</a:t>
            </a:r>
            <a:r>
              <a:rPr lang="ru-RU" b="1" dirty="0" smtClean="0">
                <a:solidFill>
                  <a:srgbClr val="FFFF00"/>
                </a:solidFill>
              </a:rPr>
              <a:t>, про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відповідальність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наші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вчинки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FFFF00"/>
                </a:solidFill>
              </a:rPr>
              <a:t>про те, </a:t>
            </a:r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миритися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зі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злом</a:t>
            </a:r>
            <a:r>
              <a:rPr lang="ru-RU" b="1" dirty="0" smtClean="0">
                <a:solidFill>
                  <a:srgbClr val="FFFF00"/>
                </a:solidFill>
              </a:rPr>
              <a:t>, про те,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якою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повинни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бути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людина</a:t>
            </a:r>
            <a:r>
              <a:rPr lang="ru-RU" b="1" dirty="0" smtClean="0">
                <a:solidFill>
                  <a:srgbClr val="FFFF00"/>
                </a:solidFill>
              </a:rPr>
              <a:t>…</a:t>
            </a:r>
          </a:p>
          <a:p>
            <a:pPr fontAlgn="auto">
              <a:buFont typeface="Wingdings 3" charset="2"/>
              <a:buNone/>
              <a:defRPr/>
            </a:pPr>
            <a:endParaRPr lang="uk-UA" b="1" dirty="0" smtClean="0">
              <a:solidFill>
                <a:srgbClr val="FFFF00"/>
              </a:solidFill>
            </a:endParaRPr>
          </a:p>
          <a:p>
            <a:pPr fontAlgn="auto">
              <a:buFont typeface="Wingdings 3" charset="2"/>
              <a:buNone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Твір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переконав</a:t>
            </a:r>
            <a:r>
              <a:rPr lang="ru-RU" b="1" dirty="0" smtClean="0">
                <a:solidFill>
                  <a:srgbClr val="FFFF00"/>
                </a:solidFill>
              </a:rPr>
              <a:t> мене , </a:t>
            </a:r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дружба </a:t>
            </a:r>
            <a:r>
              <a:rPr lang="ru-RU" b="1" dirty="0" smtClean="0">
                <a:solidFill>
                  <a:srgbClr val="00B050"/>
                </a:solidFill>
              </a:rPr>
              <a:t>- </a:t>
            </a:r>
            <a:r>
              <a:rPr lang="ru-RU" b="1" dirty="0" err="1" smtClean="0">
                <a:solidFill>
                  <a:srgbClr val="00B050"/>
                </a:solidFill>
              </a:rPr>
              <a:t>велике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сильне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почуття</a:t>
            </a:r>
            <a:r>
              <a:rPr lang="ru-RU" b="1" dirty="0" smtClean="0">
                <a:solidFill>
                  <a:srgbClr val="FFFF00"/>
                </a:solidFill>
              </a:rPr>
              <a:t>, яке </a:t>
            </a:r>
            <a:r>
              <a:rPr lang="ru-RU" b="1" dirty="0" err="1" smtClean="0">
                <a:solidFill>
                  <a:srgbClr val="FFFF00"/>
                </a:solidFill>
              </a:rPr>
              <a:t>необхідно</a:t>
            </a:r>
            <a:r>
              <a:rPr lang="ru-RU" b="1" dirty="0" smtClean="0">
                <a:solidFill>
                  <a:srgbClr val="FFFF00"/>
                </a:solidFill>
              </a:rPr>
              <a:t> кожному </a:t>
            </a:r>
            <a:r>
              <a:rPr lang="ru-RU" b="1" dirty="0" err="1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FF00"/>
                </a:solidFill>
              </a:rPr>
              <a:t> нас.</a:t>
            </a:r>
            <a:endParaRPr lang="uk-UA" b="1" dirty="0" smtClean="0">
              <a:solidFill>
                <a:srgbClr val="FFFF00"/>
              </a:solidFill>
            </a:endParaRPr>
          </a:p>
          <a:p>
            <a:pPr fontAlgn="auto">
              <a:buFont typeface="Wingdings 3" charset="2"/>
              <a:buNone/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5700" y="2043113"/>
            <a:ext cx="8824913" cy="3594100"/>
          </a:xfrm>
        </p:spPr>
        <p:txBody>
          <a:bodyPr rtlCol="0">
            <a:normAutofit/>
          </a:bodyPr>
          <a:lstStyle/>
          <a:p>
            <a:pPr fontAlgn="auto">
              <a:buFont typeface="Wingdings 3" charset="2"/>
              <a:buNone/>
              <a:defRPr/>
            </a:pPr>
            <a:endParaRPr lang="ru-RU" b="1" dirty="0" smtClean="0">
              <a:solidFill>
                <a:srgbClr val="1CF50B"/>
              </a:solidFill>
            </a:endParaRPr>
          </a:p>
          <a:p>
            <a:pPr fontAlgn="auto">
              <a:buFont typeface="Wingdings 3" charset="2"/>
              <a:buNone/>
              <a:defRPr/>
            </a:pPr>
            <a:endParaRPr lang="ru-RU" b="1" dirty="0" smtClean="0">
              <a:solidFill>
                <a:srgbClr val="1CF50B"/>
              </a:solidFill>
            </a:endParaRPr>
          </a:p>
          <a:p>
            <a:pPr fontAlgn="auto">
              <a:buFont typeface="Wingdings 3" charset="2"/>
              <a:buNone/>
              <a:defRPr/>
            </a:pPr>
            <a:endParaRPr lang="ru-RU" b="1" dirty="0" smtClean="0">
              <a:solidFill>
                <a:srgbClr val="1CF50B"/>
              </a:solidFill>
            </a:endParaRPr>
          </a:p>
          <a:p>
            <a:pPr fontAlgn="auto">
              <a:buFont typeface="Wingdings 3" charset="2"/>
              <a:buNone/>
              <a:defRPr/>
            </a:pPr>
            <a:r>
              <a:rPr lang="ru-RU" sz="2400" b="1" dirty="0" smtClean="0">
                <a:solidFill>
                  <a:srgbClr val="1CF50B"/>
                </a:solidFill>
              </a:rPr>
              <a:t>«</a:t>
            </a:r>
            <a:r>
              <a:rPr lang="ru-RU" sz="2400" b="1" dirty="0" err="1" smtClean="0">
                <a:solidFill>
                  <a:srgbClr val="1CF50B"/>
                </a:solidFill>
              </a:rPr>
              <a:t>Адже</a:t>
            </a:r>
            <a:r>
              <a:rPr lang="ru-RU" sz="2400" b="1" dirty="0" smtClean="0">
                <a:solidFill>
                  <a:srgbClr val="1CF50B"/>
                </a:solidFill>
              </a:rPr>
              <a:t> </a:t>
            </a:r>
            <a:r>
              <a:rPr lang="ru-RU" sz="2400" b="1" dirty="0" err="1" smtClean="0">
                <a:solidFill>
                  <a:srgbClr val="1CF50B"/>
                </a:solidFill>
              </a:rPr>
              <a:t>всі</a:t>
            </a:r>
            <a:r>
              <a:rPr lang="ru-RU" sz="2400" b="1" dirty="0" smtClean="0">
                <a:solidFill>
                  <a:srgbClr val="1CF50B"/>
                </a:solidFill>
              </a:rPr>
              <a:t> </a:t>
            </a:r>
            <a:r>
              <a:rPr lang="ru-RU" sz="2400" b="1" dirty="0" err="1" smtClean="0">
                <a:solidFill>
                  <a:srgbClr val="1CF50B"/>
                </a:solidFill>
              </a:rPr>
              <a:t>дорослі</a:t>
            </a:r>
            <a:r>
              <a:rPr lang="ru-RU" sz="2400" b="1" dirty="0" smtClean="0">
                <a:solidFill>
                  <a:srgbClr val="1CF50B"/>
                </a:solidFill>
              </a:rPr>
              <a:t> </a:t>
            </a:r>
            <a:r>
              <a:rPr lang="ru-RU" sz="2400" b="1" dirty="0" err="1" smtClean="0">
                <a:solidFill>
                  <a:srgbClr val="1CF50B"/>
                </a:solidFill>
              </a:rPr>
              <a:t>спочатку</a:t>
            </a:r>
            <a:r>
              <a:rPr lang="ru-RU" sz="2400" b="1" dirty="0" smtClean="0">
                <a:solidFill>
                  <a:srgbClr val="1CF50B"/>
                </a:solidFill>
              </a:rPr>
              <a:t> </a:t>
            </a:r>
            <a:r>
              <a:rPr lang="ru-RU" sz="2400" b="1" dirty="0" err="1" smtClean="0">
                <a:solidFill>
                  <a:srgbClr val="1CF50B"/>
                </a:solidFill>
              </a:rPr>
              <a:t>були</a:t>
            </a:r>
            <a:r>
              <a:rPr lang="ru-RU" sz="2400" b="1" dirty="0" smtClean="0">
                <a:solidFill>
                  <a:srgbClr val="1CF50B"/>
                </a:solidFill>
              </a:rPr>
              <a:t> </a:t>
            </a:r>
            <a:r>
              <a:rPr lang="ru-RU" sz="2400" b="1" dirty="0" err="1" smtClean="0">
                <a:solidFill>
                  <a:srgbClr val="1CF50B"/>
                </a:solidFill>
              </a:rPr>
              <a:t>дітьми</a:t>
            </a:r>
            <a:r>
              <a:rPr lang="ru-RU" sz="2400" b="1" dirty="0" smtClean="0">
                <a:solidFill>
                  <a:srgbClr val="1CF50B"/>
                </a:solidFill>
              </a:rPr>
              <a:t>, </a:t>
            </a:r>
            <a:r>
              <a:rPr lang="ru-RU" sz="2400" b="1" dirty="0" err="1" smtClean="0">
                <a:solidFill>
                  <a:srgbClr val="1CF50B"/>
                </a:solidFill>
              </a:rPr>
              <a:t>тільки</a:t>
            </a:r>
            <a:r>
              <a:rPr lang="ru-RU" sz="2400" b="1" dirty="0" smtClean="0">
                <a:solidFill>
                  <a:srgbClr val="1CF50B"/>
                </a:solidFill>
              </a:rPr>
              <a:t> мало </a:t>
            </a:r>
            <a:r>
              <a:rPr lang="ru-RU" sz="2400" b="1" dirty="0" err="1" smtClean="0">
                <a:solidFill>
                  <a:srgbClr val="1CF50B"/>
                </a:solidFill>
              </a:rPr>
              <a:t>хто</a:t>
            </a:r>
            <a:r>
              <a:rPr lang="ru-RU" sz="2400" b="1" dirty="0" smtClean="0">
                <a:solidFill>
                  <a:srgbClr val="1CF50B"/>
                </a:solidFill>
              </a:rPr>
              <a:t> </a:t>
            </a:r>
            <a:r>
              <a:rPr lang="ru-RU" sz="2400" b="1" dirty="0" err="1" smtClean="0">
                <a:solidFill>
                  <a:srgbClr val="1CF50B"/>
                </a:solidFill>
              </a:rPr>
              <a:t>з</a:t>
            </a:r>
            <a:r>
              <a:rPr lang="ru-RU" sz="2400" b="1" dirty="0" smtClean="0">
                <a:solidFill>
                  <a:srgbClr val="1CF50B"/>
                </a:solidFill>
              </a:rPr>
              <a:t> них про </a:t>
            </a:r>
            <a:r>
              <a:rPr lang="ru-RU" sz="2400" b="1" dirty="0" err="1" smtClean="0">
                <a:solidFill>
                  <a:srgbClr val="1CF50B"/>
                </a:solidFill>
              </a:rPr>
              <a:t>це</a:t>
            </a:r>
            <a:r>
              <a:rPr lang="ru-RU" sz="2400" b="1" dirty="0" smtClean="0">
                <a:solidFill>
                  <a:srgbClr val="1CF50B"/>
                </a:solidFill>
              </a:rPr>
              <a:t> </a:t>
            </a:r>
            <a:r>
              <a:rPr lang="ru-RU" sz="2400" b="1" dirty="0" err="1" smtClean="0">
                <a:solidFill>
                  <a:srgbClr val="1CF50B"/>
                </a:solidFill>
              </a:rPr>
              <a:t>пам'ятає</a:t>
            </a:r>
            <a:r>
              <a:rPr lang="ru-RU" sz="2400" b="1" dirty="0" smtClean="0">
                <a:solidFill>
                  <a:srgbClr val="1CF50B"/>
                </a:solidFill>
              </a:rPr>
              <a:t>»</a:t>
            </a:r>
            <a:r>
              <a:rPr lang="ru-RU" sz="2400" b="1" dirty="0" smtClean="0">
                <a:solidFill>
                  <a:srgbClr val="FFFF00"/>
                </a:solidFill>
              </a:rPr>
              <a:t> - </a:t>
            </a:r>
            <a:r>
              <a:rPr lang="ru-RU" sz="2400" b="1" dirty="0" err="1" smtClean="0">
                <a:solidFill>
                  <a:schemeClr val="accent4"/>
                </a:solidFill>
              </a:rPr>
              <a:t>Антуан</a:t>
            </a:r>
            <a:r>
              <a:rPr lang="ru-RU" sz="2400" b="1" dirty="0" smtClean="0">
                <a:solidFill>
                  <a:schemeClr val="accent4"/>
                </a:solidFill>
              </a:rPr>
              <a:t> де </a:t>
            </a:r>
            <a:r>
              <a:rPr lang="ru-RU" sz="2400" b="1" dirty="0" err="1" smtClean="0">
                <a:solidFill>
                  <a:schemeClr val="accent4"/>
                </a:solidFill>
              </a:rPr>
              <a:t>Сент-Екзюпері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з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присвяти</a:t>
            </a:r>
            <a:r>
              <a:rPr lang="ru-RU" sz="2400" b="1" dirty="0" smtClean="0">
                <a:solidFill>
                  <a:srgbClr val="FFFF00"/>
                </a:solidFill>
              </a:rPr>
              <a:t> до книги.</a:t>
            </a:r>
          </a:p>
          <a:p>
            <a:pPr fontAlgn="auto">
              <a:buFont typeface="Wingdings 3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060450" y="1627188"/>
            <a:ext cx="8824913" cy="1282700"/>
          </a:xfrm>
        </p:spPr>
        <p:txBody>
          <a:bodyPr/>
          <a:lstStyle/>
          <a:p>
            <a:pPr algn="ctr"/>
            <a:r>
              <a:rPr lang="uk-UA" sz="5400" b="1" smtClean="0">
                <a:solidFill>
                  <a:srgbClr val="00B050"/>
                </a:solidFill>
              </a:rPr>
              <a:t>Висновок…</a:t>
            </a:r>
            <a:endParaRPr lang="ru-RU" sz="5400" b="1" smtClean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9013" y="3316288"/>
            <a:ext cx="8824912" cy="3013075"/>
          </a:xfrm>
        </p:spPr>
        <p:txBody>
          <a:bodyPr rtlCol="0">
            <a:normAutofit/>
          </a:bodyPr>
          <a:lstStyle/>
          <a:p>
            <a:pPr fontAlgn="auto">
              <a:buFont typeface="Wingdings 3" charset="2"/>
              <a:buNone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Повість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«Маленький принц» </a:t>
            </a:r>
            <a:r>
              <a:rPr lang="ru-RU" b="1" dirty="0" err="1" smtClean="0">
                <a:solidFill>
                  <a:srgbClr val="FFFF00"/>
                </a:solidFill>
              </a:rPr>
              <a:t>можна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вважати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заповітом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льотчика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письменника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філософа</a:t>
            </a:r>
            <a:r>
              <a:rPr lang="ru-RU" b="1" dirty="0" smtClean="0">
                <a:solidFill>
                  <a:srgbClr val="7030A0"/>
                </a:solidFill>
              </a:rPr>
              <a:t>…</a:t>
            </a:r>
          </a:p>
          <a:p>
            <a:pPr fontAlgn="auto">
              <a:buFont typeface="Wingdings 3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Цей </a:t>
            </a:r>
            <a:r>
              <a:rPr lang="ru-RU" b="1" dirty="0" err="1" smtClean="0">
                <a:solidFill>
                  <a:srgbClr val="FFFF00"/>
                </a:solidFill>
              </a:rPr>
              <a:t>заповіт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адресований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всім</a:t>
            </a:r>
            <a:r>
              <a:rPr lang="ru-RU" b="1" dirty="0" smtClean="0">
                <a:solidFill>
                  <a:srgbClr val="FFFF00"/>
                </a:solidFill>
              </a:rPr>
              <a:t> людям.</a:t>
            </a:r>
          </a:p>
          <a:p>
            <a:pPr fontAlgn="auto">
              <a:buFont typeface="Wingdings 3" charset="2"/>
              <a:buNone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Його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потрібно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уважно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читати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інакше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можна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пропустити</a:t>
            </a:r>
            <a:r>
              <a:rPr lang="ru-RU" b="1" dirty="0" smtClean="0">
                <a:solidFill>
                  <a:srgbClr val="FFFF00"/>
                </a:solidFill>
              </a:rPr>
              <a:t> головне.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 descr="1298559413_book-read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5350" y="1246188"/>
            <a:ext cx="3449638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4" descr="reit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434975"/>
            <a:ext cx="31115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700" y="723900"/>
            <a:ext cx="8824913" cy="40528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Книги </a:t>
            </a:r>
            <a:r>
              <a:rPr lang="ru-RU" sz="2400" b="1" dirty="0" err="1" smtClean="0">
                <a:solidFill>
                  <a:srgbClr val="FFFF00"/>
                </a:solidFill>
              </a:rPr>
              <a:t>оточують</a:t>
            </a:r>
            <a:r>
              <a:rPr lang="ru-RU" sz="2400" b="1" dirty="0" smtClean="0">
                <a:solidFill>
                  <a:srgbClr val="FFFF00"/>
                </a:solidFill>
              </a:rPr>
              <a:t> нас </a:t>
            </a:r>
            <a:r>
              <a:rPr lang="ru-RU" sz="2400" b="1" dirty="0" err="1" smtClean="0">
                <a:solidFill>
                  <a:srgbClr val="FFFF00"/>
                </a:solidFill>
              </a:rPr>
              <a:t>з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дитинства</a:t>
            </a:r>
            <a:r>
              <a:rPr lang="ru-RU" sz="2400" b="1" dirty="0" smtClean="0">
                <a:solidFill>
                  <a:srgbClr val="FFFF00"/>
                </a:solidFill>
              </a:rPr>
              <a:t>. Вони </a:t>
            </a:r>
            <a:r>
              <a:rPr lang="ru-RU" sz="2400" b="1" dirty="0" err="1" smtClean="0">
                <a:solidFill>
                  <a:srgbClr val="FFFF00"/>
                </a:solidFill>
              </a:rPr>
              <a:t>супроводжують</a:t>
            </a:r>
            <a:r>
              <a:rPr lang="ru-RU" sz="2400" b="1" dirty="0" smtClean="0">
                <a:solidFill>
                  <a:srgbClr val="FFFF00"/>
                </a:solidFill>
              </a:rPr>
              <a:t> нас усе </a:t>
            </a:r>
            <a:r>
              <a:rPr lang="ru-RU" sz="2400" b="1" dirty="0" err="1" smtClean="0">
                <a:solidFill>
                  <a:srgbClr val="FFFF00"/>
                </a:solidFill>
              </a:rPr>
              <a:t>життя</a:t>
            </a:r>
            <a:r>
              <a:rPr lang="ru-RU" sz="2400" b="1" dirty="0" smtClean="0">
                <a:solidFill>
                  <a:srgbClr val="FFFF00"/>
                </a:solidFill>
              </a:rPr>
              <a:t>. Вони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розвивають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нас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почуття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краси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розширюють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наш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кругозір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змушують</a:t>
            </a:r>
            <a:r>
              <a:rPr lang="ru-RU" sz="2400" b="1" dirty="0" smtClean="0">
                <a:solidFill>
                  <a:srgbClr val="FFFF00"/>
                </a:solidFill>
              </a:rPr>
              <a:t> разом </a:t>
            </a:r>
            <a:r>
              <a:rPr lang="ru-RU" sz="2400" b="1" dirty="0" err="1" smtClean="0">
                <a:solidFill>
                  <a:srgbClr val="FFFF00"/>
                </a:solidFill>
              </a:rPr>
              <a:t>з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літературними</a:t>
            </a:r>
            <a:r>
              <a:rPr lang="ru-RU" sz="2400" b="1" dirty="0" smtClean="0">
                <a:solidFill>
                  <a:srgbClr val="FFFF00"/>
                </a:solidFill>
              </a:rPr>
              <a:t> героями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радіти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засмучуватися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переживати</a:t>
            </a:r>
            <a:r>
              <a:rPr lang="ru-RU" sz="2400" b="1" dirty="0" smtClean="0">
                <a:solidFill>
                  <a:srgbClr val="FFFF00"/>
                </a:solidFill>
              </a:rPr>
              <a:t>. Книги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піднімають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нам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настрій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нерідко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рятують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самотності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допомагають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знайти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вихід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із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ситуації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склалася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6813" y="774700"/>
            <a:ext cx="8824912" cy="4510088"/>
          </a:xfrm>
        </p:spPr>
        <p:txBody>
          <a:bodyPr rtlCol="0">
            <a:normAutofit/>
          </a:bodyPr>
          <a:lstStyle/>
          <a:p>
            <a:pPr fontAlgn="auto">
              <a:buFont typeface="Wingdings 3" charset="2"/>
              <a:buNone/>
              <a:defRPr/>
            </a:pPr>
            <a:endParaRPr lang="ru-RU" dirty="0" smtClean="0"/>
          </a:p>
          <a:p>
            <a:pPr fontAlgn="auto">
              <a:buFont typeface="Wingdings 3" charset="2"/>
              <a:buNone/>
              <a:defRPr/>
            </a:pPr>
            <a:endParaRPr lang="ru-RU" dirty="0" smtClean="0"/>
          </a:p>
          <a:p>
            <a:pPr fontAlgn="auto">
              <a:buFont typeface="Wingdings 3" charset="2"/>
              <a:buNone/>
              <a:defRPr/>
            </a:pPr>
            <a:endParaRPr lang="ru-RU" dirty="0" smtClean="0"/>
          </a:p>
          <a:p>
            <a:pPr fontAlgn="auto">
              <a:buFont typeface="Wingdings 3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Напевно,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вчасно</a:t>
            </a:r>
            <a:r>
              <a:rPr lang="ru-RU" sz="2400" b="1" i="1" dirty="0" smtClean="0">
                <a:solidFill>
                  <a:srgbClr val="7030A0"/>
                </a:solidFill>
              </a:rPr>
              <a:t> прочитана книга -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це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величезна</a:t>
            </a:r>
            <a:r>
              <a:rPr lang="ru-RU" sz="2400" b="1" i="1" dirty="0" smtClean="0">
                <a:solidFill>
                  <a:srgbClr val="7030A0"/>
                </a:solidFill>
              </a:rPr>
              <a:t> удача. </a:t>
            </a:r>
            <a:r>
              <a:rPr lang="ru-RU" b="1" dirty="0" smtClean="0">
                <a:solidFill>
                  <a:srgbClr val="FFFF00"/>
                </a:solidFill>
              </a:rPr>
              <a:t>Вона </a:t>
            </a:r>
            <a:r>
              <a:rPr lang="ru-RU" b="1" dirty="0" err="1" smtClean="0">
                <a:solidFill>
                  <a:srgbClr val="FFFF00"/>
                </a:solidFill>
              </a:rPr>
              <a:t>може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змінити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життя</a:t>
            </a:r>
            <a:r>
              <a:rPr lang="ru-RU" b="1" dirty="0" smtClean="0">
                <a:solidFill>
                  <a:srgbClr val="FFFF00"/>
                </a:solidFill>
              </a:rPr>
              <a:t> так, як не </a:t>
            </a:r>
            <a:r>
              <a:rPr lang="ru-RU" b="1" dirty="0" err="1" smtClean="0">
                <a:solidFill>
                  <a:srgbClr val="FFFF00"/>
                </a:solidFill>
              </a:rPr>
              <a:t>змінить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її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навіть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кращий</a:t>
            </a:r>
            <a:r>
              <a:rPr lang="ru-RU" b="1" dirty="0" smtClean="0">
                <a:solidFill>
                  <a:srgbClr val="FFFF00"/>
                </a:solidFill>
              </a:rPr>
              <a:t> друг.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0008-008-Aleksej-Tolstoj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2150" y="1312863"/>
            <a:ext cx="274320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11264900" cy="3252787"/>
          </a:xfrm>
        </p:spPr>
        <p:txBody>
          <a:bodyPr/>
          <a:lstStyle/>
          <a:p>
            <a:r>
              <a:rPr lang="uk-UA" smtClean="0">
                <a:solidFill>
                  <a:srgbClr val="FFFF00"/>
                </a:solidFill>
              </a:rPr>
              <a:t>Слова великої людини.</a:t>
            </a:r>
            <a:br>
              <a:rPr lang="uk-UA" smtClean="0">
                <a:solidFill>
                  <a:srgbClr val="FFFF00"/>
                </a:solidFill>
              </a:rPr>
            </a:br>
            <a:r>
              <a:rPr lang="uk-UA" smtClean="0">
                <a:solidFill>
                  <a:srgbClr val="FFFF00"/>
                </a:solidFill>
              </a:rPr>
              <a:t>Руського письменника </a:t>
            </a:r>
            <a:r>
              <a:rPr lang="uk-UA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uk-UA" smtClean="0">
                <a:solidFill>
                  <a:srgbClr val="FFFF00"/>
                </a:solidFill>
                <a:latin typeface="Arial" charset="0"/>
              </a:rPr>
            </a:br>
            <a:r>
              <a:rPr lang="uk-UA" sz="4400" b="1" smtClean="0">
                <a:solidFill>
                  <a:srgbClr val="002060"/>
                </a:solidFill>
              </a:rPr>
              <a:t>Олексія Толстого.</a:t>
            </a:r>
            <a:endParaRPr lang="ru-RU" b="1" smtClean="0">
              <a:solidFill>
                <a:srgbClr val="002060"/>
              </a:solidFill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76275" y="2641600"/>
            <a:ext cx="5465763" cy="3800475"/>
          </a:xfrm>
        </p:spPr>
        <p:txBody>
          <a:bodyPr/>
          <a:lstStyle/>
          <a:p>
            <a:pPr marL="346075" indent="-346075">
              <a:spcBef>
                <a:spcPts val="475"/>
              </a:spcBef>
              <a:buClr>
                <a:srgbClr val="F5A408"/>
              </a:buClr>
              <a:buFont typeface="Wingdings 3" pitchFamily="18" charset="2"/>
              <a:buNone/>
            </a:pPr>
            <a:r>
              <a:rPr lang="ru-RU" sz="2800" b="1" smtClean="0">
                <a:solidFill>
                  <a:schemeClr val="bg1"/>
                </a:solidFill>
              </a:rPr>
              <a:t>«хороша книга - точно бесіда з розумною людиною»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431800"/>
            <a:ext cx="8824912" cy="5292725"/>
          </a:xfrm>
        </p:spPr>
        <p:txBody>
          <a:bodyPr rtlCol="0">
            <a:normAutofit/>
          </a:bodyPr>
          <a:lstStyle/>
          <a:p>
            <a:pPr fontAlgn="auto">
              <a:buFont typeface="Wingdings 3" charset="2"/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fontAlgn="auto">
              <a:buFont typeface="Wingdings 3" charset="2"/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fontAlgn="auto">
              <a:buFont typeface="Wingdings 3" charset="2"/>
              <a:buNone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Адже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читаючи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улюблену</a:t>
            </a:r>
            <a:r>
              <a:rPr lang="ru-RU" b="1" dirty="0" smtClean="0">
                <a:solidFill>
                  <a:srgbClr val="FFFF00"/>
                </a:solidFill>
              </a:rPr>
              <a:t> книгу, </a:t>
            </a:r>
            <a:r>
              <a:rPr lang="ru-RU" b="1" dirty="0" err="1" smtClean="0">
                <a:solidFill>
                  <a:srgbClr val="FFFF00"/>
                </a:solidFill>
              </a:rPr>
              <a:t>ти</a:t>
            </a:r>
            <a:r>
              <a:rPr lang="ru-RU" b="1" dirty="0" smtClean="0">
                <a:solidFill>
                  <a:srgbClr val="FFFF00"/>
                </a:solidFill>
              </a:rPr>
              <a:t> як </a:t>
            </a:r>
            <a:r>
              <a:rPr lang="ru-RU" b="1" dirty="0" err="1" smtClean="0">
                <a:solidFill>
                  <a:srgbClr val="FFFF00"/>
                </a:solidFill>
              </a:rPr>
              <a:t>би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спілкуєшся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FF00"/>
                </a:solidFill>
              </a:rPr>
              <a:t> героями, </a:t>
            </a:r>
            <a:r>
              <a:rPr lang="ru-RU" b="1" dirty="0" err="1" smtClean="0">
                <a:solidFill>
                  <a:srgbClr val="FFFF00"/>
                </a:solidFill>
              </a:rPr>
              <a:t>подорожуєш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FF00"/>
                </a:solidFill>
              </a:rPr>
              <a:t> ними, </a:t>
            </a:r>
            <a:r>
              <a:rPr lang="ru-RU" b="1" dirty="0" err="1" smtClean="0">
                <a:solidFill>
                  <a:srgbClr val="FFFF00"/>
                </a:solidFill>
              </a:rPr>
              <a:t>хочеш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порадити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їм</a:t>
            </a:r>
            <a:r>
              <a:rPr lang="ru-RU" b="1" dirty="0" smtClean="0">
                <a:solidFill>
                  <a:srgbClr val="FFFF00"/>
                </a:solidFill>
              </a:rPr>
              <a:t> , а </a:t>
            </a:r>
            <a:r>
              <a:rPr lang="ru-RU" b="1" dirty="0" err="1" smtClean="0">
                <a:solidFill>
                  <a:srgbClr val="FFFF00"/>
                </a:solidFill>
              </a:rPr>
              <a:t>іноді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чекаєш</a:t>
            </a:r>
            <a:r>
              <a:rPr lang="ru-RU" b="1" dirty="0" smtClean="0">
                <a:solidFill>
                  <a:srgbClr val="FFFF00"/>
                </a:solidFill>
              </a:rPr>
              <a:t> сам </a:t>
            </a:r>
            <a:r>
              <a:rPr lang="ru-RU" b="1" dirty="0" err="1" smtClean="0">
                <a:solidFill>
                  <a:srgbClr val="FFFF00"/>
                </a:solidFill>
              </a:rPr>
              <a:t>від</a:t>
            </a:r>
            <a:r>
              <a:rPr lang="ru-RU" b="1" dirty="0" smtClean="0">
                <a:solidFill>
                  <a:srgbClr val="FFFF00"/>
                </a:solidFill>
              </a:rPr>
              <a:t> них </a:t>
            </a:r>
            <a:r>
              <a:rPr lang="ru-RU" b="1" dirty="0" err="1" smtClean="0">
                <a:solidFill>
                  <a:srgbClr val="FFFF00"/>
                </a:solidFill>
              </a:rPr>
              <a:t>допомоги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7650" name="Рисунок 3" descr="1323333639_rewalls.com-198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6775" y="243522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168400" y="560388"/>
            <a:ext cx="9404350" cy="1400175"/>
          </a:xfrm>
        </p:spPr>
        <p:txBody>
          <a:bodyPr/>
          <a:lstStyle/>
          <a:p>
            <a:pPr algn="ctr"/>
            <a:r>
              <a:rPr lang="uk-UA" b="1" i="1" smtClean="0">
                <a:solidFill>
                  <a:srgbClr val="002060"/>
                </a:solidFill>
              </a:rPr>
              <a:t>“Маленький  принц”</a:t>
            </a:r>
            <a:endParaRPr lang="ru-RU" b="1" i="1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7388" y="1633538"/>
            <a:ext cx="5072062" cy="4778375"/>
          </a:xfrm>
        </p:spPr>
        <p:txBody>
          <a:bodyPr rtlCol="0"/>
          <a:lstStyle/>
          <a:p>
            <a:pPr marL="347472" indent="-347472" fontAlgn="auto">
              <a:spcBef>
                <a:spcPts val="0"/>
              </a:spcBef>
              <a:buClr>
                <a:srgbClr val="F5A408"/>
              </a:buClr>
              <a:buFont typeface="Wingdings 3" charset="2"/>
              <a:buNone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Мені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подобається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повість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chemeClr val="accent4"/>
                </a:solidFill>
              </a:rPr>
              <a:t>Антуана</a:t>
            </a:r>
            <a:r>
              <a:rPr lang="ru-RU" b="1" i="1" dirty="0" smtClean="0">
                <a:solidFill>
                  <a:schemeClr val="accent4"/>
                </a:solidFill>
              </a:rPr>
              <a:t> де </a:t>
            </a:r>
            <a:r>
              <a:rPr lang="ru-RU" b="1" i="1" dirty="0" err="1" smtClean="0">
                <a:solidFill>
                  <a:schemeClr val="accent4"/>
                </a:solidFill>
              </a:rPr>
              <a:t>Сент</a:t>
            </a:r>
            <a:r>
              <a:rPr lang="ru-RU" b="1" i="1" dirty="0" smtClean="0">
                <a:solidFill>
                  <a:schemeClr val="accent4"/>
                </a:solidFill>
              </a:rPr>
              <a:t> </a:t>
            </a:r>
            <a:r>
              <a:rPr lang="ru-RU" b="1" i="1" dirty="0" err="1" smtClean="0">
                <a:solidFill>
                  <a:schemeClr val="accent4"/>
                </a:solidFill>
              </a:rPr>
              <a:t>Екзюпері</a:t>
            </a:r>
            <a:r>
              <a:rPr lang="ru-RU" b="1" i="1" dirty="0" smtClean="0">
                <a:solidFill>
                  <a:schemeClr val="accent4"/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«Маленький принц». </a:t>
            </a:r>
            <a:r>
              <a:rPr lang="ru-RU" b="1" dirty="0" err="1" smtClean="0">
                <a:solidFill>
                  <a:srgbClr val="FFFF00"/>
                </a:solidFill>
              </a:rPr>
              <a:t>Це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сумна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казка</a:t>
            </a:r>
            <a:r>
              <a:rPr lang="ru-RU" b="1" dirty="0" smtClean="0">
                <a:solidFill>
                  <a:srgbClr val="FFFF00"/>
                </a:solidFill>
              </a:rPr>
              <a:t> про </a:t>
            </a:r>
            <a:r>
              <a:rPr lang="ru-RU" b="1" dirty="0" err="1" smtClean="0">
                <a:solidFill>
                  <a:srgbClr val="7030A0"/>
                </a:solidFill>
              </a:rPr>
              <a:t>дорослих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дітей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</a:rPr>
              <a:t>Це</a:t>
            </a:r>
            <a:r>
              <a:rPr lang="ru-RU" b="1" dirty="0" smtClean="0">
                <a:solidFill>
                  <a:srgbClr val="FFFF00"/>
                </a:solidFill>
              </a:rPr>
              <a:t> мудра </a:t>
            </a:r>
            <a:r>
              <a:rPr lang="ru-RU" b="1" dirty="0" err="1" smtClean="0">
                <a:solidFill>
                  <a:srgbClr val="FFFF00"/>
                </a:solidFill>
              </a:rPr>
              <a:t>казка</a:t>
            </a:r>
            <a:r>
              <a:rPr lang="ru-RU" b="1" dirty="0" smtClean="0">
                <a:solidFill>
                  <a:srgbClr val="FFFF00"/>
                </a:solidFill>
              </a:rPr>
              <a:t>, яка адресована, </a:t>
            </a:r>
            <a:r>
              <a:rPr lang="ru-RU" b="1" dirty="0" err="1" smtClean="0">
                <a:solidFill>
                  <a:srgbClr val="FFFF00"/>
                </a:solidFill>
              </a:rPr>
              <a:t>швидше</a:t>
            </a:r>
            <a:r>
              <a:rPr lang="ru-RU" b="1" dirty="0" smtClean="0">
                <a:solidFill>
                  <a:srgbClr val="FFFF00"/>
                </a:solidFill>
              </a:rPr>
              <a:t> за все,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дорослим</a:t>
            </a:r>
            <a:r>
              <a:rPr lang="ru-RU" b="1" dirty="0" smtClean="0">
                <a:solidFill>
                  <a:srgbClr val="FFFF00"/>
                </a:solidFill>
              </a:rPr>
              <a:t>. Для </a:t>
            </a:r>
            <a:r>
              <a:rPr lang="ru-RU" b="1" i="1" dirty="0" err="1" smtClean="0">
                <a:solidFill>
                  <a:schemeClr val="accent4"/>
                </a:solidFill>
              </a:rPr>
              <a:t>Екзюпері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було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дуже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важливо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написати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таку</a:t>
            </a:r>
            <a:r>
              <a:rPr lang="ru-RU" b="1" dirty="0" smtClean="0">
                <a:solidFill>
                  <a:srgbClr val="FFFF00"/>
                </a:solidFill>
              </a:rPr>
              <a:t> книгу…</a:t>
            </a:r>
          </a:p>
          <a:p>
            <a:pPr marL="347472" indent="-347472" fontAlgn="auto">
              <a:spcBef>
                <a:spcPts val="0"/>
              </a:spcBef>
              <a:buClr>
                <a:srgbClr val="F5A408"/>
              </a:buClr>
              <a:buFont typeface="Wingdings 3" charset="2"/>
              <a:buNone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Адже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він</a:t>
            </a:r>
            <a:r>
              <a:rPr lang="ru-RU" b="1" dirty="0" smtClean="0">
                <a:solidFill>
                  <a:srgbClr val="FFFF00"/>
                </a:solidFill>
              </a:rPr>
              <a:t> часто </a:t>
            </a:r>
            <a:r>
              <a:rPr lang="ru-RU" b="1" dirty="0" err="1" smtClean="0">
                <a:solidFill>
                  <a:srgbClr val="FFFF00"/>
                </a:solidFill>
              </a:rPr>
              <a:t>повторював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доброї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насінини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обов'язково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виросте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добре дерево.</a:t>
            </a:r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234238" y="2281238"/>
            <a:ext cx="4395787" cy="4200525"/>
          </a:xfrm>
        </p:spPr>
        <p:txBody>
          <a:bodyPr rtlCol="0"/>
          <a:lstStyle/>
          <a:p>
            <a:pPr fontAlgn="auto">
              <a:buFont typeface="Wingdings 3" charset="2"/>
              <a:buNone/>
              <a:defRPr/>
            </a:pPr>
            <a:r>
              <a:rPr lang="ru-RU" b="1" i="1" dirty="0" err="1" smtClean="0">
                <a:solidFill>
                  <a:schemeClr val="accent4"/>
                </a:solidFill>
              </a:rPr>
              <a:t>Екзюпері</a:t>
            </a:r>
            <a:r>
              <a:rPr lang="ru-RU" dirty="0" smtClean="0"/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льотчик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письменник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розмірковує</a:t>
            </a:r>
            <a:r>
              <a:rPr lang="ru-RU" b="1" dirty="0" smtClean="0">
                <a:solidFill>
                  <a:srgbClr val="FFFF00"/>
                </a:solidFill>
              </a:rPr>
              <a:t> про </a:t>
            </a:r>
            <a:r>
              <a:rPr lang="ru-RU" b="1" dirty="0" err="1" smtClean="0">
                <a:solidFill>
                  <a:srgbClr val="FFFF00"/>
                </a:solidFill>
              </a:rPr>
              <a:t>найважливіше</a:t>
            </a:r>
            <a:r>
              <a:rPr lang="ru-RU" b="1" dirty="0" smtClean="0">
                <a:solidFill>
                  <a:srgbClr val="FFFF00"/>
                </a:solidFill>
              </a:rPr>
              <a:t> - </a:t>
            </a:r>
            <a:r>
              <a:rPr lang="ru-RU" b="1" dirty="0" err="1" smtClean="0">
                <a:solidFill>
                  <a:srgbClr val="FFFF00"/>
                </a:solidFill>
              </a:rPr>
              <a:t>про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вічні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питання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нашого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життя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r>
              <a:rPr lang="ru-RU" dirty="0" smtClean="0"/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добро</a:t>
            </a:r>
            <a:r>
              <a:rPr lang="ru-RU" dirty="0" smtClean="0"/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зло</a:t>
            </a:r>
            <a:r>
              <a:rPr lang="ru-RU" dirty="0" smtClean="0"/>
              <a:t>,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 красу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байдужість</a:t>
            </a:r>
            <a:r>
              <a:rPr lang="ru-RU" dirty="0" smtClean="0"/>
              <a:t>,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 дружбу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кохання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про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вірність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відповідальність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свої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вчинки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29392" y="795647"/>
          <a:ext cx="9421071" cy="5452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975" y="593725"/>
            <a:ext cx="11163300" cy="5913438"/>
          </a:xfrm>
        </p:spPr>
        <p:txBody>
          <a:bodyPr rtlCol="0">
            <a:normAutofit/>
          </a:bodyPr>
          <a:lstStyle/>
          <a:p>
            <a:pPr fontAlgn="auto">
              <a:buFont typeface="Wingdings 3" charset="2"/>
              <a:buNone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Маленький принц </a:t>
            </a:r>
            <a:r>
              <a:rPr lang="ru-RU" b="1" dirty="0" err="1" smtClean="0">
                <a:solidFill>
                  <a:srgbClr val="FFFF00"/>
                </a:solidFill>
              </a:rPr>
              <a:t>залишає</a:t>
            </a:r>
            <a:r>
              <a:rPr lang="ru-RU" b="1" dirty="0" smtClean="0">
                <a:solidFill>
                  <a:srgbClr val="FFFF00"/>
                </a:solidFill>
              </a:rPr>
              <a:t> свою </a:t>
            </a:r>
            <a:r>
              <a:rPr lang="ru-RU" b="1" dirty="0" err="1" smtClean="0">
                <a:solidFill>
                  <a:srgbClr val="FFFF00"/>
                </a:solidFill>
              </a:rPr>
              <a:t>рідну</a:t>
            </a:r>
            <a:r>
              <a:rPr lang="ru-RU" b="1" dirty="0" smtClean="0">
                <a:solidFill>
                  <a:srgbClr val="FFFF00"/>
                </a:solidFill>
              </a:rPr>
              <a:t> планету, де </a:t>
            </a:r>
            <a:r>
              <a:rPr lang="ru-RU" b="1" dirty="0" err="1" smtClean="0">
                <a:solidFill>
                  <a:srgbClr val="FFFF00"/>
                </a:solidFill>
              </a:rPr>
              <a:t>головним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його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заняттям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було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милуватися</a:t>
            </a:r>
            <a:r>
              <a:rPr lang="ru-RU" b="1" dirty="0" smtClean="0">
                <a:solidFill>
                  <a:srgbClr val="FFFF00"/>
                </a:solidFill>
              </a:rPr>
              <a:t> заходом </a:t>
            </a:r>
            <a:r>
              <a:rPr lang="ru-RU" b="1" dirty="0" err="1" smtClean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доглядати</a:t>
            </a:r>
            <a:r>
              <a:rPr lang="ru-RU" b="1" dirty="0" smtClean="0">
                <a:solidFill>
                  <a:srgbClr val="FFFF00"/>
                </a:solidFill>
              </a:rPr>
              <a:t> за </a:t>
            </a:r>
            <a:r>
              <a:rPr lang="ru-RU" b="1" dirty="0" err="1" smtClean="0">
                <a:solidFill>
                  <a:srgbClr val="FFFF00"/>
                </a:solidFill>
              </a:rPr>
              <a:t>примхливої</a:t>
            </a:r>
            <a:r>
              <a:rPr lang="ru-RU" b="1" dirty="0" smtClean="0">
                <a:solidFill>
                  <a:srgbClr val="FFFF00"/>
                </a:solidFill>
              </a:rPr>
              <a:t> ​​</a:t>
            </a:r>
            <a:r>
              <a:rPr lang="ru-RU" b="1" dirty="0" err="1" smtClean="0">
                <a:solidFill>
                  <a:srgbClr val="FFFF00"/>
                </a:solidFill>
              </a:rPr>
              <a:t>трояндою</a:t>
            </a:r>
            <a:r>
              <a:rPr lang="ru-RU" b="1" dirty="0" smtClean="0">
                <a:solidFill>
                  <a:srgbClr val="FFFF00"/>
                </a:solidFill>
              </a:rPr>
              <a:t>. Там </a:t>
            </a:r>
            <a:r>
              <a:rPr lang="ru-RU" b="1" dirty="0" err="1" smtClean="0">
                <a:solidFill>
                  <a:srgbClr val="FFFF00"/>
                </a:solidFill>
              </a:rPr>
              <a:t>він</a:t>
            </a:r>
            <a:r>
              <a:rPr lang="ru-RU" b="1" dirty="0" smtClean="0">
                <a:solidFill>
                  <a:srgbClr val="FFFF00"/>
                </a:solidFill>
              </a:rPr>
              <a:t> жив за правилом: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«Встав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вранці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вмився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привів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себе в порядок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відразу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ж приведи в порядок свою планету»</a:t>
            </a:r>
            <a:r>
              <a:rPr lang="ru-RU" b="1" dirty="0" smtClean="0">
                <a:solidFill>
                  <a:srgbClr val="FFFF00"/>
                </a:solidFill>
              </a:rPr>
              <a:t>. Хлопчик </a:t>
            </a:r>
            <a:r>
              <a:rPr lang="ru-RU" b="1" dirty="0" err="1" smtClean="0">
                <a:solidFill>
                  <a:srgbClr val="FFFF00"/>
                </a:solidFill>
              </a:rPr>
              <a:t>відправляється</a:t>
            </a:r>
            <a:r>
              <a:rPr lang="ru-RU" b="1" dirty="0" smtClean="0">
                <a:solidFill>
                  <a:srgbClr val="FFFF00"/>
                </a:solidFill>
              </a:rPr>
              <a:t> в </a:t>
            </a:r>
            <a:r>
              <a:rPr lang="ru-RU" b="1" dirty="0" err="1" smtClean="0">
                <a:solidFill>
                  <a:srgbClr val="FFFF00"/>
                </a:solidFill>
              </a:rPr>
              <a:t>далеку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подорож</a:t>
            </a:r>
            <a:r>
              <a:rPr lang="ru-RU" b="1" dirty="0" smtClean="0">
                <a:solidFill>
                  <a:srgbClr val="FFFF00"/>
                </a:solidFill>
              </a:rPr>
              <a:t> на </a:t>
            </a:r>
            <a:r>
              <a:rPr lang="ru-RU" b="1" dirty="0" err="1" smtClean="0">
                <a:solidFill>
                  <a:srgbClr val="FFFF00"/>
                </a:solidFill>
              </a:rPr>
              <a:t>інші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планети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щоб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знайти</a:t>
            </a:r>
            <a:r>
              <a:rPr lang="ru-RU" b="1" dirty="0" smtClean="0">
                <a:solidFill>
                  <a:srgbClr val="FFFF00"/>
                </a:solidFill>
              </a:rPr>
              <a:t> друга. Так </a:t>
            </a:r>
            <a:r>
              <a:rPr lang="ru-RU" b="1" dirty="0" err="1" smtClean="0">
                <a:solidFill>
                  <a:srgbClr val="FFFF00"/>
                </a:solidFill>
              </a:rPr>
              <a:t>він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потрапляє</a:t>
            </a:r>
            <a:r>
              <a:rPr lang="ru-RU" b="1" dirty="0" smtClean="0">
                <a:solidFill>
                  <a:srgbClr val="FFFF00"/>
                </a:solidFill>
              </a:rPr>
              <a:t> на Землю - на нашу планету, </a:t>
            </a:r>
            <a:r>
              <a:rPr lang="ru-RU" b="1" dirty="0" err="1" smtClean="0">
                <a:solidFill>
                  <a:srgbClr val="FFFF00"/>
                </a:solidFill>
              </a:rPr>
              <a:t>єдину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кохану</a:t>
            </a:r>
            <a:r>
              <a:rPr lang="ru-RU" b="1" dirty="0" smtClean="0">
                <a:solidFill>
                  <a:srgbClr val="FFFF00"/>
                </a:solidFill>
              </a:rPr>
              <a:t>, часом </a:t>
            </a:r>
            <a:r>
              <a:rPr lang="ru-RU" b="1" dirty="0" err="1" smtClean="0">
                <a:solidFill>
                  <a:srgbClr val="FFFF00"/>
                </a:solidFill>
              </a:rPr>
              <a:t>недобру</a:t>
            </a:r>
            <a:r>
              <a:rPr lang="ru-RU" b="1" dirty="0" smtClean="0">
                <a:solidFill>
                  <a:srgbClr val="FFFF00"/>
                </a:solidFill>
              </a:rPr>
              <a:t>. Тут Маленький принц </a:t>
            </a:r>
            <a:r>
              <a:rPr lang="ru-RU" b="1" dirty="0" err="1" smtClean="0">
                <a:solidFill>
                  <a:srgbClr val="FFFF00"/>
                </a:solidFill>
              </a:rPr>
              <a:t>зустрічається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льотчиком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який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розповів</a:t>
            </a:r>
            <a:r>
              <a:rPr lang="ru-RU" b="1" dirty="0" smtClean="0">
                <a:solidFill>
                  <a:srgbClr val="FFFF00"/>
                </a:solidFill>
              </a:rPr>
              <a:t> нам </a:t>
            </a:r>
            <a:r>
              <a:rPr lang="ru-RU" b="1" dirty="0" err="1" smtClean="0">
                <a:solidFill>
                  <a:srgbClr val="FFFF00"/>
                </a:solidFill>
              </a:rPr>
              <a:t>цю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історію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22" name="Рисунок 4" descr="show2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2822575"/>
            <a:ext cx="25908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2455" y="1045027"/>
            <a:ext cx="6575882" cy="4536373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buFont typeface="Wingdings 3" charset="2"/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fontAlgn="auto">
              <a:buFont typeface="Wingdings 3" charset="2"/>
              <a:buNone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Символічні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шість</a:t>
            </a:r>
            <a:r>
              <a:rPr lang="ru-RU" b="1" dirty="0" smtClean="0">
                <a:solidFill>
                  <a:srgbClr val="FFFF00"/>
                </a:solidFill>
              </a:rPr>
              <a:t> планет, на </a:t>
            </a:r>
            <a:r>
              <a:rPr lang="ru-RU" b="1" dirty="0" err="1" smtClean="0">
                <a:solidFill>
                  <a:srgbClr val="FFFF00"/>
                </a:solidFill>
              </a:rPr>
              <a:t>яких</a:t>
            </a:r>
            <a:r>
              <a:rPr lang="ru-RU" b="1" dirty="0" smtClean="0">
                <a:solidFill>
                  <a:srgbClr val="FFFF00"/>
                </a:solidFill>
              </a:rPr>
              <a:t> до </a:t>
            </a:r>
            <a:r>
              <a:rPr lang="ru-RU" b="1" dirty="0" err="1" smtClean="0">
                <a:solidFill>
                  <a:srgbClr val="FFFF00"/>
                </a:solidFill>
              </a:rPr>
              <a:t>цього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побував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Маленький принц</a:t>
            </a:r>
            <a:r>
              <a:rPr lang="ru-RU" b="1" dirty="0" smtClean="0">
                <a:solidFill>
                  <a:srgbClr val="FFFF00"/>
                </a:solidFill>
              </a:rPr>
              <a:t>, Вони </a:t>
            </a:r>
            <a:r>
              <a:rPr lang="ru-RU" b="1" dirty="0" err="1" smtClean="0">
                <a:solidFill>
                  <a:srgbClr val="FFFF00"/>
                </a:solidFill>
              </a:rPr>
              <a:t>втілюють</a:t>
            </a:r>
            <a:r>
              <a:rPr lang="ru-RU" b="1" dirty="0" smtClean="0">
                <a:solidFill>
                  <a:srgbClr val="FFFF00"/>
                </a:solidFill>
              </a:rPr>
              <a:t> те, </a:t>
            </a:r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притаманне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сьомий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планеті</a:t>
            </a:r>
            <a:r>
              <a:rPr lang="ru-RU" b="1" dirty="0" smtClean="0">
                <a:solidFill>
                  <a:srgbClr val="FFFF00"/>
                </a:solidFill>
              </a:rPr>
              <a:t>, на </a:t>
            </a:r>
            <a:r>
              <a:rPr lang="ru-RU" b="1" dirty="0" err="1" smtClean="0">
                <a:solidFill>
                  <a:srgbClr val="FFFF00"/>
                </a:solidFill>
              </a:rPr>
              <a:t>якій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живемо</a:t>
            </a:r>
            <a:r>
              <a:rPr lang="ru-RU" b="1" dirty="0" smtClean="0">
                <a:solidFill>
                  <a:srgbClr val="FFFF00"/>
                </a:solidFill>
              </a:rPr>
              <a:t> ми - </a:t>
            </a:r>
            <a:r>
              <a:rPr lang="ru-RU" b="1" dirty="0" smtClean="0">
                <a:solidFill>
                  <a:srgbClr val="0070C0"/>
                </a:solidFill>
              </a:rPr>
              <a:t>Влада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честолюбство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марна</a:t>
            </a:r>
            <a:r>
              <a:rPr lang="ru-RU" b="1" dirty="0" smtClean="0">
                <a:solidFill>
                  <a:srgbClr val="0070C0"/>
                </a:solidFill>
              </a:rPr>
              <a:t> трата часу на </a:t>
            </a:r>
            <a:r>
              <a:rPr lang="ru-RU" b="1" dirty="0" err="1" smtClean="0">
                <a:solidFill>
                  <a:srgbClr val="0070C0"/>
                </a:solidFill>
              </a:rPr>
              <a:t>безглузді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справи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039516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TS103039516</Template>
  <TotalTime>5</TotalTime>
  <Words>434</Words>
  <Application>Microsoft Office PowerPoint</Application>
  <PresentationFormat>Произвольный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Century Gothic</vt:lpstr>
      <vt:lpstr>Arial</vt:lpstr>
      <vt:lpstr>Wingdings 3</vt:lpstr>
      <vt:lpstr>Calibri</vt:lpstr>
      <vt:lpstr>TS103039516</vt:lpstr>
      <vt:lpstr>TS103039516</vt:lpstr>
      <vt:lpstr>TS103039516</vt:lpstr>
      <vt:lpstr>TS103039516</vt:lpstr>
      <vt:lpstr>TS103039516</vt:lpstr>
      <vt:lpstr>Книга,  без якої я не уявляю свого життя…</vt:lpstr>
      <vt:lpstr>Книги оточують нас з дитинства. Вони супроводжують нас усе життя. Вони розвивають у нас почуття краси, розширюють наш кругозір, змушують разом з літературними героями радіти, засмучуватися або переживати. Книги піднімають нам настрій, нерідко рятують від самотності, допомагають знайти вихід із ситуації, що склалася.</vt:lpstr>
      <vt:lpstr>Слайд 3</vt:lpstr>
      <vt:lpstr>Слова великої людини. Руського письменника  Олексія Толстого.</vt:lpstr>
      <vt:lpstr>Слайд 5</vt:lpstr>
      <vt:lpstr>“Маленький  принц”</vt:lpstr>
      <vt:lpstr>Слайд 7</vt:lpstr>
      <vt:lpstr>Слайд 8</vt:lpstr>
      <vt:lpstr>Слайд 9</vt:lpstr>
      <vt:lpstr>Вислови Маленького принца…</vt:lpstr>
      <vt:lpstr>Слайд 11</vt:lpstr>
      <vt:lpstr>Слайд 12</vt:lpstr>
      <vt:lpstr>Слайд 13</vt:lpstr>
      <vt:lpstr>Висновок…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Книга,  без якої я не уявляю свого життя…</dc:title>
  <dc:creator/>
  <cp:lastModifiedBy/>
  <cp:revision>2</cp:revision>
  <dcterms:created xsi:type="dcterms:W3CDTF">2013-04-24T14:02:49Z</dcterms:created>
  <dcterms:modified xsi:type="dcterms:W3CDTF">2014-04-22T19:00:13Z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