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2250"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14.05.2014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14.05.2014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14.05.2014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14.05.2014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14.05.2014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14.05.2014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14.05.2014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14.05.2014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14.05.2014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14.05.2014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14.05.2014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14.05.2014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51720" y="476672"/>
            <a:ext cx="8636496" cy="1254001"/>
          </a:xfrm>
          <a:ln>
            <a:noFill/>
          </a:ln>
          <a:effectLst>
            <a:outerShdw blurRad="50800" dist="38100" dir="2700000" algn="tl" rotWithShape="0">
              <a:prstClr val="black">
                <a:alpha val="40000"/>
              </a:prstClr>
            </a:outerShdw>
          </a:effectLst>
        </p:spPr>
        <p:txBody>
          <a:bodyPr>
            <a:normAutofit fontScale="90000"/>
          </a:bodyPr>
          <a:lstStyle/>
          <a:p>
            <a:r>
              <a:rPr lang="en-US" sz="7200" dirty="0" smtClean="0">
                <a:solidFill>
                  <a:schemeClr val="tx1">
                    <a:lumMod val="85000"/>
                    <a:lumOff val="15000"/>
                  </a:schemeClr>
                </a:solidFill>
                <a:latin typeface="DotumChe" pitchFamily="49" charset="-127"/>
                <a:ea typeface="DotumChe" pitchFamily="49" charset="-127"/>
              </a:rPr>
              <a:t>Education in   Australia</a:t>
            </a:r>
            <a:endParaRPr lang="uk-UA" sz="7200" dirty="0">
              <a:solidFill>
                <a:schemeClr val="tx1">
                  <a:lumMod val="85000"/>
                  <a:lumOff val="15000"/>
                </a:schemeClr>
              </a:solidFill>
              <a:latin typeface="DotumChe" pitchFamily="49" charset="-127"/>
              <a:ea typeface="DotumChe" pitchFamily="49" charset="-127"/>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6" name="Прямоугольник 5"/>
          <p:cNvSpPr/>
          <p:nvPr/>
        </p:nvSpPr>
        <p:spPr>
          <a:xfrm>
            <a:off x="395536" y="4653136"/>
            <a:ext cx="8496944" cy="1754326"/>
          </a:xfrm>
          <a:prstGeom prst="rect">
            <a:avLst/>
          </a:prstGeom>
        </p:spPr>
        <p:txBody>
          <a:bodyPr wrap="square">
            <a:spAutoFit/>
          </a:bodyPr>
          <a:lstStyle/>
          <a:p>
            <a:r>
              <a:rPr lang="en-US" sz="3600" b="1" dirty="0" smtClean="0"/>
              <a:t>University of Adelaide </a:t>
            </a:r>
            <a:r>
              <a:rPr lang="en-US" sz="2400" dirty="0" smtClean="0"/>
              <a:t>- Australia State University, one of the oldest in the country. The main campus is located in the heart of Adelaide. Member of the Group of Eight and the Sandstone universities.</a:t>
            </a:r>
            <a:endParaRPr lang="uk-UA" sz="2400" dirty="0"/>
          </a:p>
        </p:txBody>
      </p:sp>
      <p:pic>
        <p:nvPicPr>
          <p:cNvPr id="8" name="Содержимое 7" descr="3dd9e44b67e2.jpg"/>
          <p:cNvPicPr>
            <a:picLocks noGrp="1" noChangeAspect="1"/>
          </p:cNvPicPr>
          <p:nvPr>
            <p:ph idx="1"/>
          </p:nvPr>
        </p:nvPicPr>
        <p:blipFill>
          <a:blip r:embed="rId2" cstate="print"/>
          <a:stretch>
            <a:fillRect/>
          </a:stretch>
        </p:blipFill>
        <p:spPr>
          <a:xfrm>
            <a:off x="3059832" y="260648"/>
            <a:ext cx="5256584" cy="3942439"/>
          </a:xfrm>
        </p:spPr>
      </p:pic>
      <p:pic>
        <p:nvPicPr>
          <p:cNvPr id="9" name="Рисунок 8" descr="un_adel.jpg"/>
          <p:cNvPicPr>
            <a:picLocks noChangeAspect="1"/>
          </p:cNvPicPr>
          <p:nvPr/>
        </p:nvPicPr>
        <p:blipFill>
          <a:blip r:embed="rId3" cstate="print"/>
          <a:stretch>
            <a:fillRect/>
          </a:stretch>
        </p:blipFill>
        <p:spPr>
          <a:xfrm>
            <a:off x="179512" y="332656"/>
            <a:ext cx="2486025" cy="1838325"/>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4" name="Содержимое 3" descr="Cranfield_University_Arms_2007.jpg"/>
          <p:cNvPicPr>
            <a:picLocks noGrp="1" noChangeAspect="1"/>
          </p:cNvPicPr>
          <p:nvPr>
            <p:ph idx="1"/>
          </p:nvPr>
        </p:nvPicPr>
        <p:blipFill>
          <a:blip r:embed="rId2" cstate="print"/>
          <a:stretch>
            <a:fillRect/>
          </a:stretch>
        </p:blipFill>
        <p:spPr>
          <a:xfrm>
            <a:off x="179512" y="116632"/>
            <a:ext cx="2196724" cy="2304256"/>
          </a:xfrm>
        </p:spPr>
      </p:pic>
      <p:sp>
        <p:nvSpPr>
          <p:cNvPr id="5" name="Прямоугольник 4"/>
          <p:cNvSpPr/>
          <p:nvPr/>
        </p:nvSpPr>
        <p:spPr>
          <a:xfrm>
            <a:off x="2339752" y="188640"/>
            <a:ext cx="7038528" cy="2000548"/>
          </a:xfrm>
          <a:prstGeom prst="rect">
            <a:avLst/>
          </a:prstGeom>
        </p:spPr>
        <p:txBody>
          <a:bodyPr wrap="square">
            <a:spAutoFit/>
          </a:bodyPr>
          <a:lstStyle/>
          <a:p>
            <a:r>
              <a:rPr lang="en-US" sz="4000" b="1" dirty="0" err="1" smtClean="0"/>
              <a:t>Cranfield</a:t>
            </a:r>
            <a:r>
              <a:rPr lang="en-US" sz="4000" b="1" dirty="0" smtClean="0"/>
              <a:t> University </a:t>
            </a:r>
            <a:r>
              <a:rPr lang="en-US" sz="2800" dirty="0" smtClean="0"/>
              <a:t>- French-British research university, the largest center of applied research, development and design in Europe.</a:t>
            </a:r>
            <a:endParaRPr lang="uk-UA" sz="2800" dirty="0"/>
          </a:p>
        </p:txBody>
      </p:sp>
      <p:pic>
        <p:nvPicPr>
          <p:cNvPr id="6" name="Рисунок 5" descr="кренф.jpg"/>
          <p:cNvPicPr>
            <a:picLocks noChangeAspect="1"/>
          </p:cNvPicPr>
          <p:nvPr/>
        </p:nvPicPr>
        <p:blipFill>
          <a:blip r:embed="rId3" cstate="print"/>
          <a:stretch>
            <a:fillRect/>
          </a:stretch>
        </p:blipFill>
        <p:spPr>
          <a:xfrm>
            <a:off x="1115616" y="2564904"/>
            <a:ext cx="7128792" cy="3903862"/>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4" name="Содержимое 3" descr="2000px-UNSW_crest.svg.png"/>
          <p:cNvPicPr>
            <a:picLocks noGrp="1" noChangeAspect="1"/>
          </p:cNvPicPr>
          <p:nvPr>
            <p:ph idx="1"/>
          </p:nvPr>
        </p:nvPicPr>
        <p:blipFill>
          <a:blip r:embed="rId2" cstate="print"/>
          <a:stretch>
            <a:fillRect/>
          </a:stretch>
        </p:blipFill>
        <p:spPr>
          <a:xfrm>
            <a:off x="323528" y="188640"/>
            <a:ext cx="1728191" cy="2815223"/>
          </a:xfrm>
        </p:spPr>
      </p:pic>
      <p:sp>
        <p:nvSpPr>
          <p:cNvPr id="5" name="Прямоугольник 4"/>
          <p:cNvSpPr/>
          <p:nvPr/>
        </p:nvSpPr>
        <p:spPr>
          <a:xfrm>
            <a:off x="2260121" y="260648"/>
            <a:ext cx="6883879" cy="2000548"/>
          </a:xfrm>
          <a:prstGeom prst="rect">
            <a:avLst/>
          </a:prstGeom>
        </p:spPr>
        <p:txBody>
          <a:bodyPr wrap="square">
            <a:spAutoFit/>
          </a:bodyPr>
          <a:lstStyle/>
          <a:p>
            <a:r>
              <a:rPr lang="en-US" sz="3200" b="1" dirty="0" smtClean="0"/>
              <a:t>The University of New South Wales-</a:t>
            </a:r>
            <a:r>
              <a:rPr lang="en-US" sz="2000" dirty="0" smtClean="0"/>
              <a:t>Australia</a:t>
            </a:r>
            <a:r>
              <a:rPr lang="en-US" sz="3200" b="1" dirty="0" smtClean="0"/>
              <a:t> </a:t>
            </a:r>
            <a:r>
              <a:rPr lang="en-US" sz="2000" dirty="0" smtClean="0"/>
              <a:t>State University. The University is one of the best universities in Australia. Member of the prestigious Group of Eight Australian universities. Considered to be one of the leaders in higher education in Australia.</a:t>
            </a:r>
            <a:endParaRPr lang="uk-UA" sz="2000" dirty="0"/>
          </a:p>
        </p:txBody>
      </p:sp>
      <p:pic>
        <p:nvPicPr>
          <p:cNvPr id="6" name="Рисунок 5" descr="university_of_new_south_wales.jpg"/>
          <p:cNvPicPr>
            <a:picLocks noChangeAspect="1"/>
          </p:cNvPicPr>
          <p:nvPr/>
        </p:nvPicPr>
        <p:blipFill>
          <a:blip r:embed="rId3" cstate="print"/>
          <a:stretch>
            <a:fillRect/>
          </a:stretch>
        </p:blipFill>
        <p:spPr>
          <a:xfrm>
            <a:off x="251520" y="3140968"/>
            <a:ext cx="5352256" cy="3579321"/>
          </a:xfrm>
          <a:prstGeom prst="rect">
            <a:avLst/>
          </a:prstGeom>
        </p:spPr>
      </p:pic>
      <p:pic>
        <p:nvPicPr>
          <p:cNvPr id="7" name="Рисунок 6" descr="photo_11968_large_72548.jpeg"/>
          <p:cNvPicPr>
            <a:picLocks noChangeAspect="1"/>
          </p:cNvPicPr>
          <p:nvPr/>
        </p:nvPicPr>
        <p:blipFill>
          <a:blip r:embed="rId4" cstate="print"/>
          <a:stretch>
            <a:fillRect/>
          </a:stretch>
        </p:blipFill>
        <p:spPr>
          <a:xfrm>
            <a:off x="5796136" y="2492896"/>
            <a:ext cx="3233709" cy="4248472"/>
          </a:xfrm>
          <a:prstGeom prst="rect">
            <a:avLst/>
          </a:prstGeom>
        </p:spPr>
      </p:pic>
      <p:sp>
        <p:nvSpPr>
          <p:cNvPr id="8" name="Прямоугольник 7"/>
          <p:cNvSpPr/>
          <p:nvPr/>
        </p:nvSpPr>
        <p:spPr>
          <a:xfrm>
            <a:off x="539552" y="3140968"/>
            <a:ext cx="4413388" cy="369332"/>
          </a:xfrm>
          <a:prstGeom prst="rect">
            <a:avLst/>
          </a:prstGeom>
        </p:spPr>
        <p:txBody>
          <a:bodyPr wrap="none">
            <a:spAutoFit/>
          </a:bodyPr>
          <a:lstStyle/>
          <a:p>
            <a:r>
              <a:rPr lang="en-US" dirty="0" smtClean="0">
                <a:solidFill>
                  <a:schemeClr val="bg2">
                    <a:lumMod val="25000"/>
                  </a:schemeClr>
                </a:solidFill>
                <a:latin typeface="Century Gothic" pitchFamily="34" charset="0"/>
              </a:rPr>
              <a:t>The motto "Science hands and minds"</a:t>
            </a:r>
            <a:endParaRPr lang="uk-UA" dirty="0">
              <a:solidFill>
                <a:schemeClr val="bg2">
                  <a:lumMod val="25000"/>
                </a:schemeClr>
              </a:solidFill>
              <a:latin typeface="Century Gothic"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2771800" y="188640"/>
            <a:ext cx="6264696" cy="3744416"/>
          </a:xfrm>
        </p:spPr>
        <p:txBody>
          <a:bodyPr>
            <a:normAutofit/>
          </a:bodyPr>
          <a:lstStyle/>
          <a:p>
            <a:pPr>
              <a:buNone/>
            </a:pPr>
            <a:r>
              <a:rPr lang="en-US" sz="2400" dirty="0" smtClean="0"/>
              <a:t>       </a:t>
            </a:r>
            <a:r>
              <a:rPr lang="en-US" sz="2800" b="1" dirty="0" smtClean="0"/>
              <a:t>The Australian National University</a:t>
            </a:r>
            <a:r>
              <a:rPr lang="en-US" sz="2400" dirty="0" smtClean="0"/>
              <a:t>-State University, located in Canberra. Originally specialized in the research work. Soon teamed up with the University College of Canberra and also started providing higher education.</a:t>
            </a:r>
            <a:endParaRPr lang="uk-UA" sz="2400" dirty="0"/>
          </a:p>
        </p:txBody>
      </p:sp>
      <p:pic>
        <p:nvPicPr>
          <p:cNvPr id="5" name="Рисунок 4" descr="Australian National University logo.jpg"/>
          <p:cNvPicPr>
            <a:picLocks noChangeAspect="1"/>
          </p:cNvPicPr>
          <p:nvPr/>
        </p:nvPicPr>
        <p:blipFill>
          <a:blip r:embed="rId2" cstate="print"/>
          <a:stretch>
            <a:fillRect/>
          </a:stretch>
        </p:blipFill>
        <p:spPr>
          <a:xfrm>
            <a:off x="107504" y="404664"/>
            <a:ext cx="3067007" cy="1656184"/>
          </a:xfrm>
          <a:prstGeom prst="rect">
            <a:avLst/>
          </a:prstGeom>
        </p:spPr>
      </p:pic>
      <p:pic>
        <p:nvPicPr>
          <p:cNvPr id="7" name="Рисунок 6" descr="australian-nat-univer.jpg"/>
          <p:cNvPicPr>
            <a:picLocks noChangeAspect="1"/>
          </p:cNvPicPr>
          <p:nvPr/>
        </p:nvPicPr>
        <p:blipFill>
          <a:blip r:embed="rId3" cstate="print"/>
          <a:stretch>
            <a:fillRect/>
          </a:stretch>
        </p:blipFill>
        <p:spPr>
          <a:xfrm>
            <a:off x="3851920" y="3068960"/>
            <a:ext cx="4896544" cy="3672408"/>
          </a:xfrm>
          <a:prstGeom prst="rect">
            <a:avLst/>
          </a:prstGeom>
        </p:spPr>
      </p:pic>
      <p:pic>
        <p:nvPicPr>
          <p:cNvPr id="6" name="Рисунок 5" descr="17.jpg"/>
          <p:cNvPicPr>
            <a:picLocks noChangeAspect="1"/>
          </p:cNvPicPr>
          <p:nvPr/>
        </p:nvPicPr>
        <p:blipFill>
          <a:blip r:embed="rId4" cstate="print"/>
          <a:stretch>
            <a:fillRect/>
          </a:stretch>
        </p:blipFill>
        <p:spPr>
          <a:xfrm>
            <a:off x="179512" y="2204864"/>
            <a:ext cx="4977269" cy="3312368"/>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47</TotalTime>
  <Words>146</Words>
  <Application>Microsoft Office PowerPoint</Application>
  <PresentationFormat>Экран (4:3)</PresentationFormat>
  <Paragraphs>6</Paragraphs>
  <Slides>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vt:i4>
      </vt:variant>
    </vt:vector>
  </HeadingPairs>
  <TitlesOfParts>
    <vt:vector size="6" baseType="lpstr">
      <vt:lpstr>Тема Office</vt:lpstr>
      <vt:lpstr>Education in   Australia</vt:lpstr>
      <vt:lpstr>Слайд 2</vt:lpstr>
      <vt:lpstr>Слайд 3</vt:lpstr>
      <vt:lpstr>Слайд 4</vt:lpstr>
      <vt:lpstr>Слайд 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 in   Australia</dc:title>
  <dc:creator>User</dc:creator>
  <cp:lastModifiedBy>User</cp:lastModifiedBy>
  <cp:revision>7</cp:revision>
  <dcterms:created xsi:type="dcterms:W3CDTF">2014-02-04T17:43:53Z</dcterms:created>
  <dcterms:modified xsi:type="dcterms:W3CDTF">2014-05-14T19:17:54Z</dcterms:modified>
</cp:coreProperties>
</file>