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59" r:id="rId4"/>
    <p:sldId id="273" r:id="rId5"/>
    <p:sldId id="274" r:id="rId6"/>
    <p:sldId id="271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7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7EF55B-0C49-4AC7-86C2-741203AD0475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10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6E25F5-2B3D-491E-93B1-6CFDFAB4CF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6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B187-C762-48A2-843C-0F2F2FAADD62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ED98-08C9-4D4C-A993-72367210DF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76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663C4-A46A-4B35-B1DA-F79E1E57E140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FF50-A6FF-40C9-9142-056A96DC1FF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973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DEE4-C165-49B2-AFE6-860D3B77D72C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0DD1-1EEA-4AE0-8C5F-B1E96A1191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15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7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9A8F-24A8-4356-8A26-3569DFFA01CA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8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E73EA8-5C63-43F1-88F8-DDDBF9B82BB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9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CDF684-2EBF-4E6B-8A9A-70A406421906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049981-D56E-48E5-BA71-579F3C674D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Місце для нижнього колонтитула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69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7D3DF1-BBE1-417B-A215-E8F9072279CA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8" name="Місце для номера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8F8C76-5661-47D5-B719-77D63316806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51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1ABF-43D8-4217-8E66-C63E4276499C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4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640-7CA1-437A-8891-CA23BE2164F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72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E6123-130C-4BCA-81C9-83E6F392A0E6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21715F-7C42-4B82-86AF-FBE5FD235C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80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9AB4-0014-424D-BAF7-833462533B87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6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7B2F-5CB3-4A45-8968-63891B3BB1B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07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кут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F4B9DB-3A8B-4CD4-A918-E7555A0D8A06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10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7D53DE8-C3C9-45ED-9445-A19405ADE0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1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177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7" name="Місце для тексту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77EEA4-76FF-46A7-B85E-E1F77769FA3A}" type="datetimeFigureOut">
              <a:rPr lang="uk-UA"/>
              <a:pPr>
                <a:defRPr/>
              </a:pPr>
              <a:t>06.03.2014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0167B3-D06E-4C4C-ACA1-D538BA1961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7" r:id="rId1"/>
    <p:sldLayoutId id="2147484543" r:id="rId2"/>
    <p:sldLayoutId id="2147484548" r:id="rId3"/>
    <p:sldLayoutId id="2147484549" r:id="rId4"/>
    <p:sldLayoutId id="2147484550" r:id="rId5"/>
    <p:sldLayoutId id="2147484544" r:id="rId6"/>
    <p:sldLayoutId id="2147484551" r:id="rId7"/>
    <p:sldLayoutId id="2147484545" r:id="rId8"/>
    <p:sldLayoutId id="2147484552" r:id="rId9"/>
    <p:sldLayoutId id="2147484546" r:id="rId10"/>
    <p:sldLayoutId id="214748455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FF67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909465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971550" y="476250"/>
            <a:ext cx="7129463" cy="367347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uk-UA" sz="6000" b="1" dirty="0" smtClean="0">
                <a:solidFill>
                  <a:srgbClr val="74A5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Calibri" pitchFamily="34" charset="0"/>
                <a:cs typeface="Calibri" pitchFamily="34" charset="0"/>
              </a:rPr>
              <a:t>Біосфера та її межі. Основні положення вчень В.Вернадського про біосферу.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51028" y="4345354"/>
            <a:ext cx="3313113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 smtClean="0">
                <a:latin typeface="Monotype Corsiva" pitchFamily="66" charset="0"/>
                <a:cs typeface="+mn-cs"/>
              </a:rPr>
              <a:t>Підготувала</a:t>
            </a:r>
            <a:br>
              <a:rPr lang="uk-UA" sz="2800" dirty="0" smtClean="0">
                <a:latin typeface="Monotype Corsiva" pitchFamily="66" charset="0"/>
                <a:cs typeface="+mn-cs"/>
              </a:rPr>
            </a:br>
            <a:r>
              <a:rPr lang="uk-UA" sz="2800" dirty="0" smtClean="0">
                <a:latin typeface="Monotype Corsiva" pitchFamily="66" charset="0"/>
                <a:cs typeface="+mn-cs"/>
              </a:rPr>
              <a:t>учениця 11 – А класу</a:t>
            </a:r>
            <a:br>
              <a:rPr lang="uk-UA" sz="2800" dirty="0" smtClean="0">
                <a:latin typeface="Monotype Corsiva" pitchFamily="66" charset="0"/>
                <a:cs typeface="+mn-cs"/>
              </a:rPr>
            </a:br>
            <a:r>
              <a:rPr lang="uk-UA" sz="2800" dirty="0" smtClean="0">
                <a:latin typeface="Monotype Corsiva" pitchFamily="66" charset="0"/>
                <a:cs typeface="+mn-cs"/>
              </a:rPr>
              <a:t>Вепрук Анастасія</a:t>
            </a:r>
            <a:endParaRPr lang="uk-UA" sz="2800" dirty="0"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Біосфера</a:t>
            </a:r>
            <a:endParaRPr lang="uk-U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43434" y="1556792"/>
            <a:ext cx="8784976" cy="1535838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 smtClean="0">
                <a:latin typeface="Monotype Corsiva" pitchFamily="66" charset="0"/>
              </a:rPr>
              <a:t>Біосфера </a:t>
            </a:r>
            <a:r>
              <a:rPr lang="uk-UA" dirty="0">
                <a:latin typeface="Monotype Corsiva" pitchFamily="66" charset="0"/>
              </a:rPr>
              <a:t>— </a:t>
            </a:r>
            <a:r>
              <a:rPr lang="uk-UA" dirty="0" smtClean="0">
                <a:latin typeface="Monotype Corsiva" pitchFamily="66" charset="0"/>
              </a:rPr>
              <a:t>це своєрідна </a:t>
            </a:r>
            <a:r>
              <a:rPr lang="uk-UA" dirty="0">
                <a:latin typeface="Monotype Corsiva" pitchFamily="66" charset="0"/>
              </a:rPr>
              <a:t>оболонка Землі, </a:t>
            </a:r>
            <a:r>
              <a:rPr lang="uk-UA" dirty="0" smtClean="0">
                <a:latin typeface="Monotype Corsiva" pitchFamily="66" charset="0"/>
              </a:rPr>
              <a:t>що охоплює всю сукупність живих організмів і ту частину речовини планети, яка перебуває в безперервному обміні з цими організмами.</a:t>
            </a:r>
            <a:endParaRPr lang="uk-UA" dirty="0">
              <a:latin typeface="Monotype Corsiva" pitchFamily="66" charset="0"/>
            </a:endParaRPr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20622"/>
            <a:ext cx="5544468" cy="36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251520" y="2564904"/>
            <a:ext cx="4716463" cy="1943670"/>
          </a:xfrm>
        </p:spPr>
        <p:txBody>
          <a:bodyPr>
            <a:noAutofit/>
          </a:bodyPr>
          <a:lstStyle/>
          <a:p>
            <a:pPr marL="0" indent="363538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3200" dirty="0" smtClean="0">
                <a:latin typeface="Monotype Corsiva" pitchFamily="66" charset="0"/>
              </a:rPr>
              <a:t>Вперше </a:t>
            </a:r>
            <a:r>
              <a:rPr lang="uk-UA" sz="3200" dirty="0">
                <a:latin typeface="Monotype Corsiva" pitchFamily="66" charset="0"/>
              </a:rPr>
              <a:t>термін </a:t>
            </a:r>
            <a:r>
              <a:rPr lang="uk-UA" sz="3200" dirty="0" smtClean="0">
                <a:latin typeface="Monotype Corsiva" pitchFamily="66" charset="0"/>
              </a:rPr>
              <a:t>“біосфера” </a:t>
            </a:r>
            <a:r>
              <a:rPr lang="uk-UA" sz="3200" dirty="0">
                <a:latin typeface="Monotype Corsiva" pitchFamily="66" charset="0"/>
              </a:rPr>
              <a:t>використав австрійський </a:t>
            </a:r>
            <a:r>
              <a:rPr lang="uk-UA" sz="3200" dirty="0" smtClean="0">
                <a:latin typeface="Monotype Corsiva" pitchFamily="66" charset="0"/>
              </a:rPr>
              <a:t>геолог Е</a:t>
            </a:r>
            <a:r>
              <a:rPr lang="uk-UA" sz="3200" dirty="0">
                <a:latin typeface="Monotype Corsiva" pitchFamily="66" charset="0"/>
              </a:rPr>
              <a:t>. </a:t>
            </a:r>
            <a:r>
              <a:rPr lang="uk-UA" sz="3200" dirty="0" err="1">
                <a:latin typeface="Monotype Corsiva" pitchFamily="66" charset="0"/>
              </a:rPr>
              <a:t>Зюсс</a:t>
            </a:r>
            <a:r>
              <a:rPr lang="uk-UA" sz="3200" dirty="0">
                <a:latin typeface="Monotype Corsiva" pitchFamily="66" charset="0"/>
              </a:rPr>
              <a:t> у 1875 р</a:t>
            </a:r>
            <a:r>
              <a:rPr lang="uk-UA" sz="3200" dirty="0" smtClean="0">
                <a:latin typeface="Monotype Corsiva" pitchFamily="66" charset="0"/>
              </a:rPr>
              <a:t>.</a:t>
            </a:r>
            <a:endParaRPr lang="en-US" sz="3200" dirty="0" smtClean="0">
              <a:latin typeface="Monotype Corsiva" pitchFamily="66" charset="0"/>
            </a:endParaRPr>
          </a:p>
        </p:txBody>
      </p:sp>
      <p:pic>
        <p:nvPicPr>
          <p:cNvPr id="13315" name="Місце для вмісту 1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4078" y="1556883"/>
            <a:ext cx="4124325" cy="5219700"/>
          </a:xfrm>
        </p:spPr>
      </p:pic>
      <p:sp>
        <p:nvSpPr>
          <p:cNvPr id="2" name="TextBox 1"/>
          <p:cNvSpPr txBox="1"/>
          <p:nvPr/>
        </p:nvSpPr>
        <p:spPr>
          <a:xfrm>
            <a:off x="971550" y="188913"/>
            <a:ext cx="77041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Термін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«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біосфера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»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51920" y="2005955"/>
            <a:ext cx="49661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800" dirty="0" smtClean="0">
                <a:latin typeface="Monotype Corsiva" pitchFamily="66" charset="0"/>
              </a:rPr>
              <a:t>Учення </a:t>
            </a:r>
            <a:r>
              <a:rPr lang="uk-UA" sz="2800" dirty="0">
                <a:latin typeface="Monotype Corsiva" pitchFamily="66" charset="0"/>
              </a:rPr>
              <a:t>про біосферу як особливу частину Землі, населену живими організмами, створив український вчений В.І. Вернадський.</a:t>
            </a:r>
          </a:p>
          <a:p>
            <a:pPr indent="363538" fontAlgn="auto">
              <a:spcAft>
                <a:spcPts val="0"/>
              </a:spcAft>
              <a:buFont typeface="Wingdings"/>
              <a:buNone/>
              <a:defRPr/>
            </a:pPr>
            <a:r>
              <a:rPr lang="uk-UA" sz="2800" dirty="0">
                <a:latin typeface="Monotype Corsiva" pitchFamily="66" charset="0"/>
              </a:rPr>
              <a:t>В 1926 р. було опубліковано його книгу «Біосфера», в якій автор сформував основні ідеї стосовно біосфери.</a:t>
            </a:r>
          </a:p>
        </p:txBody>
      </p:sp>
      <p:pic>
        <p:nvPicPr>
          <p:cNvPr id="1026" name="Picture 2" descr="http://newzz.in.ua/uploads/posts/2010-11/1289580934_vernadsky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05955"/>
            <a:ext cx="3068107" cy="408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9578" y="188640"/>
            <a:ext cx="91256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Вчення Вернадського про біосферу</a:t>
            </a:r>
            <a:endParaRPr lang="uk-U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58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578" y="-130672"/>
            <a:ext cx="912563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Основні положення вчення Вернадського про біосферу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893" y="1827808"/>
            <a:ext cx="88322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uk-UA" sz="2400" dirty="0">
                <a:latin typeface="Monotype Corsiva" pitchFamily="66" charset="0"/>
              </a:rPr>
              <a:t>біосфера не просто одна з оболонок Землі, це організована оболонка;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400" dirty="0">
                <a:latin typeface="Monotype Corsiva" pitchFamily="66" charset="0"/>
              </a:rPr>
              <a:t>бути живим - значить бути організованим (відповідно до ролі і функцій живих організмів у природі їх поділяють на </a:t>
            </a:r>
            <a:r>
              <a:rPr lang="uk-UA" sz="2400" dirty="0" smtClean="0">
                <a:latin typeface="Monotype Corsiva" pitchFamily="66" charset="0"/>
              </a:rPr>
              <a:t>продуцентів, </a:t>
            </a:r>
            <a:r>
              <a:rPr lang="uk-UA" sz="2400" dirty="0" err="1">
                <a:latin typeface="Monotype Corsiva" pitchFamily="66" charset="0"/>
              </a:rPr>
              <a:t>консументів</a:t>
            </a:r>
            <a:r>
              <a:rPr lang="uk-UA" sz="2400" dirty="0">
                <a:latin typeface="Monotype Corsiva" pitchFamily="66" charset="0"/>
              </a:rPr>
              <a:t>, </a:t>
            </a:r>
            <a:r>
              <a:rPr lang="uk-UA" sz="2400" dirty="0" err="1">
                <a:latin typeface="Monotype Corsiva" pitchFamily="66" charset="0"/>
              </a:rPr>
              <a:t>редуцентів</a:t>
            </a:r>
            <a:r>
              <a:rPr lang="uk-UA" sz="2400" dirty="0">
                <a:latin typeface="Monotype Corsiva" pitchFamily="66" charset="0"/>
              </a:rPr>
              <a:t>);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400" dirty="0">
                <a:latin typeface="Monotype Corsiva" pitchFamily="66" charset="0"/>
              </a:rPr>
              <a:t>головною формою діяльності живих організмів у біосфері є їхня біогеохімічна робота, яка виявляється у формі незамкнутих і незворотних потоків енергії і речовин між основними компонентами біосферної цілісності;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400" dirty="0">
                <a:latin typeface="Monotype Corsiva" pitchFamily="66" charset="0"/>
              </a:rPr>
              <a:t>такі потоки енергії і речовин В. Вернадський називав біогеохімічними циклами, оскільки до процесів </a:t>
            </a:r>
            <a:r>
              <a:rPr lang="uk-UA" sz="2400" dirty="0" err="1">
                <a:latin typeface="Monotype Corsiva" pitchFamily="66" charset="0"/>
              </a:rPr>
              <a:t>колообігу</a:t>
            </a:r>
            <a:r>
              <a:rPr lang="uk-UA" sz="2400" dirty="0">
                <a:latin typeface="Monotype Corsiva" pitchFamily="66" charset="0"/>
              </a:rPr>
              <a:t> долучаються все нові й нові організми;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400" dirty="0">
                <a:latin typeface="Monotype Corsiva" pitchFamily="66" charset="0"/>
              </a:rPr>
              <a:t>біогеохімічна циклічність є суттю організованості й еволюції біосфери.</a:t>
            </a:r>
          </a:p>
        </p:txBody>
      </p:sp>
    </p:spTree>
    <p:extLst>
      <p:ext uri="{BB962C8B-B14F-4D97-AF65-F5344CB8AC3E}">
        <p14:creationId xmlns:p14="http://schemas.microsoft.com/office/powerpoint/2010/main" val="836652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7"/>
          <p:cNvSpPr>
            <a:spLocks noGrp="1"/>
          </p:cNvSpPr>
          <p:nvPr>
            <p:ph type="title"/>
          </p:nvPr>
        </p:nvSpPr>
        <p:spPr>
          <a:xfrm>
            <a:off x="611188" y="115888"/>
            <a:ext cx="8153400" cy="990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Структура біосфери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" name="Місце для вмісту 1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920" y="1772816"/>
            <a:ext cx="5079310" cy="4752528"/>
          </a:xfrm>
        </p:spPr>
      </p:pic>
      <p:sp>
        <p:nvSpPr>
          <p:cNvPr id="9" name="Місце для вмісту 2"/>
          <p:cNvSpPr txBox="1">
            <a:spLocks/>
          </p:cNvSpPr>
          <p:nvPr/>
        </p:nvSpPr>
        <p:spPr bwMode="auto">
          <a:xfrm>
            <a:off x="179512" y="2204864"/>
            <a:ext cx="362074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FF6700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1938" fontAlgn="auto">
              <a:spcAft>
                <a:spcPts val="0"/>
              </a:spcAft>
              <a:buFont typeface="Wingdings"/>
              <a:buNone/>
              <a:defRPr/>
            </a:pPr>
            <a:r>
              <a:rPr lang="uk-UA" dirty="0">
                <a:latin typeface="Monotype Corsiva" pitchFamily="66" charset="0"/>
              </a:rPr>
              <a:t>Біосфера </a:t>
            </a:r>
            <a:r>
              <a:rPr lang="uk-UA" dirty="0" smtClean="0">
                <a:latin typeface="Monotype Corsiva" pitchFamily="66" charset="0"/>
              </a:rPr>
              <a:t>має певні межі</a:t>
            </a:r>
            <a:r>
              <a:rPr lang="uk-UA" dirty="0">
                <a:latin typeface="Monotype Corsiva" pitchFamily="66" charset="0"/>
              </a:rPr>
              <a:t>. </a:t>
            </a:r>
            <a:r>
              <a:rPr lang="uk-UA" dirty="0" smtClean="0">
                <a:latin typeface="Monotype Corsiva" pitchFamily="66" charset="0"/>
              </a:rPr>
              <a:t>Вона охоплює </a:t>
            </a:r>
            <a:r>
              <a:rPr lang="uk-UA" dirty="0">
                <a:latin typeface="Monotype Corsiva" pitchFamily="66" charset="0"/>
              </a:rPr>
              <a:t>нижню частину атмосфери (до висоти озонового шару), всю гідросферу і верхні шари </a:t>
            </a:r>
            <a:r>
              <a:rPr lang="uk-UA" dirty="0" smtClean="0">
                <a:latin typeface="Monotype Corsiva" pitchFamily="66" charset="0"/>
              </a:rPr>
              <a:t>літосфери.</a:t>
            </a:r>
          </a:p>
        </p:txBody>
      </p:sp>
    </p:spTree>
    <p:extLst>
      <p:ext uri="{BB962C8B-B14F-4D97-AF65-F5344CB8AC3E}">
        <p14:creationId xmlns:p14="http://schemas.microsoft.com/office/powerpoint/2010/main" val="26568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515</TotalTime>
  <Words>233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Пересічна</vt:lpstr>
      <vt:lpstr>Презентация PowerPoint</vt:lpstr>
      <vt:lpstr>Біосфера</vt:lpstr>
      <vt:lpstr>Презентация PowerPoint</vt:lpstr>
      <vt:lpstr>Презентация PowerPoint</vt:lpstr>
      <vt:lpstr>Презентация PowerPoint</vt:lpstr>
      <vt:lpstr>Структура біосфери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Anastasia</cp:lastModifiedBy>
  <cp:revision>40</cp:revision>
  <dcterms:created xsi:type="dcterms:W3CDTF">2012-04-16T09:02:46Z</dcterms:created>
  <dcterms:modified xsi:type="dcterms:W3CDTF">2014-03-05T22:07:31Z</dcterms:modified>
</cp:coreProperties>
</file>