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metadata/thumbnail" Target="docProps/thumbnail0.jpeg"/><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57" r:id="rId3"/>
    <p:sldId id="258" r:id="rId4"/>
    <p:sldId id="259" r:id="rId5"/>
    <p:sldId id="262" r:id="rId6"/>
    <p:sldId id="260" r:id="rId7"/>
    <p:sldId id="264" r:id="rId8"/>
    <p:sldId id="261" r:id="rId9"/>
    <p:sldId id="263" r:id="rId10"/>
    <p:sldId id="268"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a:srgbClr val="376092"/>
    <a:srgbClr val="7F7F7F"/>
    <a:srgbClr val="825809"/>
    <a:srgbClr val="FFFFFF"/>
    <a:srgbClr val="4D822A"/>
    <a:srgbClr val="ABB1B0"/>
    <a:srgbClr val="ACACB0"/>
    <a:srgbClr val="A8A9B4"/>
    <a:srgbClr val="87F1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8579" autoAdjust="0"/>
  </p:normalViewPr>
  <p:slideViewPr>
    <p:cSldViewPr snapToGrid="0">
      <p:cViewPr>
        <p:scale>
          <a:sx n="73" d="100"/>
          <a:sy n="73" d="100"/>
        </p:scale>
        <p:origin x="-1332" y="-9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2" d="100"/>
          <a:sy n="82" d="100"/>
        </p:scale>
        <p:origin x="-32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latin typeface="Arial" pitchFamily="34" charset="0"/>
                <a:cs typeface="Arial" pitchFamily="34" charset="0"/>
              </a:rPr>
              <a:t>© Duarte Design, Inc. 2009</a:t>
            </a:r>
            <a:endParaRPr lang="en-US" sz="10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7EAF2-1DE3-4AC2-BC82-3EF63BED91BD}" type="slidenum">
              <a:rPr lang="en-US" smtClean="0"/>
              <a:t>‹#›</a:t>
            </a:fld>
            <a:endParaRPr lang="en-US"/>
          </a:p>
        </p:txBody>
      </p:sp>
    </p:spTree>
    <p:extLst>
      <p:ext uri="{BB962C8B-B14F-4D97-AF65-F5344CB8AC3E}">
        <p14:creationId xmlns:p14="http://schemas.microsoft.com/office/powerpoint/2010/main" val="719915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A8ED9-A90F-43A0-A471-4F79F54F87D6}" type="slidenum">
              <a:rPr lang="en-US" smtClean="0"/>
              <a:t>‹#›</a:t>
            </a:fld>
            <a:endParaRPr lang="en-US"/>
          </a:p>
        </p:txBody>
      </p:sp>
      <p:sp>
        <p:nvSpPr>
          <p:cNvPr id="9" name="Footer Placeholder 8"/>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solidFill>
                  <a:prstClr val="black"/>
                </a:solidFill>
                <a:latin typeface="Arial" pitchFamily="34" charset="0"/>
                <a:cs typeface="Arial" pitchFamily="34" charset="0"/>
              </a:rPr>
              <a:t>© Duarte Design, Inc. 2009</a:t>
            </a:r>
            <a:endParaRPr lang="en-US"/>
          </a:p>
        </p:txBody>
      </p:sp>
    </p:spTree>
    <p:extLst>
      <p:ext uri="{BB962C8B-B14F-4D97-AF65-F5344CB8AC3E}">
        <p14:creationId xmlns:p14="http://schemas.microsoft.com/office/powerpoint/2010/main" val="230478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68558" y="1660164"/>
            <a:ext cx="4067175" cy="1470025"/>
          </a:xfrm>
        </p:spPr>
        <p:txBody>
          <a:bodyPr/>
          <a:lstStyle>
            <a:lvl1pPr algn="l">
              <a:defRPr b="0">
                <a:solidFill>
                  <a:schemeClr val="tx2"/>
                </a:solidFill>
              </a:defRPr>
            </a:lvl1pPr>
          </a:lstStyle>
          <a:p>
            <a:r>
              <a:rPr lang="ru-RU" smtClean="0"/>
              <a:t>Образец заголовка</a:t>
            </a:r>
            <a:endParaRPr lang="ru-RU" dirty="0"/>
          </a:p>
        </p:txBody>
      </p:sp>
      <p:sp>
        <p:nvSpPr>
          <p:cNvPr id="3" name="Subtitle 2"/>
          <p:cNvSpPr>
            <a:spLocks noGrp="1"/>
          </p:cNvSpPr>
          <p:nvPr>
            <p:ph type="subTitle" idx="1"/>
          </p:nvPr>
        </p:nvSpPr>
        <p:spPr>
          <a:xfrm>
            <a:off x="981619" y="3337563"/>
            <a:ext cx="3381376"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4DD2693C-57C3-4914-8E69-D777D6AA2CC8}" type="datetimeFigureOut">
              <a:rPr lang="ru-RU" smtClean="0"/>
              <a:t>15.03.2013</a:t>
            </a:fld>
            <a:endParaRPr lang="ru-RU"/>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ru-RU"/>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2259C21E-1789-4DE4-A292-CBB5A0C2C9F9}" type="slidenum">
              <a:rPr lang="ru-RU" smtClean="0"/>
              <a:t>‹#›</a:t>
            </a:fld>
            <a:endParaRPr lang="ru-RU"/>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4DD2693C-57C3-4914-8E69-D777D6AA2CC8}" type="datetimeFigureOut">
              <a:rPr lang="ru-RU" smtClean="0"/>
              <a:t>15.03.2013</a:t>
            </a:fld>
            <a:endParaRPr lang="ru-RU"/>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ru-RU"/>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2259C21E-1789-4DE4-A292-CBB5A0C2C9F9}" type="slidenum">
              <a:rPr lang="ru-RU" smtClean="0"/>
              <a:t>‹#›</a:t>
            </a:fld>
            <a:endParaRPr lang="ru-RU"/>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4DD2693C-57C3-4914-8E69-D777D6AA2CC8}" type="datetimeFigureOut">
              <a:rPr lang="ru-RU" smtClean="0"/>
              <a:t>15.03.2013</a:t>
            </a:fld>
            <a:endParaRPr lang="ru-RU"/>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ru-RU"/>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2259C21E-1789-4DE4-A292-CBB5A0C2C9F9}" type="slidenum">
              <a:rPr lang="ru-RU" smtClean="0"/>
              <a:t>‹#›</a:t>
            </a:fld>
            <a:endParaRPr lang="ru-RU"/>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4DD2693C-57C3-4914-8E69-D777D6AA2CC8}" type="datetimeFigureOut">
              <a:rPr lang="ru-RU" smtClean="0"/>
              <a:t>15.03.2013</a:t>
            </a:fld>
            <a:endParaRPr lang="ru-RU"/>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ru-RU"/>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2259C21E-1789-4DE4-A292-CBB5A0C2C9F9}" type="slidenum">
              <a:rPr lang="ru-RU" smtClean="0"/>
              <a:t>‹#›</a:t>
            </a:fld>
            <a:endParaRPr lang="ru-RU"/>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4DD2693C-57C3-4914-8E69-D777D6AA2CC8}" type="datetimeFigureOut">
              <a:rPr lang="ru-RU" smtClean="0"/>
              <a:t>15.03.2013</a:t>
            </a:fld>
            <a:endParaRPr lang="ru-RU"/>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ru-RU"/>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2259C21E-1789-4DE4-A292-CBB5A0C2C9F9}" type="slidenum">
              <a:rPr lang="ru-RU" smtClean="0"/>
              <a:t>‹#›</a:t>
            </a:fld>
            <a:endParaRPr lang="ru-RU"/>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4DD2693C-57C3-4914-8E69-D777D6AA2CC8}" type="datetimeFigureOut">
              <a:rPr lang="ru-RU" smtClean="0"/>
              <a:t>15.03.2013</a:t>
            </a:fld>
            <a:endParaRPr lang="ru-RU"/>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ru-RU"/>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2259C21E-1789-4DE4-A292-CBB5A0C2C9F9}" type="slidenum">
              <a:rPr lang="ru-RU" smtClean="0"/>
              <a:t>‹#›</a:t>
            </a:fld>
            <a:endParaRPr lang="ru-RU"/>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4DD2693C-57C3-4914-8E69-D777D6AA2CC8}" type="datetimeFigureOut">
              <a:rPr lang="ru-RU" smtClean="0"/>
              <a:t>15.03.2013</a:t>
            </a:fld>
            <a:endParaRPr lang="ru-RU"/>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ru-RU"/>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2259C21E-1789-4DE4-A292-CBB5A0C2C9F9}" type="slidenum">
              <a:rPr lang="ru-RU" smtClean="0"/>
              <a:t>‹#›</a:t>
            </a:fld>
            <a:endParaRPr lang="ru-RU"/>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4DD2693C-57C3-4914-8E69-D777D6AA2CC8}" type="datetimeFigureOut">
              <a:rPr lang="ru-RU" smtClean="0"/>
              <a:t>15.03.2013</a:t>
            </a:fld>
            <a:endParaRPr lang="ru-RU"/>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ru-RU"/>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2259C21E-1789-4DE4-A292-CBB5A0C2C9F9}" type="slidenum">
              <a:rPr lang="ru-RU" smtClean="0"/>
              <a:t>‹#›</a:t>
            </a:fld>
            <a:endParaRPr lang="ru-RU"/>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4DD2693C-57C3-4914-8E69-D777D6AA2CC8}" type="datetimeFigureOut">
              <a:rPr lang="ru-RU" smtClean="0"/>
              <a:t>15.03.2013</a:t>
            </a:fld>
            <a:endParaRPr lang="ru-RU"/>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ru-RU"/>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2259C21E-1789-4DE4-A292-CBB5A0C2C9F9}" type="slidenum">
              <a:rPr lang="ru-RU" smtClean="0"/>
              <a:t>‹#›</a:t>
            </a:fld>
            <a:endParaRPr lang="ru-RU"/>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4DD2693C-57C3-4914-8E69-D777D6AA2CC8}" type="datetimeFigureOut">
              <a:rPr lang="ru-RU" smtClean="0"/>
              <a:t>15.03.2013</a:t>
            </a:fld>
            <a:endParaRPr lang="ru-RU"/>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ru-RU"/>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2259C21E-1789-4DE4-A292-CBB5A0C2C9F9}" type="slidenum">
              <a:rPr lang="ru-RU" smtClean="0"/>
              <a:t>‹#›</a:t>
            </a:fld>
            <a:endParaRPr lang="ru-RU"/>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13" cstate="screen">
            <a:duotone>
              <a:schemeClr val="accent1">
                <a:shade val="45000"/>
                <a:satMod val="135000"/>
              </a:schemeClr>
              <a:prstClr val="white"/>
            </a:duotone>
            <a:extLst>
              <a:ext uri="{BEBA8EAE-BF5A-486C-A8C5-ECC9F3942E4B}">
                <a14:imgProps xmlns:a14="http://schemas.microsoft.com/office/drawing/2010/main">
                  <a14:imgLayer r:embed="rId14">
                    <a14:imgEffect>
                      <a14:artisticPencilSketch/>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629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pic>
        <p:nvPicPr>
          <p:cNvPr id="3080" name="Picture 8" descr="C:\Users\malves\AppData\Local\Microsoft\Windows\Temporary Internet Files\Content.IE5\VMPI2ZGA\00438771[1].jpg"/>
          <p:cNvPicPr>
            <a:picLocks noChangeAspect="1" noChangeArrowheads="1"/>
          </p:cNvPicPr>
          <p:nvPr/>
        </p:nvPicPr>
        <p:blipFill rotWithShape="1">
          <a:blip r:embed="rId15" cstate="screen">
            <a:extLst>
              <a:ext uri="{BEBA8EAE-BF5A-486C-A8C5-ECC9F3942E4B}">
                <a14:imgProps xmlns:a14="http://schemas.microsoft.com/office/drawing/2010/main">
                  <a14:imgLayer r:embed="rId16">
                    <a14:imgEffect>
                      <a14:backgroundRemoval t="0" b="100000" l="240" r="100000"/>
                    </a14:imgEffect>
                    <a14:imgEffect>
                      <a14:artisticTexturizer/>
                    </a14:imgEffect>
                  </a14:imgLayer>
                </a14:imgProps>
              </a:ext>
              <a:ext uri="{28A0092B-C50C-407E-A947-70E740481C1C}">
                <a14:useLocalDpi xmlns:a14="http://schemas.microsoft.com/office/drawing/2010/main" val="0"/>
              </a:ext>
            </a:extLst>
          </a:blip>
          <a:srcRect r="14263"/>
          <a:stretch/>
        </p:blipFill>
        <p:spPr bwMode="auto">
          <a:xfrm>
            <a:off x="5551714" y="3085902"/>
            <a:ext cx="3592287" cy="3772098"/>
          </a:xfrm>
          <a:prstGeom prst="rect">
            <a:avLst/>
          </a:prstGeom>
          <a:noFill/>
          <a:extLst>
            <a:ext uri="{909E8E84-426E-40DD-AFC4-6F175D3DCCD1}">
              <a14:hiddenFill xmlns:a14="http://schemas.microsoft.com/office/drawing/2010/main">
                <a:solidFill>
                  <a:srgbClr val="FFFFFF"/>
                </a:solidFill>
              </a14:hiddenFill>
            </a:ext>
          </a:extLst>
        </p:spPr>
      </p:pic>
    </p:spTree>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417" y="431077"/>
            <a:ext cx="6146075" cy="1601834"/>
          </a:xfrm>
        </p:spPr>
        <p:txBody>
          <a:bodyPr>
            <a:normAutofit/>
          </a:bodyPr>
          <a:lstStyle/>
          <a:p>
            <a:r>
              <a:rPr lang="ru-RU" sz="7200" b="1" i="1" dirty="0" err="1" smtClean="0">
                <a:latin typeface="Times New Roman" pitchFamily="18" charset="0"/>
                <a:cs typeface="Times New Roman" pitchFamily="18" charset="0"/>
              </a:rPr>
              <a:t>Завдання</a:t>
            </a:r>
            <a:r>
              <a:rPr lang="ru-RU" sz="7200" b="1" i="1" dirty="0" smtClean="0">
                <a:latin typeface="Times New Roman" pitchFamily="18" charset="0"/>
                <a:cs typeface="Times New Roman" pitchFamily="18" charset="0"/>
              </a:rPr>
              <a:t> № 14</a:t>
            </a:r>
            <a:endParaRPr lang="en-US" sz="7200" b="1" i="1" dirty="0">
              <a:latin typeface="Times New Roman" pitchFamily="18" charset="0"/>
              <a:cs typeface="Times New Roman" pitchFamily="18" charset="0"/>
            </a:endParaRPr>
          </a:p>
        </p:txBody>
      </p:sp>
      <p:sp>
        <p:nvSpPr>
          <p:cNvPr id="3" name="Subtitle 2"/>
          <p:cNvSpPr>
            <a:spLocks noGrp="1"/>
          </p:cNvSpPr>
          <p:nvPr>
            <p:ph type="subTitle" idx="1"/>
          </p:nvPr>
        </p:nvSpPr>
        <p:spPr>
          <a:xfrm>
            <a:off x="679269" y="2233751"/>
            <a:ext cx="6622867" cy="2913016"/>
          </a:xfrm>
        </p:spPr>
        <p:txBody>
          <a:bodyPr>
            <a:normAutofit/>
          </a:bodyPr>
          <a:lstStyle/>
          <a:p>
            <a:pPr algn="ctr"/>
            <a:r>
              <a:rPr lang="uk-UA" sz="4400" b="1" dirty="0" smtClean="0">
                <a:latin typeface="Comic Sans MS" pitchFamily="66" charset="0"/>
              </a:rPr>
              <a:t>Ілюстрація в газеті: види, завдання, перспективи.</a:t>
            </a:r>
            <a:endParaRPr lang="en-US" sz="4400" b="1" dirty="0">
              <a:latin typeface="Comic Sans MS" pitchFamily="66" charset="0"/>
            </a:endParaRPr>
          </a:p>
        </p:txBody>
      </p:sp>
    </p:spTree>
    <p:extLst>
      <p:ext uri="{BB962C8B-B14F-4D97-AF65-F5344CB8AC3E}">
        <p14:creationId xmlns:p14="http://schemas.microsoft.com/office/powerpoint/2010/main" val="24360645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755" y="300763"/>
            <a:ext cx="6240508" cy="1143000"/>
          </a:xfrm>
        </p:spPr>
        <p:txBody>
          <a:bodyPr>
            <a:prstTxWarp prst="textPlain">
              <a:avLst/>
            </a:prstTxWarp>
          </a:bodyPr>
          <a:lstStyle/>
          <a:p>
            <a:r>
              <a:rPr lang="uk-UA" b="1" i="1" dirty="0" smtClean="0"/>
              <a:t> Висновок</a:t>
            </a:r>
            <a:endParaRPr lang="ru-RU" b="1"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0"/>
            <a:ext cx="27336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117566" y="1905000"/>
            <a:ext cx="6292759" cy="6583364"/>
          </a:xfrm>
        </p:spPr>
        <p:txBody>
          <a:bodyPr/>
          <a:lstStyle/>
          <a:p>
            <a:pPr marL="0" indent="0">
              <a:buNone/>
            </a:pPr>
            <a:r>
              <a:rPr lang="uk-UA" i="1" dirty="0" smtClean="0">
                <a:solidFill>
                  <a:schemeClr val="tx1"/>
                </a:solidFill>
              </a:rPr>
              <a:t>Отож, ми побачили, що ілюстрація в житті ЗМІ відіграє важливу роль, переконалися в тому, що є різні види ілюстрацій, їхнє завдання покращити наше сприйняття, вони мають великі перспективи у майбутньому, їхнє значення достатньо велике.</a:t>
            </a:r>
            <a:endParaRPr lang="ru-RU" i="1" dirty="0">
              <a:solidFill>
                <a:schemeClr val="tx1"/>
              </a:solidFill>
            </a:endParaRPr>
          </a:p>
        </p:txBody>
      </p:sp>
    </p:spTree>
    <p:extLst>
      <p:ext uri="{BB962C8B-B14F-4D97-AF65-F5344CB8AC3E}">
        <p14:creationId xmlns:p14="http://schemas.microsoft.com/office/powerpoint/2010/main" val="24457550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218"/>
                                        </p:tgtEl>
                                        <p:attrNameLst>
                                          <p:attrName>style.visibility</p:attrName>
                                        </p:attrNameLst>
                                      </p:cBhvr>
                                      <p:to>
                                        <p:strVal val="visible"/>
                                      </p:to>
                                    </p:set>
                                    <p:animEffect transition="in" filter="strips(downLeft)">
                                      <p:cBhvr>
                                        <p:cTn id="3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0627" y="509451"/>
            <a:ext cx="6439988" cy="4610006"/>
          </a:xfrm>
        </p:spPr>
        <p:txBody>
          <a:bodyPr>
            <a:prstTxWarp prst="textInflate">
              <a:avLst/>
            </a:prstTxWarp>
          </a:bodyPr>
          <a:lstStyle/>
          <a:p>
            <a:pPr algn="ctr"/>
            <a:r>
              <a:rPr lang="uk-UA" b="1" i="1" dirty="0" smtClean="0"/>
              <a:t>Дякую</a:t>
            </a:r>
            <a:br>
              <a:rPr lang="uk-UA" b="1" i="1" dirty="0" smtClean="0"/>
            </a:br>
            <a:r>
              <a:rPr lang="uk-UA" b="1" i="1" dirty="0" smtClean="0"/>
              <a:t> за увагу!</a:t>
            </a:r>
            <a:endParaRPr lang="ru-RU" b="1" i="1" dirty="0"/>
          </a:p>
        </p:txBody>
      </p:sp>
      <p:sp>
        <p:nvSpPr>
          <p:cNvPr id="3" name="Подзаголовок 2"/>
          <p:cNvSpPr>
            <a:spLocks noGrp="1"/>
          </p:cNvSpPr>
          <p:nvPr>
            <p:ph type="subTitle" idx="1"/>
          </p:nvPr>
        </p:nvSpPr>
        <p:spPr/>
        <p:txBody>
          <a:bodyPr/>
          <a:lstStyle/>
          <a:p>
            <a:r>
              <a:rPr lang="uk-UA" dirty="0"/>
              <a:t> </a:t>
            </a:r>
            <a:r>
              <a:rPr lang="uk-UA" dirty="0" smtClean="0"/>
              <a:t>   </a:t>
            </a:r>
            <a:endParaRPr lang="ru-RU" dirty="0"/>
          </a:p>
        </p:txBody>
      </p:sp>
      <p:pic>
        <p:nvPicPr>
          <p:cNvPr id="10242"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397535" y="256358"/>
            <a:ext cx="2511334" cy="2511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8781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3326" y="0"/>
            <a:ext cx="8229600" cy="1143000"/>
          </a:xfrm>
        </p:spPr>
        <p:txBody>
          <a:bodyPr/>
          <a:lstStyle/>
          <a:p>
            <a:pPr algn="ctr"/>
            <a:r>
              <a:rPr lang="ru-RU" sz="6600" b="1" i="1" dirty="0" err="1" smtClean="0">
                <a:latin typeface="Times New Roman" pitchFamily="18" charset="0"/>
                <a:cs typeface="Times New Roman" pitchFamily="18" charset="0"/>
              </a:rPr>
              <a:t>Вступ</a:t>
            </a:r>
            <a:r>
              <a:rPr lang="ru-RU" dirty="0" smtClean="0"/>
              <a:t> </a:t>
            </a:r>
            <a:endParaRPr lang="ru-RU" dirty="0"/>
          </a:p>
        </p:txBody>
      </p:sp>
      <p:sp>
        <p:nvSpPr>
          <p:cNvPr id="3" name="Объект 2"/>
          <p:cNvSpPr>
            <a:spLocks noGrp="1"/>
          </p:cNvSpPr>
          <p:nvPr>
            <p:ph idx="1"/>
          </p:nvPr>
        </p:nvSpPr>
        <p:spPr>
          <a:xfrm>
            <a:off x="0" y="1175657"/>
            <a:ext cx="7027817" cy="5590903"/>
          </a:xfrm>
        </p:spPr>
        <p:txBody>
          <a:bodyPr>
            <a:normAutofit fontScale="77500" lnSpcReduction="20000"/>
          </a:bodyPr>
          <a:lstStyle/>
          <a:p>
            <a:pPr marL="0" indent="0">
              <a:buNone/>
            </a:pPr>
            <a:r>
              <a:rPr lang="ru-RU" dirty="0" smtClean="0">
                <a:solidFill>
                  <a:schemeClr val="tx1">
                    <a:lumMod val="95000"/>
                    <a:lumOff val="5000"/>
                  </a:schemeClr>
                </a:solidFill>
              </a:rPr>
              <a:t>  </a:t>
            </a:r>
            <a:r>
              <a:rPr lang="ru-RU" dirty="0" err="1" smtClean="0">
                <a:solidFill>
                  <a:schemeClr val="tx1">
                    <a:lumMod val="95000"/>
                    <a:lumOff val="5000"/>
                  </a:schemeClr>
                </a:solidFill>
              </a:rPr>
              <a:t>Засоби</a:t>
            </a:r>
            <a:r>
              <a:rPr lang="ru-RU" dirty="0" smtClean="0">
                <a:solidFill>
                  <a:schemeClr val="tx1">
                    <a:lumMod val="95000"/>
                    <a:lumOff val="5000"/>
                  </a:schemeClr>
                </a:solidFill>
              </a:rPr>
              <a:t> </a:t>
            </a:r>
            <a:r>
              <a:rPr lang="ru-RU" dirty="0" err="1">
                <a:solidFill>
                  <a:schemeClr val="tx1">
                    <a:lumMod val="95000"/>
                    <a:lumOff val="5000"/>
                  </a:schemeClr>
                </a:solidFill>
              </a:rPr>
              <a:t>масової</a:t>
            </a:r>
            <a:r>
              <a:rPr lang="ru-RU" dirty="0">
                <a:solidFill>
                  <a:schemeClr val="tx1">
                    <a:lumMod val="95000"/>
                    <a:lumOff val="5000"/>
                  </a:schemeClr>
                </a:solidFill>
              </a:rPr>
              <a:t> </a:t>
            </a:r>
            <a:r>
              <a:rPr lang="ru-RU" dirty="0" err="1">
                <a:solidFill>
                  <a:schemeClr val="tx1">
                    <a:lumMod val="95000"/>
                    <a:lumOff val="5000"/>
                  </a:schemeClr>
                </a:solidFill>
              </a:rPr>
              <a:t>інформації</a:t>
            </a:r>
            <a:r>
              <a:rPr lang="ru-RU" dirty="0">
                <a:solidFill>
                  <a:schemeClr val="tx1">
                    <a:lumMod val="95000"/>
                    <a:lumOff val="5000"/>
                  </a:schemeClr>
                </a:solidFill>
              </a:rPr>
              <a:t> на </a:t>
            </a:r>
            <a:r>
              <a:rPr lang="ru-RU" dirty="0" err="1">
                <a:solidFill>
                  <a:schemeClr val="tx1">
                    <a:lumMod val="95000"/>
                    <a:lumOff val="5000"/>
                  </a:schemeClr>
                </a:solidFill>
              </a:rPr>
              <a:t>даний</a:t>
            </a:r>
            <a:r>
              <a:rPr lang="ru-RU" dirty="0">
                <a:solidFill>
                  <a:schemeClr val="tx1">
                    <a:lumMod val="95000"/>
                    <a:lumOff val="5000"/>
                  </a:schemeClr>
                </a:solidFill>
              </a:rPr>
              <a:t> час </a:t>
            </a:r>
            <a:r>
              <a:rPr lang="ru-RU" dirty="0" err="1">
                <a:solidFill>
                  <a:schemeClr val="tx1">
                    <a:lumMod val="95000"/>
                    <a:lumOff val="5000"/>
                  </a:schemeClr>
                </a:solidFill>
              </a:rPr>
              <a:t>являють</a:t>
            </a:r>
            <a:r>
              <a:rPr lang="ru-RU" dirty="0">
                <a:solidFill>
                  <a:schemeClr val="tx1">
                    <a:lumMod val="95000"/>
                    <a:lumOff val="5000"/>
                  </a:schemeClr>
                </a:solidFill>
              </a:rPr>
              <a:t> собою </a:t>
            </a:r>
            <a:r>
              <a:rPr lang="ru-RU" dirty="0" err="1">
                <a:solidFill>
                  <a:schemeClr val="tx1">
                    <a:lumMod val="95000"/>
                    <a:lumOff val="5000"/>
                  </a:schemeClr>
                </a:solidFill>
              </a:rPr>
              <a:t>основний</a:t>
            </a:r>
            <a:r>
              <a:rPr lang="ru-RU" dirty="0">
                <a:solidFill>
                  <a:schemeClr val="tx1">
                    <a:lumMod val="95000"/>
                    <a:lumOff val="5000"/>
                  </a:schemeClr>
                </a:solidFill>
              </a:rPr>
              <a:t> фундамент </a:t>
            </a:r>
            <a:r>
              <a:rPr lang="ru-RU" dirty="0" err="1">
                <a:solidFill>
                  <a:schemeClr val="tx1">
                    <a:lumMod val="95000"/>
                    <a:lumOff val="5000"/>
                  </a:schemeClr>
                </a:solidFill>
              </a:rPr>
              <a:t>формування</a:t>
            </a:r>
            <a:r>
              <a:rPr lang="ru-RU" dirty="0">
                <a:solidFill>
                  <a:schemeClr val="tx1">
                    <a:lumMod val="95000"/>
                    <a:lumOff val="5000"/>
                  </a:schemeClr>
                </a:solidFill>
              </a:rPr>
              <a:t> </a:t>
            </a:r>
            <a:r>
              <a:rPr lang="ru-RU" dirty="0" err="1">
                <a:solidFill>
                  <a:schemeClr val="tx1">
                    <a:lumMod val="95000"/>
                    <a:lumOff val="5000"/>
                  </a:schemeClr>
                </a:solidFill>
              </a:rPr>
              <a:t>внутрішніх</a:t>
            </a:r>
            <a:r>
              <a:rPr lang="ru-RU" dirty="0">
                <a:solidFill>
                  <a:schemeClr val="tx1">
                    <a:lumMod val="95000"/>
                    <a:lumOff val="5000"/>
                  </a:schemeClr>
                </a:solidFill>
              </a:rPr>
              <a:t> </a:t>
            </a:r>
            <a:r>
              <a:rPr lang="ru-RU" dirty="0" err="1">
                <a:solidFill>
                  <a:schemeClr val="tx1">
                    <a:lumMod val="95000"/>
                    <a:lumOff val="5000"/>
                  </a:schemeClr>
                </a:solidFill>
              </a:rPr>
              <a:t>ідеалів</a:t>
            </a:r>
            <a:r>
              <a:rPr lang="ru-RU" dirty="0">
                <a:solidFill>
                  <a:schemeClr val="tx1">
                    <a:lumMod val="95000"/>
                    <a:lumOff val="5000"/>
                  </a:schemeClr>
                </a:solidFill>
              </a:rPr>
              <a:t>, </a:t>
            </a:r>
            <a:r>
              <a:rPr lang="ru-RU" dirty="0" err="1">
                <a:solidFill>
                  <a:schemeClr val="tx1">
                    <a:lumMod val="95000"/>
                    <a:lumOff val="5000"/>
                  </a:schemeClr>
                </a:solidFill>
              </a:rPr>
              <a:t>цінностей</a:t>
            </a:r>
            <a:r>
              <a:rPr lang="ru-RU" dirty="0">
                <a:solidFill>
                  <a:schemeClr val="tx1">
                    <a:lumMod val="95000"/>
                    <a:lumOff val="5000"/>
                  </a:schemeClr>
                </a:solidFill>
              </a:rPr>
              <a:t>, </a:t>
            </a:r>
            <a:r>
              <a:rPr lang="ru-RU" dirty="0" err="1">
                <a:solidFill>
                  <a:schemeClr val="tx1">
                    <a:lumMod val="95000"/>
                    <a:lumOff val="5000"/>
                  </a:schemeClr>
                </a:solidFill>
              </a:rPr>
              <a:t>поглядів</a:t>
            </a:r>
            <a:r>
              <a:rPr lang="ru-RU" dirty="0">
                <a:solidFill>
                  <a:schemeClr val="tx1">
                    <a:lumMod val="95000"/>
                    <a:lumOff val="5000"/>
                  </a:schemeClr>
                </a:solidFill>
              </a:rPr>
              <a:t> на </a:t>
            </a:r>
            <a:r>
              <a:rPr lang="ru-RU" dirty="0" err="1">
                <a:solidFill>
                  <a:schemeClr val="tx1">
                    <a:lumMod val="95000"/>
                    <a:lumOff val="5000"/>
                  </a:schemeClr>
                </a:solidFill>
              </a:rPr>
              <a:t>життя</a:t>
            </a:r>
            <a:r>
              <a:rPr lang="ru-RU" dirty="0">
                <a:solidFill>
                  <a:schemeClr val="tx1">
                    <a:lumMod val="95000"/>
                    <a:lumOff val="5000"/>
                  </a:schemeClr>
                </a:solidFill>
              </a:rPr>
              <a:t> у </a:t>
            </a:r>
            <a:r>
              <a:rPr lang="ru-RU" dirty="0" err="1">
                <a:solidFill>
                  <a:schemeClr val="tx1">
                    <a:lumMod val="95000"/>
                    <a:lumOff val="5000"/>
                  </a:schemeClr>
                </a:solidFill>
              </a:rPr>
              <a:t>світі</a:t>
            </a:r>
            <a:r>
              <a:rPr lang="ru-RU" dirty="0">
                <a:solidFill>
                  <a:schemeClr val="tx1">
                    <a:lumMod val="95000"/>
                    <a:lumOff val="5000"/>
                  </a:schemeClr>
                </a:solidFill>
              </a:rPr>
              <a:t> </a:t>
            </a:r>
            <a:r>
              <a:rPr lang="ru-RU" dirty="0" err="1">
                <a:solidFill>
                  <a:schemeClr val="tx1">
                    <a:lumMod val="95000"/>
                    <a:lumOff val="5000"/>
                  </a:schemeClr>
                </a:solidFill>
              </a:rPr>
              <a:t>кожної</a:t>
            </a:r>
            <a:r>
              <a:rPr lang="ru-RU" dirty="0">
                <a:solidFill>
                  <a:schemeClr val="tx1">
                    <a:lumMod val="95000"/>
                    <a:lumOff val="5000"/>
                  </a:schemeClr>
                </a:solidFill>
              </a:rPr>
              <a:t> </a:t>
            </a:r>
            <a:r>
              <a:rPr lang="ru-RU" dirty="0" err="1">
                <a:solidFill>
                  <a:schemeClr val="tx1">
                    <a:lumMod val="95000"/>
                    <a:lumOff val="5000"/>
                  </a:schemeClr>
                </a:solidFill>
              </a:rPr>
              <a:t>особистості</a:t>
            </a:r>
            <a:r>
              <a:rPr lang="ru-RU" dirty="0">
                <a:solidFill>
                  <a:schemeClr val="tx1">
                    <a:lumMod val="95000"/>
                    <a:lumOff val="5000"/>
                  </a:schemeClr>
                </a:solidFill>
              </a:rPr>
              <a:t>. З </a:t>
            </a:r>
            <a:r>
              <a:rPr lang="ru-RU" dirty="0" err="1">
                <a:solidFill>
                  <a:schemeClr val="tx1">
                    <a:lumMod val="95000"/>
                    <a:lumOff val="5000"/>
                  </a:schemeClr>
                </a:solidFill>
              </a:rPr>
              <a:t>допомогою</a:t>
            </a:r>
            <a:r>
              <a:rPr lang="ru-RU" dirty="0">
                <a:solidFill>
                  <a:schemeClr val="tx1">
                    <a:lumMod val="95000"/>
                    <a:lumOff val="5000"/>
                  </a:schemeClr>
                </a:solidFill>
              </a:rPr>
              <a:t> ЗМІ </a:t>
            </a:r>
            <a:r>
              <a:rPr lang="ru-RU" dirty="0" err="1">
                <a:solidFill>
                  <a:schemeClr val="tx1">
                    <a:lumMod val="95000"/>
                    <a:lumOff val="5000"/>
                  </a:schemeClr>
                </a:solidFill>
              </a:rPr>
              <a:t>кожна</a:t>
            </a:r>
            <a:r>
              <a:rPr lang="ru-RU" dirty="0">
                <a:solidFill>
                  <a:schemeClr val="tx1">
                    <a:lumMod val="95000"/>
                    <a:lumOff val="5000"/>
                  </a:schemeClr>
                </a:solidFill>
              </a:rPr>
              <a:t> </a:t>
            </a:r>
            <a:r>
              <a:rPr lang="ru-RU" dirty="0" err="1">
                <a:solidFill>
                  <a:schemeClr val="tx1">
                    <a:lumMod val="95000"/>
                    <a:lumOff val="5000"/>
                  </a:schemeClr>
                </a:solidFill>
              </a:rPr>
              <a:t>людина</a:t>
            </a:r>
            <a:r>
              <a:rPr lang="ru-RU" dirty="0">
                <a:solidFill>
                  <a:schemeClr val="tx1">
                    <a:lumMod val="95000"/>
                    <a:lumOff val="5000"/>
                  </a:schemeClr>
                </a:solidFill>
              </a:rPr>
              <a:t> </a:t>
            </a:r>
            <a:r>
              <a:rPr lang="ru-RU" dirty="0" err="1">
                <a:solidFill>
                  <a:schemeClr val="tx1">
                    <a:lumMod val="95000"/>
                    <a:lumOff val="5000"/>
                  </a:schemeClr>
                </a:solidFill>
              </a:rPr>
              <a:t>здатна</a:t>
            </a:r>
            <a:r>
              <a:rPr lang="ru-RU" dirty="0">
                <a:solidFill>
                  <a:schemeClr val="tx1">
                    <a:lumMod val="95000"/>
                    <a:lumOff val="5000"/>
                  </a:schemeClr>
                </a:solidFill>
              </a:rPr>
              <a:t> </a:t>
            </a:r>
            <a:r>
              <a:rPr lang="ru-RU" dirty="0" err="1">
                <a:solidFill>
                  <a:schemeClr val="tx1">
                    <a:lumMod val="95000"/>
                    <a:lumOff val="5000"/>
                  </a:schemeClr>
                </a:solidFill>
              </a:rPr>
              <a:t>простежити</a:t>
            </a:r>
            <a:r>
              <a:rPr lang="ru-RU" dirty="0">
                <a:solidFill>
                  <a:schemeClr val="tx1">
                    <a:lumMod val="95000"/>
                    <a:lumOff val="5000"/>
                  </a:schemeClr>
                </a:solidFill>
              </a:rPr>
              <a:t> за будь-</a:t>
            </a:r>
            <a:r>
              <a:rPr lang="ru-RU" dirty="0" err="1">
                <a:solidFill>
                  <a:schemeClr val="tx1">
                    <a:lumMod val="95000"/>
                    <a:lumOff val="5000"/>
                  </a:schemeClr>
                </a:solidFill>
              </a:rPr>
              <a:t>якими</a:t>
            </a:r>
            <a:r>
              <a:rPr lang="ru-RU" dirty="0">
                <a:solidFill>
                  <a:schemeClr val="tx1">
                    <a:lumMod val="95000"/>
                    <a:lumOff val="5000"/>
                  </a:schemeClr>
                </a:solidFill>
              </a:rPr>
              <a:t> </a:t>
            </a:r>
            <a:r>
              <a:rPr lang="ru-RU" dirty="0" err="1">
                <a:solidFill>
                  <a:schemeClr val="tx1">
                    <a:lumMod val="95000"/>
                    <a:lumOff val="5000"/>
                  </a:schemeClr>
                </a:solidFill>
              </a:rPr>
              <a:t>змінами</a:t>
            </a:r>
            <a:r>
              <a:rPr lang="ru-RU" dirty="0">
                <a:solidFill>
                  <a:schemeClr val="tx1">
                    <a:lumMod val="95000"/>
                    <a:lumOff val="5000"/>
                  </a:schemeClr>
                </a:solidFill>
              </a:rPr>
              <a:t>, </a:t>
            </a:r>
            <a:r>
              <a:rPr lang="ru-RU" dirty="0" err="1">
                <a:solidFill>
                  <a:schemeClr val="tx1">
                    <a:lumMod val="95000"/>
                    <a:lumOff val="5000"/>
                  </a:schemeClr>
                </a:solidFill>
              </a:rPr>
              <a:t>що</a:t>
            </a:r>
            <a:r>
              <a:rPr lang="ru-RU" dirty="0">
                <a:solidFill>
                  <a:schemeClr val="tx1">
                    <a:lumMod val="95000"/>
                    <a:lumOff val="5000"/>
                  </a:schemeClr>
                </a:solidFill>
              </a:rPr>
              <a:t> </a:t>
            </a:r>
            <a:r>
              <a:rPr lang="ru-RU" dirty="0" err="1">
                <a:solidFill>
                  <a:schemeClr val="tx1">
                    <a:lumMod val="95000"/>
                    <a:lumOff val="5000"/>
                  </a:schemeClr>
                </a:solidFill>
              </a:rPr>
              <a:t>відбуваються</a:t>
            </a:r>
            <a:r>
              <a:rPr lang="ru-RU" dirty="0">
                <a:solidFill>
                  <a:schemeClr val="tx1">
                    <a:lumMod val="95000"/>
                    <a:lumOff val="5000"/>
                  </a:schemeClr>
                </a:solidFill>
              </a:rPr>
              <a:t> не </a:t>
            </a:r>
            <a:r>
              <a:rPr lang="ru-RU" dirty="0" err="1">
                <a:solidFill>
                  <a:schemeClr val="tx1">
                    <a:lumMod val="95000"/>
                    <a:lumOff val="5000"/>
                  </a:schemeClr>
                </a:solidFill>
              </a:rPr>
              <a:t>лише</a:t>
            </a:r>
            <a:r>
              <a:rPr lang="ru-RU" dirty="0">
                <a:solidFill>
                  <a:schemeClr val="tx1">
                    <a:lumMod val="95000"/>
                    <a:lumOff val="5000"/>
                  </a:schemeClr>
                </a:solidFill>
              </a:rPr>
              <a:t> в </a:t>
            </a:r>
            <a:r>
              <a:rPr lang="ru-RU" dirty="0" err="1">
                <a:solidFill>
                  <a:schemeClr val="tx1">
                    <a:lumMod val="95000"/>
                    <a:lumOff val="5000"/>
                  </a:schemeClr>
                </a:solidFill>
              </a:rPr>
              <a:t>суспільстві</a:t>
            </a:r>
            <a:r>
              <a:rPr lang="ru-RU" dirty="0">
                <a:solidFill>
                  <a:schemeClr val="tx1">
                    <a:lumMod val="95000"/>
                    <a:lumOff val="5000"/>
                  </a:schemeClr>
                </a:solidFill>
              </a:rPr>
              <a:t>, </a:t>
            </a:r>
            <a:r>
              <a:rPr lang="ru-RU" dirty="0" err="1">
                <a:solidFill>
                  <a:schemeClr val="tx1">
                    <a:lumMod val="95000"/>
                    <a:lumOff val="5000"/>
                  </a:schemeClr>
                </a:solidFill>
              </a:rPr>
              <a:t>державі</a:t>
            </a:r>
            <a:r>
              <a:rPr lang="ru-RU" dirty="0">
                <a:solidFill>
                  <a:schemeClr val="tx1">
                    <a:lumMod val="95000"/>
                    <a:lumOff val="5000"/>
                  </a:schemeClr>
                </a:solidFill>
              </a:rPr>
              <a:t>, а й у </a:t>
            </a:r>
            <a:r>
              <a:rPr lang="ru-RU" dirty="0" err="1">
                <a:solidFill>
                  <a:schemeClr val="tx1">
                    <a:lumMod val="95000"/>
                    <a:lumOff val="5000"/>
                  </a:schemeClr>
                </a:solidFill>
              </a:rPr>
              <a:t>цілому</a:t>
            </a:r>
            <a:r>
              <a:rPr lang="ru-RU" dirty="0">
                <a:solidFill>
                  <a:schemeClr val="tx1">
                    <a:lumMod val="95000"/>
                    <a:lumOff val="5000"/>
                  </a:schemeClr>
                </a:solidFill>
              </a:rPr>
              <a:t> </a:t>
            </a:r>
            <a:r>
              <a:rPr lang="ru-RU" dirty="0" err="1">
                <a:solidFill>
                  <a:schemeClr val="tx1">
                    <a:lumMod val="95000"/>
                    <a:lumOff val="5000"/>
                  </a:schemeClr>
                </a:solidFill>
              </a:rPr>
              <a:t>світі</a:t>
            </a:r>
            <a:r>
              <a:rPr lang="ru-RU" dirty="0">
                <a:solidFill>
                  <a:schemeClr val="tx1">
                    <a:lumMod val="95000"/>
                    <a:lumOff val="5000"/>
                  </a:schemeClr>
                </a:solidFill>
              </a:rPr>
              <a:t>. </a:t>
            </a:r>
            <a:r>
              <a:rPr lang="ru-RU" dirty="0" err="1">
                <a:solidFill>
                  <a:schemeClr val="tx1">
                    <a:lumMod val="95000"/>
                    <a:lumOff val="5000"/>
                  </a:schemeClr>
                </a:solidFill>
              </a:rPr>
              <a:t>Саме</a:t>
            </a:r>
            <a:r>
              <a:rPr lang="ru-RU" dirty="0">
                <a:solidFill>
                  <a:schemeClr val="tx1">
                    <a:lumMod val="95000"/>
                    <a:lumOff val="5000"/>
                  </a:schemeClr>
                </a:solidFill>
              </a:rPr>
              <a:t> ЗМІ </a:t>
            </a:r>
            <a:r>
              <a:rPr lang="ru-RU" dirty="0" err="1">
                <a:solidFill>
                  <a:schemeClr val="tx1">
                    <a:lumMod val="95000"/>
                    <a:lumOff val="5000"/>
                  </a:schemeClr>
                </a:solidFill>
              </a:rPr>
              <a:t>дають</a:t>
            </a:r>
            <a:r>
              <a:rPr lang="ru-RU" dirty="0">
                <a:solidFill>
                  <a:schemeClr val="tx1">
                    <a:lumMod val="95000"/>
                    <a:lumOff val="5000"/>
                  </a:schemeClr>
                </a:solidFill>
              </a:rPr>
              <a:t> нам </a:t>
            </a:r>
            <a:r>
              <a:rPr lang="ru-RU" dirty="0" err="1">
                <a:solidFill>
                  <a:schemeClr val="tx1">
                    <a:lumMod val="95000"/>
                    <a:lumOff val="5000"/>
                  </a:schemeClr>
                </a:solidFill>
              </a:rPr>
              <a:t>небаченої</a:t>
            </a:r>
            <a:r>
              <a:rPr lang="ru-RU" dirty="0">
                <a:solidFill>
                  <a:schemeClr val="tx1">
                    <a:lumMod val="95000"/>
                    <a:lumOff val="5000"/>
                  </a:schemeClr>
                </a:solidFill>
              </a:rPr>
              <a:t> </a:t>
            </a:r>
            <a:r>
              <a:rPr lang="ru-RU" dirty="0" err="1">
                <a:solidFill>
                  <a:schemeClr val="tx1">
                    <a:lumMod val="95000"/>
                    <a:lumOff val="5000"/>
                  </a:schemeClr>
                </a:solidFill>
              </a:rPr>
              <a:t>величини</a:t>
            </a:r>
            <a:r>
              <a:rPr lang="ru-RU" dirty="0">
                <a:solidFill>
                  <a:schemeClr val="tx1">
                    <a:lumMod val="95000"/>
                    <a:lumOff val="5000"/>
                  </a:schemeClr>
                </a:solidFill>
              </a:rPr>
              <a:t> </a:t>
            </a:r>
            <a:r>
              <a:rPr lang="ru-RU" dirty="0" err="1">
                <a:solidFill>
                  <a:schemeClr val="tx1">
                    <a:lumMod val="95000"/>
                    <a:lumOff val="5000"/>
                  </a:schemeClr>
                </a:solidFill>
              </a:rPr>
              <a:t>кількість</a:t>
            </a:r>
            <a:r>
              <a:rPr lang="ru-RU" dirty="0">
                <a:solidFill>
                  <a:schemeClr val="tx1">
                    <a:lumMod val="95000"/>
                    <a:lumOff val="5000"/>
                  </a:schemeClr>
                </a:solidFill>
              </a:rPr>
              <a:t> </a:t>
            </a:r>
            <a:r>
              <a:rPr lang="ru-RU" dirty="0" err="1">
                <a:solidFill>
                  <a:schemeClr val="tx1">
                    <a:lumMod val="95000"/>
                    <a:lumOff val="5000"/>
                  </a:schemeClr>
                </a:solidFill>
              </a:rPr>
              <a:t>інформації</a:t>
            </a:r>
            <a:r>
              <a:rPr lang="ru-RU" dirty="0">
                <a:solidFill>
                  <a:schemeClr val="tx1">
                    <a:lumMod val="95000"/>
                    <a:lumOff val="5000"/>
                  </a:schemeClr>
                </a:solidFill>
              </a:rPr>
              <a:t>, за </a:t>
            </a:r>
            <a:r>
              <a:rPr lang="ru-RU" dirty="0" err="1">
                <a:solidFill>
                  <a:schemeClr val="tx1">
                    <a:lumMod val="95000"/>
                    <a:lumOff val="5000"/>
                  </a:schemeClr>
                </a:solidFill>
              </a:rPr>
              <a:t>допомогою</a:t>
            </a:r>
            <a:r>
              <a:rPr lang="ru-RU" dirty="0">
                <a:solidFill>
                  <a:schemeClr val="tx1">
                    <a:lumMod val="95000"/>
                    <a:lumOff val="5000"/>
                  </a:schemeClr>
                </a:solidFill>
              </a:rPr>
              <a:t> </a:t>
            </a:r>
            <a:r>
              <a:rPr lang="ru-RU" dirty="0" err="1">
                <a:solidFill>
                  <a:schemeClr val="tx1">
                    <a:lumMod val="95000"/>
                    <a:lumOff val="5000"/>
                  </a:schemeClr>
                </a:solidFill>
              </a:rPr>
              <a:t>якої</a:t>
            </a:r>
            <a:r>
              <a:rPr lang="ru-RU" dirty="0">
                <a:solidFill>
                  <a:schemeClr val="tx1">
                    <a:lumMod val="95000"/>
                    <a:lumOff val="5000"/>
                  </a:schemeClr>
                </a:solidFill>
              </a:rPr>
              <a:t> </a:t>
            </a:r>
            <a:r>
              <a:rPr lang="ru-RU" dirty="0" err="1">
                <a:solidFill>
                  <a:schemeClr val="tx1">
                    <a:lumMod val="95000"/>
                    <a:lumOff val="5000"/>
                  </a:schemeClr>
                </a:solidFill>
              </a:rPr>
              <a:t>людина</a:t>
            </a:r>
            <a:r>
              <a:rPr lang="ru-RU" dirty="0">
                <a:solidFill>
                  <a:schemeClr val="tx1">
                    <a:lumMod val="95000"/>
                    <a:lumOff val="5000"/>
                  </a:schemeClr>
                </a:solidFill>
              </a:rPr>
              <a:t> </a:t>
            </a:r>
            <a:r>
              <a:rPr lang="ru-RU" dirty="0" err="1">
                <a:solidFill>
                  <a:schemeClr val="tx1">
                    <a:lumMod val="95000"/>
                    <a:lumOff val="5000"/>
                  </a:schemeClr>
                </a:solidFill>
              </a:rPr>
              <a:t>дізнається</a:t>
            </a:r>
            <a:r>
              <a:rPr lang="ru-RU" dirty="0">
                <a:solidFill>
                  <a:schemeClr val="tx1">
                    <a:lumMod val="95000"/>
                    <a:lumOff val="5000"/>
                  </a:schemeClr>
                </a:solidFill>
              </a:rPr>
              <a:t> про </a:t>
            </a:r>
            <a:r>
              <a:rPr lang="ru-RU" dirty="0" err="1">
                <a:solidFill>
                  <a:schemeClr val="tx1">
                    <a:lumMod val="95000"/>
                    <a:lumOff val="5000"/>
                  </a:schemeClr>
                </a:solidFill>
              </a:rPr>
              <a:t>навколишній</a:t>
            </a:r>
            <a:r>
              <a:rPr lang="ru-RU" dirty="0">
                <a:solidFill>
                  <a:schemeClr val="tx1">
                    <a:lumMod val="95000"/>
                    <a:lumOff val="5000"/>
                  </a:schemeClr>
                </a:solidFill>
              </a:rPr>
              <a:t> </a:t>
            </a:r>
            <a:r>
              <a:rPr lang="ru-RU" dirty="0" err="1">
                <a:solidFill>
                  <a:schemeClr val="tx1">
                    <a:lumMod val="95000"/>
                    <a:lumOff val="5000"/>
                  </a:schemeClr>
                </a:solidFill>
              </a:rPr>
              <a:t>світ</a:t>
            </a:r>
            <a:r>
              <a:rPr lang="ru-RU" dirty="0">
                <a:solidFill>
                  <a:schemeClr val="tx1">
                    <a:lumMod val="95000"/>
                    <a:lumOff val="5000"/>
                  </a:schemeClr>
                </a:solidFill>
              </a:rPr>
              <a:t> та </a:t>
            </a:r>
            <a:r>
              <a:rPr lang="ru-RU" dirty="0" err="1">
                <a:solidFill>
                  <a:schemeClr val="tx1">
                    <a:lumMod val="95000"/>
                    <a:lumOff val="5000"/>
                  </a:schemeClr>
                </a:solidFill>
              </a:rPr>
              <a:t>знаходить</a:t>
            </a:r>
            <a:r>
              <a:rPr lang="ru-RU" dirty="0">
                <a:solidFill>
                  <a:schemeClr val="tx1">
                    <a:lumMod val="95000"/>
                    <a:lumOff val="5000"/>
                  </a:schemeClr>
                </a:solidFill>
              </a:rPr>
              <a:t> </a:t>
            </a:r>
            <a:r>
              <a:rPr lang="ru-RU" dirty="0" err="1">
                <a:solidFill>
                  <a:schemeClr val="tx1">
                    <a:lumMod val="95000"/>
                    <a:lumOff val="5000"/>
                  </a:schemeClr>
                </a:solidFill>
              </a:rPr>
              <a:t>відповіді</a:t>
            </a:r>
            <a:r>
              <a:rPr lang="ru-RU" dirty="0">
                <a:solidFill>
                  <a:schemeClr val="tx1">
                    <a:lumMod val="95000"/>
                    <a:lumOff val="5000"/>
                  </a:schemeClr>
                </a:solidFill>
              </a:rPr>
              <a:t> на </a:t>
            </a:r>
            <a:r>
              <a:rPr lang="ru-RU" dirty="0" err="1">
                <a:solidFill>
                  <a:schemeClr val="tx1">
                    <a:lumMod val="95000"/>
                    <a:lumOff val="5000"/>
                  </a:schemeClr>
                </a:solidFill>
              </a:rPr>
              <a:t>запитання</a:t>
            </a:r>
            <a:r>
              <a:rPr lang="ru-RU" dirty="0">
                <a:solidFill>
                  <a:schemeClr val="tx1">
                    <a:lumMod val="95000"/>
                    <a:lumOff val="5000"/>
                  </a:schemeClr>
                </a:solidFill>
              </a:rPr>
              <a:t>, </a:t>
            </a:r>
            <a:r>
              <a:rPr lang="ru-RU" dirty="0" err="1">
                <a:solidFill>
                  <a:schemeClr val="tx1">
                    <a:lumMod val="95000"/>
                    <a:lumOff val="5000"/>
                  </a:schemeClr>
                </a:solidFill>
              </a:rPr>
              <a:t>які</a:t>
            </a:r>
            <a:r>
              <a:rPr lang="ru-RU" dirty="0">
                <a:solidFill>
                  <a:schemeClr val="tx1">
                    <a:lumMod val="95000"/>
                    <a:lumOff val="5000"/>
                  </a:schemeClr>
                </a:solidFill>
              </a:rPr>
              <a:t> </a:t>
            </a:r>
            <a:r>
              <a:rPr lang="ru-RU" dirty="0" err="1">
                <a:solidFill>
                  <a:schemeClr val="tx1">
                    <a:lumMod val="95000"/>
                    <a:lumOff val="5000"/>
                  </a:schemeClr>
                </a:solidFill>
              </a:rPr>
              <a:t>хвилюють</a:t>
            </a:r>
            <a:r>
              <a:rPr lang="ru-RU" dirty="0">
                <a:solidFill>
                  <a:schemeClr val="tx1">
                    <a:lumMod val="95000"/>
                    <a:lumOff val="5000"/>
                  </a:schemeClr>
                </a:solidFill>
              </a:rPr>
              <a:t> </a:t>
            </a:r>
            <a:r>
              <a:rPr lang="ru-RU" dirty="0" err="1">
                <a:solidFill>
                  <a:schemeClr val="tx1">
                    <a:lumMod val="95000"/>
                    <a:lumOff val="5000"/>
                  </a:schemeClr>
                </a:solidFill>
              </a:rPr>
              <a:t>її</a:t>
            </a:r>
            <a:r>
              <a:rPr lang="ru-RU" dirty="0">
                <a:solidFill>
                  <a:schemeClr val="tx1">
                    <a:lumMod val="95000"/>
                    <a:lumOff val="5000"/>
                  </a:schemeClr>
                </a:solidFill>
              </a:rPr>
              <a:t> на </a:t>
            </a:r>
            <a:r>
              <a:rPr lang="ru-RU" dirty="0" err="1">
                <a:solidFill>
                  <a:schemeClr val="tx1">
                    <a:lumMod val="95000"/>
                    <a:lumOff val="5000"/>
                  </a:schemeClr>
                </a:solidFill>
              </a:rPr>
              <a:t>даний</a:t>
            </a:r>
            <a:r>
              <a:rPr lang="ru-RU" dirty="0">
                <a:solidFill>
                  <a:schemeClr val="tx1">
                    <a:lumMod val="95000"/>
                    <a:lumOff val="5000"/>
                  </a:schemeClr>
                </a:solidFill>
              </a:rPr>
              <a:t> момент часу</a:t>
            </a:r>
            <a:r>
              <a:rPr lang="ru-RU" dirty="0" smtClean="0">
                <a:solidFill>
                  <a:schemeClr val="tx1">
                    <a:lumMod val="95000"/>
                    <a:lumOff val="5000"/>
                  </a:schemeClr>
                </a:solidFill>
              </a:rPr>
              <a:t>.</a:t>
            </a:r>
            <a:endParaRPr lang="ru-RU" dirty="0">
              <a:solidFill>
                <a:schemeClr val="tx1">
                  <a:lumMod val="95000"/>
                  <a:lumOff val="5000"/>
                </a:schemeClr>
              </a:solidFill>
            </a:endParaRPr>
          </a:p>
          <a:p>
            <a:pPr marL="0" indent="0">
              <a:buNone/>
            </a:pPr>
            <a:r>
              <a:rPr lang="ru-RU" dirty="0" smtClean="0">
                <a:solidFill>
                  <a:schemeClr val="tx1">
                    <a:lumMod val="95000"/>
                    <a:lumOff val="5000"/>
                  </a:schemeClr>
                </a:solidFill>
              </a:rPr>
              <a:t>  ЗМІ </a:t>
            </a:r>
            <a:r>
              <a:rPr lang="ru-RU" dirty="0">
                <a:solidFill>
                  <a:schemeClr val="tx1">
                    <a:lumMod val="95000"/>
                    <a:lumOff val="5000"/>
                  </a:schemeClr>
                </a:solidFill>
              </a:rPr>
              <a:t>- </a:t>
            </a:r>
            <a:r>
              <a:rPr lang="ru-RU" dirty="0" err="1">
                <a:solidFill>
                  <a:schemeClr val="tx1">
                    <a:lumMod val="95000"/>
                    <a:lumOff val="5000"/>
                  </a:schemeClr>
                </a:solidFill>
              </a:rPr>
              <a:t>це</a:t>
            </a:r>
            <a:r>
              <a:rPr lang="ru-RU" dirty="0">
                <a:solidFill>
                  <a:schemeClr val="tx1">
                    <a:lumMod val="95000"/>
                    <a:lumOff val="5000"/>
                  </a:schemeClr>
                </a:solidFill>
              </a:rPr>
              <a:t> „</a:t>
            </a:r>
            <a:r>
              <a:rPr lang="ru-RU" dirty="0" err="1">
                <a:solidFill>
                  <a:schemeClr val="tx1">
                    <a:lumMod val="95000"/>
                    <a:lumOff val="5000"/>
                  </a:schemeClr>
                </a:solidFill>
              </a:rPr>
              <a:t>очі</a:t>
            </a:r>
            <a:r>
              <a:rPr lang="ru-RU" dirty="0">
                <a:solidFill>
                  <a:schemeClr val="tx1">
                    <a:lumMod val="95000"/>
                    <a:lumOff val="5000"/>
                  </a:schemeClr>
                </a:solidFill>
              </a:rPr>
              <a:t> і </a:t>
            </a:r>
            <a:r>
              <a:rPr lang="ru-RU" dirty="0" err="1">
                <a:solidFill>
                  <a:schemeClr val="tx1">
                    <a:lumMod val="95000"/>
                    <a:lumOff val="5000"/>
                  </a:schemeClr>
                </a:solidFill>
              </a:rPr>
              <a:t>вуха</a:t>
            </a:r>
            <a:r>
              <a:rPr lang="ru-RU" dirty="0">
                <a:solidFill>
                  <a:schemeClr val="tx1">
                    <a:lumMod val="95000"/>
                    <a:lumOff val="5000"/>
                  </a:schemeClr>
                </a:solidFill>
              </a:rPr>
              <a:t> </a:t>
            </a:r>
            <a:r>
              <a:rPr lang="ru-RU" dirty="0" err="1">
                <a:solidFill>
                  <a:schemeClr val="tx1">
                    <a:lumMod val="95000"/>
                    <a:lumOff val="5000"/>
                  </a:schemeClr>
                </a:solidFill>
              </a:rPr>
              <a:t>людини</a:t>
            </a:r>
            <a:r>
              <a:rPr lang="ru-RU" dirty="0">
                <a:solidFill>
                  <a:schemeClr val="tx1">
                    <a:lumMod val="95000"/>
                    <a:lumOff val="5000"/>
                  </a:schemeClr>
                </a:solidFill>
              </a:rPr>
              <a:t> у </a:t>
            </a:r>
            <a:r>
              <a:rPr lang="ru-RU" dirty="0" err="1">
                <a:solidFill>
                  <a:schemeClr val="tx1">
                    <a:lumMod val="95000"/>
                    <a:lumOff val="5000"/>
                  </a:schemeClr>
                </a:solidFill>
              </a:rPr>
              <a:t>світі</a:t>
            </a:r>
            <a:r>
              <a:rPr lang="ru-RU" dirty="0">
                <a:solidFill>
                  <a:schemeClr val="tx1">
                    <a:lumMod val="95000"/>
                    <a:lumOff val="5000"/>
                  </a:schemeClr>
                </a:solidFill>
              </a:rPr>
              <a:t>. </a:t>
            </a:r>
            <a:r>
              <a:rPr lang="ru-RU" dirty="0" err="1">
                <a:solidFill>
                  <a:schemeClr val="tx1">
                    <a:lumMod val="95000"/>
                    <a:lumOff val="5000"/>
                  </a:schemeClr>
                </a:solidFill>
              </a:rPr>
              <a:t>Газети</a:t>
            </a:r>
            <a:r>
              <a:rPr lang="ru-RU" dirty="0">
                <a:solidFill>
                  <a:schemeClr val="tx1">
                    <a:lumMod val="95000"/>
                    <a:lumOff val="5000"/>
                  </a:schemeClr>
                </a:solidFill>
              </a:rPr>
              <a:t>, </a:t>
            </a:r>
            <a:r>
              <a:rPr lang="ru-RU" dirty="0" err="1">
                <a:solidFill>
                  <a:schemeClr val="tx1">
                    <a:lumMod val="95000"/>
                    <a:lumOff val="5000"/>
                  </a:schemeClr>
                </a:solidFill>
              </a:rPr>
              <a:t>журнали</a:t>
            </a:r>
            <a:r>
              <a:rPr lang="ru-RU" dirty="0">
                <a:solidFill>
                  <a:schemeClr val="tx1">
                    <a:lumMod val="95000"/>
                    <a:lumOff val="5000"/>
                  </a:schemeClr>
                </a:solidFill>
              </a:rPr>
              <a:t>, </a:t>
            </a:r>
            <a:r>
              <a:rPr lang="ru-RU" dirty="0" err="1">
                <a:solidFill>
                  <a:schemeClr val="tx1">
                    <a:lumMod val="95000"/>
                    <a:lumOff val="5000"/>
                  </a:schemeClr>
                </a:solidFill>
              </a:rPr>
              <a:t>радіо</a:t>
            </a:r>
            <a:r>
              <a:rPr lang="ru-RU" dirty="0">
                <a:solidFill>
                  <a:schemeClr val="tx1">
                    <a:lumMod val="95000"/>
                    <a:lumOff val="5000"/>
                  </a:schemeClr>
                </a:solidFill>
              </a:rPr>
              <a:t> та </a:t>
            </a:r>
            <a:r>
              <a:rPr lang="ru-RU" dirty="0" err="1">
                <a:solidFill>
                  <a:schemeClr val="tx1">
                    <a:lumMod val="95000"/>
                    <a:lumOff val="5000"/>
                  </a:schemeClr>
                </a:solidFill>
              </a:rPr>
              <a:t>телебачення</a:t>
            </a:r>
            <a:r>
              <a:rPr lang="ru-RU" dirty="0">
                <a:solidFill>
                  <a:schemeClr val="tx1">
                    <a:lumMod val="95000"/>
                    <a:lumOff val="5000"/>
                  </a:schemeClr>
                </a:solidFill>
              </a:rPr>
              <a:t> стали основою </a:t>
            </a:r>
            <a:r>
              <a:rPr lang="ru-RU" dirty="0" err="1">
                <a:solidFill>
                  <a:schemeClr val="tx1">
                    <a:lumMod val="95000"/>
                    <a:lumOff val="5000"/>
                  </a:schemeClr>
                </a:solidFill>
              </a:rPr>
              <a:t>нашого</a:t>
            </a:r>
            <a:r>
              <a:rPr lang="ru-RU" dirty="0">
                <a:solidFill>
                  <a:schemeClr val="tx1">
                    <a:lumMod val="95000"/>
                    <a:lumOff val="5000"/>
                  </a:schemeClr>
                </a:solidFill>
              </a:rPr>
              <a:t> </a:t>
            </a:r>
            <a:r>
              <a:rPr lang="ru-RU" dirty="0" err="1">
                <a:solidFill>
                  <a:schemeClr val="tx1">
                    <a:lumMod val="95000"/>
                    <a:lumOff val="5000"/>
                  </a:schemeClr>
                </a:solidFill>
              </a:rPr>
              <a:t>життя</a:t>
            </a:r>
            <a:r>
              <a:rPr lang="ru-RU" dirty="0">
                <a:solidFill>
                  <a:schemeClr val="tx1">
                    <a:lumMod val="95000"/>
                    <a:lumOff val="5000"/>
                  </a:schemeClr>
                </a:solidFill>
              </a:rPr>
              <a:t>. Коли </a:t>
            </a:r>
            <a:r>
              <a:rPr lang="ru-RU" dirty="0" err="1">
                <a:solidFill>
                  <a:schemeClr val="tx1">
                    <a:lumMod val="95000"/>
                    <a:lumOff val="5000"/>
                  </a:schemeClr>
                </a:solidFill>
              </a:rPr>
              <a:t>запитати</a:t>
            </a:r>
            <a:r>
              <a:rPr lang="ru-RU" dirty="0">
                <a:solidFill>
                  <a:schemeClr val="tx1">
                    <a:lumMod val="95000"/>
                    <a:lumOff val="5000"/>
                  </a:schemeClr>
                </a:solidFill>
              </a:rPr>
              <a:t> простого </a:t>
            </a:r>
            <a:r>
              <a:rPr lang="ru-RU" dirty="0" err="1">
                <a:solidFill>
                  <a:schemeClr val="tx1">
                    <a:lumMod val="95000"/>
                    <a:lumOff val="5000"/>
                  </a:schemeClr>
                </a:solidFill>
              </a:rPr>
              <a:t>перехожого</a:t>
            </a:r>
            <a:r>
              <a:rPr lang="ru-RU" dirty="0">
                <a:solidFill>
                  <a:schemeClr val="tx1">
                    <a:lumMod val="95000"/>
                    <a:lumOff val="5000"/>
                  </a:schemeClr>
                </a:solidFill>
              </a:rPr>
              <a:t>: „</a:t>
            </a:r>
            <a:r>
              <a:rPr lang="ru-RU" dirty="0" err="1">
                <a:solidFill>
                  <a:schemeClr val="tx1">
                    <a:lumMod val="95000"/>
                    <a:lumOff val="5000"/>
                  </a:schemeClr>
                </a:solidFill>
              </a:rPr>
              <a:t>Чи</a:t>
            </a:r>
            <a:r>
              <a:rPr lang="ru-RU" dirty="0">
                <a:solidFill>
                  <a:schemeClr val="tx1">
                    <a:lumMod val="95000"/>
                    <a:lumOff val="5000"/>
                  </a:schemeClr>
                </a:solidFill>
              </a:rPr>
              <a:t> </a:t>
            </a:r>
            <a:r>
              <a:rPr lang="ru-RU" dirty="0" err="1">
                <a:solidFill>
                  <a:schemeClr val="tx1">
                    <a:lumMod val="95000"/>
                    <a:lumOff val="5000"/>
                  </a:schemeClr>
                </a:solidFill>
              </a:rPr>
              <a:t>може</a:t>
            </a:r>
            <a:r>
              <a:rPr lang="ru-RU" dirty="0">
                <a:solidFill>
                  <a:schemeClr val="tx1">
                    <a:lumMod val="95000"/>
                    <a:lumOff val="5000"/>
                  </a:schemeClr>
                </a:solidFill>
              </a:rPr>
              <a:t> </a:t>
            </a:r>
            <a:r>
              <a:rPr lang="ru-RU" dirty="0" err="1">
                <a:solidFill>
                  <a:schemeClr val="tx1">
                    <a:lumMod val="95000"/>
                    <a:lumOff val="5000"/>
                  </a:schemeClr>
                </a:solidFill>
              </a:rPr>
              <a:t>людина</a:t>
            </a:r>
            <a:r>
              <a:rPr lang="ru-RU" dirty="0">
                <a:solidFill>
                  <a:schemeClr val="tx1">
                    <a:lumMod val="95000"/>
                    <a:lumOff val="5000"/>
                  </a:schemeClr>
                </a:solidFill>
              </a:rPr>
              <a:t> та держава </a:t>
            </a:r>
            <a:r>
              <a:rPr lang="ru-RU" dirty="0" err="1">
                <a:solidFill>
                  <a:schemeClr val="tx1">
                    <a:lumMod val="95000"/>
                    <a:lumOff val="5000"/>
                  </a:schemeClr>
                </a:solidFill>
              </a:rPr>
              <a:t>існувати</a:t>
            </a:r>
            <a:r>
              <a:rPr lang="ru-RU" dirty="0">
                <a:solidFill>
                  <a:schemeClr val="tx1">
                    <a:lumMod val="95000"/>
                    <a:lumOff val="5000"/>
                  </a:schemeClr>
                </a:solidFill>
              </a:rPr>
              <a:t> без ЗМІ?, - то </a:t>
            </a:r>
            <a:r>
              <a:rPr lang="ru-RU" dirty="0" err="1">
                <a:solidFill>
                  <a:schemeClr val="tx1">
                    <a:lumMod val="95000"/>
                    <a:lumOff val="5000"/>
                  </a:schemeClr>
                </a:solidFill>
              </a:rPr>
              <a:t>відповідь</a:t>
            </a:r>
            <a:r>
              <a:rPr lang="ru-RU" dirty="0">
                <a:solidFill>
                  <a:schemeClr val="tx1">
                    <a:lumMod val="95000"/>
                    <a:lumOff val="5000"/>
                  </a:schemeClr>
                </a:solidFill>
              </a:rPr>
              <a:t> буде однозначною, - „</a:t>
            </a:r>
            <a:r>
              <a:rPr lang="ru-RU" dirty="0" err="1">
                <a:solidFill>
                  <a:schemeClr val="tx1">
                    <a:lumMod val="95000"/>
                    <a:lumOff val="5000"/>
                  </a:schemeClr>
                </a:solidFill>
              </a:rPr>
              <a:t>Ні</a:t>
            </a:r>
            <a:r>
              <a:rPr lang="ru-RU" dirty="0">
                <a:solidFill>
                  <a:schemeClr val="tx1">
                    <a:lumMod val="95000"/>
                    <a:lumOff val="5000"/>
                  </a:schemeClr>
                </a:solidFill>
              </a:rPr>
              <a:t>!. Так </a:t>
            </a:r>
            <a:r>
              <a:rPr lang="ru-RU" dirty="0" err="1">
                <a:solidFill>
                  <a:schemeClr val="tx1">
                    <a:lumMod val="95000"/>
                    <a:lumOff val="5000"/>
                  </a:schemeClr>
                </a:solidFill>
              </a:rPr>
              <a:t>чи</a:t>
            </a:r>
            <a:r>
              <a:rPr lang="ru-RU" dirty="0">
                <a:solidFill>
                  <a:schemeClr val="tx1">
                    <a:lumMod val="95000"/>
                    <a:lumOff val="5000"/>
                  </a:schemeClr>
                </a:solidFill>
              </a:rPr>
              <a:t> </a:t>
            </a:r>
            <a:r>
              <a:rPr lang="ru-RU" dirty="0" err="1">
                <a:solidFill>
                  <a:schemeClr val="tx1">
                    <a:lumMod val="95000"/>
                    <a:lumOff val="5000"/>
                  </a:schemeClr>
                </a:solidFill>
              </a:rPr>
              <a:t>потрібно</a:t>
            </a:r>
            <a:r>
              <a:rPr lang="ru-RU" dirty="0">
                <a:solidFill>
                  <a:schemeClr val="tx1">
                    <a:lumMod val="95000"/>
                    <a:lumOff val="5000"/>
                  </a:schemeClr>
                </a:solidFill>
              </a:rPr>
              <a:t> </a:t>
            </a:r>
            <a:r>
              <a:rPr lang="ru-RU" dirty="0" err="1">
                <a:solidFill>
                  <a:schemeClr val="tx1">
                    <a:lumMod val="95000"/>
                    <a:lumOff val="5000"/>
                  </a:schemeClr>
                </a:solidFill>
              </a:rPr>
              <a:t>сперечатись</a:t>
            </a:r>
            <a:r>
              <a:rPr lang="ru-RU" dirty="0">
                <a:solidFill>
                  <a:schemeClr val="tx1">
                    <a:lumMod val="95000"/>
                    <a:lumOff val="5000"/>
                  </a:schemeClr>
                </a:solidFill>
              </a:rPr>
              <a:t> про </a:t>
            </a:r>
            <a:r>
              <a:rPr lang="ru-RU" dirty="0" err="1">
                <a:solidFill>
                  <a:schemeClr val="tx1">
                    <a:lumMod val="95000"/>
                    <a:lumOff val="5000"/>
                  </a:schemeClr>
                </a:solidFill>
              </a:rPr>
              <a:t>значимість</a:t>
            </a:r>
            <a:r>
              <a:rPr lang="ru-RU" dirty="0">
                <a:solidFill>
                  <a:schemeClr val="tx1">
                    <a:lumMod val="95000"/>
                    <a:lumOff val="5000"/>
                  </a:schemeClr>
                </a:solidFill>
              </a:rPr>
              <a:t> </a:t>
            </a:r>
            <a:r>
              <a:rPr lang="ru-RU" dirty="0" err="1">
                <a:solidFill>
                  <a:schemeClr val="tx1">
                    <a:lumMod val="95000"/>
                    <a:lumOff val="5000"/>
                  </a:schemeClr>
                </a:solidFill>
              </a:rPr>
              <a:t>даного</a:t>
            </a:r>
            <a:r>
              <a:rPr lang="ru-RU" dirty="0">
                <a:solidFill>
                  <a:schemeClr val="tx1">
                    <a:lumMod val="95000"/>
                    <a:lumOff val="5000"/>
                  </a:schemeClr>
                </a:solidFill>
              </a:rPr>
              <a:t> </a:t>
            </a:r>
            <a:r>
              <a:rPr lang="ru-RU" dirty="0" err="1">
                <a:solidFill>
                  <a:schemeClr val="tx1">
                    <a:lumMod val="95000"/>
                    <a:lumOff val="5000"/>
                  </a:schemeClr>
                </a:solidFill>
              </a:rPr>
              <a:t>засобу</a:t>
            </a:r>
            <a:r>
              <a:rPr lang="ru-RU" dirty="0">
                <a:solidFill>
                  <a:schemeClr val="tx1">
                    <a:lumMod val="95000"/>
                    <a:lumOff val="5000"/>
                  </a:schemeClr>
                </a:solidFill>
              </a:rPr>
              <a:t> в </a:t>
            </a:r>
            <a:r>
              <a:rPr lang="ru-RU" dirty="0" err="1">
                <a:solidFill>
                  <a:schemeClr val="tx1">
                    <a:lumMod val="95000"/>
                    <a:lumOff val="5000"/>
                  </a:schemeClr>
                </a:solidFill>
              </a:rPr>
              <a:t>житті</a:t>
            </a:r>
            <a:r>
              <a:rPr lang="ru-RU" dirty="0">
                <a:solidFill>
                  <a:schemeClr val="tx1">
                    <a:lumMod val="95000"/>
                    <a:lumOff val="5000"/>
                  </a:schemeClr>
                </a:solidFill>
              </a:rPr>
              <a:t> </a:t>
            </a:r>
            <a:r>
              <a:rPr lang="ru-RU" dirty="0" err="1">
                <a:solidFill>
                  <a:schemeClr val="tx1">
                    <a:lumMod val="95000"/>
                    <a:lumOff val="5000"/>
                  </a:schemeClr>
                </a:solidFill>
              </a:rPr>
              <a:t>кожної</a:t>
            </a:r>
            <a:r>
              <a:rPr lang="ru-RU" dirty="0">
                <a:solidFill>
                  <a:schemeClr val="tx1">
                    <a:lumMod val="95000"/>
                    <a:lumOff val="5000"/>
                  </a:schemeClr>
                </a:solidFill>
              </a:rPr>
              <a:t> </a:t>
            </a:r>
            <a:r>
              <a:rPr lang="ru-RU" dirty="0" err="1">
                <a:solidFill>
                  <a:schemeClr val="tx1">
                    <a:lumMod val="95000"/>
                    <a:lumOff val="5000"/>
                  </a:schemeClr>
                </a:solidFill>
              </a:rPr>
              <a:t>людини</a:t>
            </a:r>
            <a:r>
              <a:rPr lang="ru-RU" dirty="0">
                <a:solidFill>
                  <a:schemeClr val="tx1">
                    <a:lumMod val="95000"/>
                    <a:lumOff val="5000"/>
                  </a:schemeClr>
                </a:solidFill>
              </a:rPr>
              <a:t> і </a:t>
            </a:r>
            <a:r>
              <a:rPr lang="ru-RU" dirty="0" err="1">
                <a:solidFill>
                  <a:schemeClr val="tx1">
                    <a:lumMod val="95000"/>
                    <a:lumOff val="5000"/>
                  </a:schemeClr>
                </a:solidFill>
              </a:rPr>
              <a:t>держави</a:t>
            </a:r>
            <a:r>
              <a:rPr lang="ru-RU" dirty="0">
                <a:solidFill>
                  <a:schemeClr val="tx1">
                    <a:lumMod val="95000"/>
                    <a:lumOff val="5000"/>
                  </a:schemeClr>
                </a:solidFill>
              </a:rPr>
              <a:t> в </a:t>
            </a:r>
            <a:r>
              <a:rPr lang="ru-RU" dirty="0" err="1">
                <a:solidFill>
                  <a:schemeClr val="tx1">
                    <a:lumMod val="95000"/>
                    <a:lumOff val="5000"/>
                  </a:schemeClr>
                </a:solidFill>
              </a:rPr>
              <a:t>цілому</a:t>
            </a:r>
            <a:r>
              <a:rPr lang="ru-RU" dirty="0">
                <a:solidFill>
                  <a:schemeClr val="tx1">
                    <a:lumMod val="95000"/>
                    <a:lumOff val="5000"/>
                  </a:schemeClr>
                </a:solidFill>
              </a:rPr>
              <a:t>? Вони </a:t>
            </a:r>
            <a:r>
              <a:rPr lang="ru-RU" dirty="0" err="1">
                <a:solidFill>
                  <a:schemeClr val="tx1">
                    <a:lumMod val="95000"/>
                    <a:lumOff val="5000"/>
                  </a:schemeClr>
                </a:solidFill>
              </a:rPr>
              <a:t>творять</a:t>
            </a:r>
            <a:r>
              <a:rPr lang="ru-RU" dirty="0">
                <a:solidFill>
                  <a:schemeClr val="tx1">
                    <a:lumMod val="95000"/>
                    <a:lumOff val="5000"/>
                  </a:schemeClr>
                </a:solidFill>
              </a:rPr>
              <a:t> не </a:t>
            </a:r>
            <a:r>
              <a:rPr lang="ru-RU" dirty="0" err="1">
                <a:solidFill>
                  <a:schemeClr val="tx1">
                    <a:lumMod val="95000"/>
                    <a:lumOff val="5000"/>
                  </a:schemeClr>
                </a:solidFill>
              </a:rPr>
              <a:t>лише</a:t>
            </a:r>
            <a:r>
              <a:rPr lang="ru-RU" dirty="0">
                <a:solidFill>
                  <a:schemeClr val="tx1">
                    <a:lumMod val="95000"/>
                    <a:lumOff val="5000"/>
                  </a:schemeClr>
                </a:solidFill>
              </a:rPr>
              <a:t> погляди </a:t>
            </a:r>
            <a:r>
              <a:rPr lang="ru-RU" dirty="0" err="1">
                <a:solidFill>
                  <a:schemeClr val="tx1">
                    <a:lumMod val="95000"/>
                    <a:lumOff val="5000"/>
                  </a:schemeClr>
                </a:solidFill>
              </a:rPr>
              <a:t>кожної</a:t>
            </a:r>
            <a:r>
              <a:rPr lang="ru-RU" dirty="0">
                <a:solidFill>
                  <a:schemeClr val="tx1">
                    <a:lumMod val="95000"/>
                    <a:lumOff val="5000"/>
                  </a:schemeClr>
                </a:solidFill>
              </a:rPr>
              <a:t> </a:t>
            </a:r>
            <a:r>
              <a:rPr lang="ru-RU" dirty="0" err="1">
                <a:solidFill>
                  <a:schemeClr val="tx1">
                    <a:lumMod val="95000"/>
                    <a:lumOff val="5000"/>
                  </a:schemeClr>
                </a:solidFill>
              </a:rPr>
              <a:t>людини</a:t>
            </a:r>
            <a:r>
              <a:rPr lang="ru-RU" dirty="0">
                <a:solidFill>
                  <a:schemeClr val="tx1">
                    <a:lumMod val="95000"/>
                    <a:lumOff val="5000"/>
                  </a:schemeClr>
                </a:solidFill>
              </a:rPr>
              <a:t> у </a:t>
            </a:r>
            <a:r>
              <a:rPr lang="ru-RU" dirty="0" err="1">
                <a:solidFill>
                  <a:schemeClr val="tx1">
                    <a:lumMod val="95000"/>
                    <a:lumOff val="5000"/>
                  </a:schemeClr>
                </a:solidFill>
              </a:rPr>
              <a:t>світі</a:t>
            </a:r>
            <a:r>
              <a:rPr lang="ru-RU" dirty="0">
                <a:solidFill>
                  <a:schemeClr val="tx1">
                    <a:lumMod val="95000"/>
                    <a:lumOff val="5000"/>
                  </a:schemeClr>
                </a:solidFill>
              </a:rPr>
              <a:t>, а й державу.</a:t>
            </a:r>
          </a:p>
          <a:p>
            <a:pPr marL="0" indent="0">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371" y="1619793"/>
            <a:ext cx="2711087" cy="21571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7483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7566" y="117566"/>
            <a:ext cx="7223760" cy="862149"/>
          </a:xfrm>
        </p:spPr>
        <p:txBody>
          <a:bodyPr>
            <a:normAutofit/>
          </a:bodyPr>
          <a:lstStyle/>
          <a:p>
            <a:r>
              <a:rPr lang="uk-UA" sz="4800" b="1" i="1" dirty="0" smtClean="0"/>
              <a:t>Значення ілюстрацій</a:t>
            </a:r>
            <a:endParaRPr lang="ru-RU" sz="4800" b="1" i="1" dirty="0"/>
          </a:p>
        </p:txBody>
      </p:sp>
      <p:sp>
        <p:nvSpPr>
          <p:cNvPr id="3" name="Подзаголовок 2"/>
          <p:cNvSpPr>
            <a:spLocks noGrp="1"/>
          </p:cNvSpPr>
          <p:nvPr>
            <p:ph type="subTitle" idx="1"/>
          </p:nvPr>
        </p:nvSpPr>
        <p:spPr>
          <a:xfrm>
            <a:off x="117565" y="1097281"/>
            <a:ext cx="5930538" cy="5760720"/>
          </a:xfrm>
        </p:spPr>
        <p:txBody>
          <a:bodyPr>
            <a:normAutofit fontScale="85000" lnSpcReduction="20000"/>
          </a:bodyPr>
          <a:lstStyle/>
          <a:p>
            <a:r>
              <a:rPr lang="ru-RU" dirty="0" smtClean="0"/>
              <a:t>   Газета </a:t>
            </a:r>
            <a:r>
              <a:rPr lang="ru-RU" dirty="0"/>
              <a:t>говорить </a:t>
            </a:r>
            <a:r>
              <a:rPr lang="ru-RU" dirty="0" err="1"/>
              <a:t>зі</a:t>
            </a:r>
            <a:r>
              <a:rPr lang="ru-RU" dirty="0"/>
              <a:t> </a:t>
            </a:r>
            <a:r>
              <a:rPr lang="ru-RU" dirty="0" err="1"/>
              <a:t>своїм</a:t>
            </a:r>
            <a:r>
              <a:rPr lang="ru-RU" dirty="0"/>
              <a:t> </a:t>
            </a:r>
            <a:r>
              <a:rPr lang="ru-RU" dirty="0" err="1"/>
              <a:t>читачем</a:t>
            </a:r>
            <a:r>
              <a:rPr lang="ru-RU" dirty="0"/>
              <a:t> не </a:t>
            </a:r>
            <a:r>
              <a:rPr lang="ru-RU" dirty="0" err="1"/>
              <a:t>тільки</a:t>
            </a:r>
            <a:r>
              <a:rPr lang="ru-RU" dirty="0"/>
              <a:t> з </a:t>
            </a:r>
            <a:r>
              <a:rPr lang="ru-RU" dirty="0" err="1"/>
              <a:t>допомогою</a:t>
            </a:r>
            <a:r>
              <a:rPr lang="ru-RU" dirty="0"/>
              <a:t> </a:t>
            </a:r>
            <a:r>
              <a:rPr lang="ru-RU" dirty="0" err="1"/>
              <a:t>друкованого</a:t>
            </a:r>
            <a:r>
              <a:rPr lang="ru-RU" dirty="0"/>
              <a:t> слова, а й </a:t>
            </a:r>
            <a:r>
              <a:rPr lang="ru-RU" dirty="0" err="1"/>
              <a:t>мовою</a:t>
            </a:r>
            <a:r>
              <a:rPr lang="ru-RU" dirty="0"/>
              <a:t> </a:t>
            </a:r>
            <a:r>
              <a:rPr lang="ru-RU" dirty="0" err="1"/>
              <a:t>зорових</a:t>
            </a:r>
            <a:r>
              <a:rPr lang="ru-RU" dirty="0"/>
              <a:t> </a:t>
            </a:r>
            <a:r>
              <a:rPr lang="ru-RU" dirty="0" err="1"/>
              <a:t>образів</a:t>
            </a:r>
            <a:r>
              <a:rPr lang="ru-RU" dirty="0"/>
              <a:t> (</a:t>
            </a:r>
            <a:r>
              <a:rPr lang="ru-RU" dirty="0" err="1"/>
              <a:t>ілюстрацій</a:t>
            </a:r>
            <a:r>
              <a:rPr lang="ru-RU" dirty="0" smtClean="0"/>
              <a:t>).</a:t>
            </a:r>
            <a:endParaRPr lang="ru-RU" dirty="0"/>
          </a:p>
          <a:p>
            <a:r>
              <a:rPr lang="ru-RU" dirty="0" smtClean="0"/>
              <a:t>  У </a:t>
            </a:r>
            <a:r>
              <a:rPr lang="ru-RU" dirty="0"/>
              <a:t>наш час </a:t>
            </a:r>
            <a:r>
              <a:rPr lang="ru-RU" dirty="0" err="1"/>
              <a:t>ілюстрації</a:t>
            </a:r>
            <a:r>
              <a:rPr lang="ru-RU" dirty="0"/>
              <a:t> </a:t>
            </a:r>
            <a:r>
              <a:rPr lang="ru-RU" dirty="0" err="1"/>
              <a:t>нерідко</a:t>
            </a:r>
            <a:r>
              <a:rPr lang="ru-RU" dirty="0"/>
              <a:t> </a:t>
            </a:r>
            <a:r>
              <a:rPr lang="ru-RU" dirty="0" err="1"/>
              <a:t>тіснять</a:t>
            </a:r>
            <a:r>
              <a:rPr lang="ru-RU" dirty="0"/>
              <a:t> на </a:t>
            </a:r>
            <a:r>
              <a:rPr lang="ru-RU" dirty="0" err="1"/>
              <a:t>газетних</a:t>
            </a:r>
            <a:r>
              <a:rPr lang="ru-RU" dirty="0"/>
              <a:t> </a:t>
            </a:r>
            <a:r>
              <a:rPr lang="ru-RU" dirty="0" err="1"/>
              <a:t>шпальтах</a:t>
            </a:r>
            <a:r>
              <a:rPr lang="ru-RU" dirty="0"/>
              <a:t> текст </a:t>
            </a:r>
            <a:r>
              <a:rPr lang="ru-RU" dirty="0" err="1"/>
              <a:t>ведуть</a:t>
            </a:r>
            <a:r>
              <a:rPr lang="ru-RU" dirty="0"/>
              <a:t> </a:t>
            </a:r>
            <a:r>
              <a:rPr lang="ru-RU" dirty="0" err="1"/>
              <a:t>самостійну</a:t>
            </a:r>
            <a:r>
              <a:rPr lang="ru-RU" dirty="0"/>
              <a:t> </a:t>
            </a:r>
            <a:r>
              <a:rPr lang="ru-RU" dirty="0" err="1"/>
              <a:t>розмову</a:t>
            </a:r>
            <a:r>
              <a:rPr lang="ru-RU" dirty="0"/>
              <a:t> в </a:t>
            </a:r>
            <a:r>
              <a:rPr lang="ru-RU" dirty="0" err="1"/>
              <a:t>зорових</a:t>
            </a:r>
            <a:r>
              <a:rPr lang="ru-RU" dirty="0"/>
              <a:t> образах. Часто </a:t>
            </a:r>
            <a:r>
              <a:rPr lang="ru-RU" dirty="0" err="1"/>
              <a:t>правдивий</a:t>
            </a:r>
            <a:r>
              <a:rPr lang="ru-RU" dirty="0"/>
              <a:t> і </a:t>
            </a:r>
            <a:r>
              <a:rPr lang="ru-RU" dirty="0" err="1"/>
              <a:t>яскравий</a:t>
            </a:r>
            <a:r>
              <a:rPr lang="ru-RU" dirty="0"/>
              <a:t> </a:t>
            </a:r>
            <a:r>
              <a:rPr lang="ru-RU" dirty="0" err="1"/>
              <a:t>фотознімок</a:t>
            </a:r>
            <a:r>
              <a:rPr lang="ru-RU" dirty="0"/>
              <a:t> </a:t>
            </a:r>
            <a:r>
              <a:rPr lang="ru-RU" dirty="0" err="1"/>
              <a:t>здатний</a:t>
            </a:r>
            <a:r>
              <a:rPr lang="ru-RU" dirty="0"/>
              <a:t> </a:t>
            </a:r>
            <a:r>
              <a:rPr lang="ru-RU" dirty="0" err="1"/>
              <a:t>дати</a:t>
            </a:r>
            <a:r>
              <a:rPr lang="ru-RU" dirty="0"/>
              <a:t> </a:t>
            </a:r>
            <a:r>
              <a:rPr lang="ru-RU" dirty="0" err="1"/>
              <a:t>більше</a:t>
            </a:r>
            <a:r>
              <a:rPr lang="ru-RU" dirty="0"/>
              <a:t>, </a:t>
            </a:r>
            <a:r>
              <a:rPr lang="ru-RU" dirty="0" err="1"/>
              <a:t>ніж</a:t>
            </a:r>
            <a:r>
              <a:rPr lang="ru-RU" dirty="0"/>
              <a:t> </a:t>
            </a:r>
            <a:r>
              <a:rPr lang="ru-RU" dirty="0" err="1"/>
              <a:t>багато</a:t>
            </a:r>
            <a:r>
              <a:rPr lang="ru-RU" dirty="0"/>
              <a:t> </a:t>
            </a:r>
            <a:r>
              <a:rPr lang="ru-RU" dirty="0" err="1"/>
              <a:t>сторінок</a:t>
            </a:r>
            <a:r>
              <a:rPr lang="ru-RU" dirty="0"/>
              <a:t> </a:t>
            </a:r>
            <a:r>
              <a:rPr lang="ru-RU" dirty="0" smtClean="0"/>
              <a:t>тексту.</a:t>
            </a:r>
            <a:endParaRPr lang="ru-RU" dirty="0"/>
          </a:p>
          <a:p>
            <a:r>
              <a:rPr lang="ru-RU" dirty="0" smtClean="0"/>
              <a:t>  </a:t>
            </a:r>
            <a:r>
              <a:rPr lang="ru-RU" dirty="0" err="1" smtClean="0"/>
              <a:t>Ілюстрації</a:t>
            </a:r>
            <a:r>
              <a:rPr lang="ru-RU" dirty="0" smtClean="0"/>
              <a:t> </a:t>
            </a:r>
            <a:r>
              <a:rPr lang="ru-RU" dirty="0"/>
              <a:t>в газетах </a:t>
            </a:r>
            <a:r>
              <a:rPr lang="ru-RU" dirty="0" err="1"/>
              <a:t>доповнюють</a:t>
            </a:r>
            <a:r>
              <a:rPr lang="ru-RU" dirty="0"/>
              <a:t> </a:t>
            </a:r>
            <a:r>
              <a:rPr lang="ru-RU" dirty="0" err="1"/>
              <a:t>зміст</a:t>
            </a:r>
            <a:r>
              <a:rPr lang="ru-RU" dirty="0"/>
              <a:t> </a:t>
            </a:r>
            <a:r>
              <a:rPr lang="ru-RU" dirty="0" err="1"/>
              <a:t>матеріалів</a:t>
            </a:r>
            <a:r>
              <a:rPr lang="ru-RU" dirty="0"/>
              <a:t>, </a:t>
            </a:r>
            <a:r>
              <a:rPr lang="ru-RU" dirty="0" err="1"/>
              <a:t>дають</a:t>
            </a:r>
            <a:r>
              <a:rPr lang="ru-RU" dirty="0"/>
              <a:t> </a:t>
            </a:r>
            <a:r>
              <a:rPr lang="ru-RU" dirty="0" err="1"/>
              <a:t>можливість</a:t>
            </a:r>
            <a:r>
              <a:rPr lang="ru-RU" dirty="0"/>
              <a:t> </a:t>
            </a:r>
            <a:r>
              <a:rPr lang="ru-RU" dirty="0" err="1"/>
              <a:t>побачити</a:t>
            </a:r>
            <a:r>
              <a:rPr lang="ru-RU" dirty="0"/>
              <a:t> </a:t>
            </a:r>
            <a:r>
              <a:rPr lang="ru-RU" dirty="0" err="1"/>
              <a:t>їх</a:t>
            </a:r>
            <a:r>
              <a:rPr lang="ru-RU" dirty="0"/>
              <a:t> </a:t>
            </a:r>
            <a:r>
              <a:rPr lang="ru-RU" dirty="0" err="1"/>
              <a:t>із</a:t>
            </a:r>
            <a:r>
              <a:rPr lang="ru-RU" dirty="0"/>
              <a:t> нового, </a:t>
            </a:r>
            <a:r>
              <a:rPr lang="ru-RU" dirty="0" err="1"/>
              <a:t>більш</a:t>
            </a:r>
            <a:r>
              <a:rPr lang="ru-RU" dirty="0"/>
              <a:t> </a:t>
            </a:r>
            <a:r>
              <a:rPr lang="ru-RU" dirty="0" err="1"/>
              <a:t>виразного</a:t>
            </a:r>
            <a:r>
              <a:rPr lang="ru-RU" dirty="0"/>
              <a:t> боку. </a:t>
            </a:r>
            <a:r>
              <a:rPr lang="ru-RU" dirty="0" err="1"/>
              <a:t>Існують</a:t>
            </a:r>
            <a:r>
              <a:rPr lang="ru-RU" dirty="0"/>
              <a:t> </a:t>
            </a:r>
            <a:r>
              <a:rPr lang="ru-RU" dirty="0" err="1"/>
              <a:t>ілюстрації</a:t>
            </a:r>
            <a:r>
              <a:rPr lang="ru-RU" dirty="0"/>
              <a:t> і як </a:t>
            </a:r>
            <a:r>
              <a:rPr lang="ru-RU" dirty="0" err="1"/>
              <a:t>самостійні</a:t>
            </a:r>
            <a:r>
              <a:rPr lang="ru-RU" dirty="0"/>
              <a:t> </a:t>
            </a:r>
            <a:r>
              <a:rPr lang="ru-RU" dirty="0" err="1"/>
              <a:t>жанри</a:t>
            </a:r>
            <a:r>
              <a:rPr lang="ru-RU" dirty="0"/>
              <a:t> у </a:t>
            </a:r>
            <a:r>
              <a:rPr lang="ru-RU" dirty="0" err="1"/>
              <a:t>вигляді</a:t>
            </a:r>
            <a:r>
              <a:rPr lang="ru-RU" dirty="0"/>
              <a:t> </a:t>
            </a:r>
            <a:r>
              <a:rPr lang="ru-RU" dirty="0" err="1"/>
              <a:t>окремих</a:t>
            </a:r>
            <a:r>
              <a:rPr lang="ru-RU" dirty="0"/>
              <a:t> </a:t>
            </a:r>
            <a:r>
              <a:rPr lang="ru-RU" dirty="0" err="1"/>
              <a:t>фотографій</a:t>
            </a:r>
            <a:r>
              <a:rPr lang="ru-RU" dirty="0"/>
              <a:t>, </a:t>
            </a:r>
            <a:r>
              <a:rPr lang="ru-RU" dirty="0" err="1"/>
              <a:t>нарисів</a:t>
            </a:r>
            <a:r>
              <a:rPr lang="ru-RU" dirty="0"/>
              <a:t>, </a:t>
            </a:r>
            <a:r>
              <a:rPr lang="ru-RU" dirty="0" err="1"/>
              <a:t>тематичних</a:t>
            </a:r>
            <a:r>
              <a:rPr lang="ru-RU" dirty="0"/>
              <a:t> </a:t>
            </a:r>
            <a:r>
              <a:rPr lang="ru-RU" dirty="0" err="1"/>
              <a:t>добірок</a:t>
            </a:r>
            <a:r>
              <a:rPr lang="ru-RU" dirty="0"/>
              <a:t>. Тема і сюжет </a:t>
            </a:r>
            <a:r>
              <a:rPr lang="ru-RU" dirty="0" err="1"/>
              <a:t>їх</a:t>
            </a:r>
            <a:r>
              <a:rPr lang="ru-RU" dirty="0"/>
              <a:t> </a:t>
            </a:r>
            <a:r>
              <a:rPr lang="ru-RU" dirty="0" err="1"/>
              <a:t>розглядаються</a:t>
            </a:r>
            <a:r>
              <a:rPr lang="ru-RU" dirty="0"/>
              <a:t> </a:t>
            </a:r>
            <a:r>
              <a:rPr lang="ru-RU" dirty="0" err="1"/>
              <a:t>самостійно</a:t>
            </a:r>
            <a:r>
              <a:rPr lang="ru-RU" dirty="0"/>
              <a:t>, а текст </a:t>
            </a:r>
            <a:r>
              <a:rPr lang="ru-RU" dirty="0" err="1"/>
              <a:t>відіграє</a:t>
            </a:r>
            <a:r>
              <a:rPr lang="ru-RU" dirty="0"/>
              <a:t> роль </a:t>
            </a:r>
            <a:r>
              <a:rPr lang="ru-RU" dirty="0" err="1"/>
              <a:t>пояснювального</a:t>
            </a:r>
            <a:r>
              <a:rPr lang="ru-RU" dirty="0"/>
              <a:t> </a:t>
            </a:r>
            <a:r>
              <a:rPr lang="ru-RU" dirty="0" err="1"/>
              <a:t>підпису</a:t>
            </a:r>
            <a:r>
              <a:rPr lang="ru-RU"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450124"/>
            <a:ext cx="4762500" cy="3162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4968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anim calcmode="lin" valueType="num">
                                      <p:cBhvr>
                                        <p:cTn id="2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fade">
                                      <p:cBhvr>
                                        <p:cTn id="34" dur="1000"/>
                                        <p:tgtEl>
                                          <p:spTgt spid="5122"/>
                                        </p:tgtEl>
                                      </p:cBhvr>
                                    </p:animEffect>
                                    <p:anim calcmode="lin" valueType="num">
                                      <p:cBhvr>
                                        <p:cTn id="35" dur="1000" fill="hold"/>
                                        <p:tgtEl>
                                          <p:spTgt spid="5122"/>
                                        </p:tgtEl>
                                        <p:attrNameLst>
                                          <p:attrName>ppt_x</p:attrName>
                                        </p:attrNameLst>
                                      </p:cBhvr>
                                      <p:tavLst>
                                        <p:tav tm="0">
                                          <p:val>
                                            <p:strVal val="#ppt_x"/>
                                          </p:val>
                                        </p:tav>
                                        <p:tav tm="100000">
                                          <p:val>
                                            <p:strVal val="#ppt_x"/>
                                          </p:val>
                                        </p:tav>
                                      </p:tavLst>
                                    </p:anim>
                                    <p:anim calcmode="lin" valueType="num">
                                      <p:cBhvr>
                                        <p:cTn id="3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047" y="-1"/>
            <a:ext cx="2899954" cy="350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995851" y="3500846"/>
            <a:ext cx="3148150" cy="3357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Объект 4"/>
          <p:cNvSpPr>
            <a:spLocks noGrp="1"/>
          </p:cNvSpPr>
          <p:nvPr>
            <p:ph idx="1"/>
          </p:nvPr>
        </p:nvSpPr>
        <p:spPr>
          <a:xfrm>
            <a:off x="222070" y="287382"/>
            <a:ext cx="6021977" cy="5708153"/>
          </a:xfrm>
        </p:spPr>
        <p:txBody>
          <a:bodyPr/>
          <a:lstStyle/>
          <a:p>
            <a:pPr marL="0" indent="0">
              <a:buNone/>
            </a:pPr>
            <a:r>
              <a:rPr lang="ru-RU" dirty="0" smtClean="0"/>
              <a:t> </a:t>
            </a:r>
            <a:r>
              <a:rPr lang="ru-RU" dirty="0" err="1" smtClean="0"/>
              <a:t>Багато</a:t>
            </a:r>
            <a:r>
              <a:rPr lang="ru-RU" dirty="0" smtClean="0"/>
              <a:t> </a:t>
            </a:r>
            <a:r>
              <a:rPr lang="ru-RU" dirty="0" err="1"/>
              <a:t>ілюстрацій</a:t>
            </a:r>
            <a:r>
              <a:rPr lang="ru-RU" dirty="0"/>
              <a:t> </a:t>
            </a:r>
            <a:r>
              <a:rPr lang="ru-RU" dirty="0" err="1"/>
              <a:t>спрямовано</a:t>
            </a:r>
            <a:r>
              <a:rPr lang="ru-RU" dirty="0"/>
              <a:t> на </a:t>
            </a:r>
            <a:r>
              <a:rPr lang="ru-RU" dirty="0" err="1"/>
              <a:t>розширення</a:t>
            </a:r>
            <a:r>
              <a:rPr lang="ru-RU" dirty="0"/>
              <a:t> культурного кругозору </a:t>
            </a:r>
            <a:r>
              <a:rPr lang="ru-RU" dirty="0" err="1"/>
              <a:t>читачів</a:t>
            </a:r>
            <a:r>
              <a:rPr lang="ru-RU" dirty="0"/>
              <a:t>. </a:t>
            </a:r>
            <a:r>
              <a:rPr lang="ru-RU" dirty="0" err="1"/>
              <a:t>Друкуючи</a:t>
            </a:r>
            <a:r>
              <a:rPr lang="ru-RU" dirty="0"/>
              <a:t> </a:t>
            </a:r>
            <a:r>
              <a:rPr lang="ru-RU" dirty="0" err="1"/>
              <a:t>фотографії</a:t>
            </a:r>
            <a:r>
              <a:rPr lang="ru-RU" dirty="0"/>
              <a:t> та </a:t>
            </a:r>
            <a:r>
              <a:rPr lang="ru-RU" dirty="0" err="1"/>
              <a:t>малюнки</a:t>
            </a:r>
            <a:r>
              <a:rPr lang="ru-RU" dirty="0"/>
              <a:t> </a:t>
            </a:r>
            <a:r>
              <a:rPr lang="ru-RU" dirty="0" err="1"/>
              <a:t>пізнавального</a:t>
            </a:r>
            <a:r>
              <a:rPr lang="ru-RU" dirty="0"/>
              <a:t> характеру, </a:t>
            </a:r>
            <a:r>
              <a:rPr lang="ru-RU" dirty="0" err="1"/>
              <a:t>газети</a:t>
            </a:r>
            <a:r>
              <a:rPr lang="ru-RU" dirty="0"/>
              <a:t> </a:t>
            </a:r>
            <a:r>
              <a:rPr lang="ru-RU" dirty="0" err="1"/>
              <a:t>сприяють</a:t>
            </a:r>
            <a:r>
              <a:rPr lang="ru-RU" dirty="0"/>
              <a:t> </a:t>
            </a:r>
            <a:r>
              <a:rPr lang="ru-RU" dirty="0" err="1"/>
              <a:t>поповненню</a:t>
            </a:r>
            <a:r>
              <a:rPr lang="ru-RU" dirty="0"/>
              <a:t> </a:t>
            </a:r>
            <a:r>
              <a:rPr lang="ru-RU" dirty="0" err="1"/>
              <a:t>знань</a:t>
            </a:r>
            <a:r>
              <a:rPr lang="ru-RU" dirty="0"/>
              <a:t> </a:t>
            </a:r>
            <a:r>
              <a:rPr lang="ru-RU" dirty="0" err="1"/>
              <a:t>читачів</a:t>
            </a:r>
            <a:r>
              <a:rPr lang="ru-RU" dirty="0"/>
              <a:t>. </a:t>
            </a:r>
            <a:r>
              <a:rPr lang="ru-RU" dirty="0" err="1"/>
              <a:t>Ілюстрації</a:t>
            </a:r>
            <a:r>
              <a:rPr lang="ru-RU" dirty="0"/>
              <a:t> </a:t>
            </a:r>
            <a:r>
              <a:rPr lang="ru-RU" dirty="0" err="1"/>
              <a:t>мають</a:t>
            </a:r>
            <a:r>
              <a:rPr lang="ru-RU" dirty="0"/>
              <a:t> </a:t>
            </a:r>
            <a:r>
              <a:rPr lang="ru-RU" dirty="0" err="1"/>
              <a:t>чудові</a:t>
            </a:r>
            <a:r>
              <a:rPr lang="ru-RU" dirty="0"/>
              <a:t> </a:t>
            </a:r>
            <a:r>
              <a:rPr lang="ru-RU" dirty="0" err="1"/>
              <a:t>якості</a:t>
            </a:r>
            <a:r>
              <a:rPr lang="ru-RU" dirty="0"/>
              <a:t> - </a:t>
            </a:r>
            <a:r>
              <a:rPr lang="ru-RU" dirty="0" err="1"/>
              <a:t>документальність</a:t>
            </a:r>
            <a:r>
              <a:rPr lang="ru-RU" dirty="0"/>
              <a:t> і </a:t>
            </a:r>
            <a:r>
              <a:rPr lang="ru-RU" dirty="0" err="1"/>
              <a:t>достовірність</a:t>
            </a:r>
            <a:r>
              <a:rPr lang="ru-RU" dirty="0"/>
              <a:t>. Як і </a:t>
            </a:r>
            <a:r>
              <a:rPr lang="ru-RU" dirty="0" err="1"/>
              <a:t>кожний</a:t>
            </a:r>
            <a:r>
              <a:rPr lang="ru-RU" dirty="0"/>
              <a:t> </a:t>
            </a:r>
            <a:r>
              <a:rPr lang="ru-RU" dirty="0" err="1"/>
              <a:t>газетний</a:t>
            </a:r>
            <a:r>
              <a:rPr lang="ru-RU" dirty="0"/>
              <a:t> </a:t>
            </a:r>
            <a:r>
              <a:rPr lang="ru-RU" dirty="0" err="1"/>
              <a:t>матеріал</a:t>
            </a:r>
            <a:r>
              <a:rPr lang="ru-RU" dirty="0"/>
              <a:t>, </a:t>
            </a:r>
            <a:r>
              <a:rPr lang="ru-RU" dirty="0" err="1"/>
              <a:t>ілюстрація</a:t>
            </a:r>
            <a:r>
              <a:rPr lang="ru-RU" dirty="0"/>
              <a:t> </a:t>
            </a:r>
            <a:r>
              <a:rPr lang="ru-RU" dirty="0" err="1"/>
              <a:t>має</a:t>
            </a:r>
            <a:r>
              <a:rPr lang="ru-RU" dirty="0"/>
              <a:t> бути актуальною. Те, </a:t>
            </a:r>
            <a:r>
              <a:rPr lang="ru-RU" dirty="0" err="1"/>
              <a:t>що</a:t>
            </a:r>
            <a:r>
              <a:rPr lang="ru-RU" dirty="0"/>
              <a:t> </a:t>
            </a:r>
            <a:r>
              <a:rPr lang="ru-RU" dirty="0" err="1"/>
              <a:t>цікавить</a:t>
            </a:r>
            <a:r>
              <a:rPr lang="ru-RU" dirty="0"/>
              <a:t> </a:t>
            </a:r>
            <a:r>
              <a:rPr lang="ru-RU" dirty="0" err="1"/>
              <a:t>сьогодні</a:t>
            </a:r>
            <a:r>
              <a:rPr lang="ru-RU" dirty="0"/>
              <a:t>, завтра </a:t>
            </a:r>
            <a:r>
              <a:rPr lang="ru-RU" dirty="0" err="1"/>
              <a:t>може</a:t>
            </a:r>
            <a:r>
              <a:rPr lang="ru-RU" dirty="0"/>
              <a:t> </a:t>
            </a:r>
            <a:r>
              <a:rPr lang="ru-RU" dirty="0" err="1"/>
              <a:t>втратити</a:t>
            </a:r>
            <a:r>
              <a:rPr lang="ru-RU" dirty="0"/>
              <a:t> </a:t>
            </a:r>
            <a:r>
              <a:rPr lang="ru-RU" dirty="0" err="1"/>
              <a:t>значення</a:t>
            </a:r>
            <a:r>
              <a:rPr lang="ru-RU" dirty="0"/>
              <a:t>.</a:t>
            </a:r>
          </a:p>
          <a:p>
            <a:pPr marL="0" indent="0">
              <a:buNone/>
            </a:pPr>
            <a:endParaRPr lang="ru-RU" dirty="0"/>
          </a:p>
        </p:txBody>
      </p:sp>
    </p:spTree>
    <p:extLst>
      <p:ext uri="{BB962C8B-B14F-4D97-AF65-F5344CB8AC3E}">
        <p14:creationId xmlns:p14="http://schemas.microsoft.com/office/powerpoint/2010/main" val="238542230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p:cTn id="15" dur="500" fill="hold"/>
                                        <p:tgtEl>
                                          <p:spTgt spid="6147"/>
                                        </p:tgtEl>
                                        <p:attrNameLst>
                                          <p:attrName>ppt_w</p:attrName>
                                        </p:attrNameLst>
                                      </p:cBhvr>
                                      <p:tavLst>
                                        <p:tav tm="0">
                                          <p:val>
                                            <p:fltVal val="0"/>
                                          </p:val>
                                        </p:tav>
                                        <p:tav tm="100000">
                                          <p:val>
                                            <p:strVal val="#ppt_w"/>
                                          </p:val>
                                        </p:tav>
                                      </p:tavLst>
                                    </p:anim>
                                    <p:anim calcmode="lin" valueType="num">
                                      <p:cBhvr>
                                        <p:cTn id="16" dur="500" fill="hold"/>
                                        <p:tgtEl>
                                          <p:spTgt spid="6147"/>
                                        </p:tgtEl>
                                        <p:attrNameLst>
                                          <p:attrName>ppt_h</p:attrName>
                                        </p:attrNameLst>
                                      </p:cBhvr>
                                      <p:tavLst>
                                        <p:tav tm="0">
                                          <p:val>
                                            <p:fltVal val="0"/>
                                          </p:val>
                                        </p:tav>
                                        <p:tav tm="100000">
                                          <p:val>
                                            <p:strVal val="#ppt_h"/>
                                          </p:val>
                                        </p:tav>
                                      </p:tavLst>
                                    </p:anim>
                                    <p:anim calcmode="lin" valueType="num">
                                      <p:cBhvr>
                                        <p:cTn id="17" dur="500" fill="hold"/>
                                        <p:tgtEl>
                                          <p:spTgt spid="6147"/>
                                        </p:tgtEl>
                                        <p:attrNameLst>
                                          <p:attrName>style.rotation</p:attrName>
                                        </p:attrNameLst>
                                      </p:cBhvr>
                                      <p:tavLst>
                                        <p:tav tm="0">
                                          <p:val>
                                            <p:fltVal val="360"/>
                                          </p:val>
                                        </p:tav>
                                        <p:tav tm="100000">
                                          <p:val>
                                            <p:fltVal val="0"/>
                                          </p:val>
                                        </p:tav>
                                      </p:tavLst>
                                    </p:anim>
                                    <p:animEffect transition="in" filter="fade">
                                      <p:cBhvr>
                                        <p:cTn id="18" dur="500"/>
                                        <p:tgtEl>
                                          <p:spTgt spid="614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1000" fill="hold"/>
                                        <p:tgtEl>
                                          <p:spTgt spid="6148"/>
                                        </p:tgtEl>
                                        <p:attrNameLst>
                                          <p:attrName>ppt_w</p:attrName>
                                        </p:attrNameLst>
                                      </p:cBhvr>
                                      <p:tavLst>
                                        <p:tav tm="0">
                                          <p:val>
                                            <p:fltVal val="0"/>
                                          </p:val>
                                        </p:tav>
                                        <p:tav tm="100000">
                                          <p:val>
                                            <p:strVal val="#ppt_w"/>
                                          </p:val>
                                        </p:tav>
                                      </p:tavLst>
                                    </p:anim>
                                    <p:anim calcmode="lin" valueType="num">
                                      <p:cBhvr>
                                        <p:cTn id="24" dur="1000" fill="hold"/>
                                        <p:tgtEl>
                                          <p:spTgt spid="6148"/>
                                        </p:tgtEl>
                                        <p:attrNameLst>
                                          <p:attrName>ppt_h</p:attrName>
                                        </p:attrNameLst>
                                      </p:cBhvr>
                                      <p:tavLst>
                                        <p:tav tm="0">
                                          <p:val>
                                            <p:fltVal val="0"/>
                                          </p:val>
                                        </p:tav>
                                        <p:tav tm="100000">
                                          <p:val>
                                            <p:strVal val="#ppt_h"/>
                                          </p:val>
                                        </p:tav>
                                      </p:tavLst>
                                    </p:anim>
                                    <p:anim calcmode="lin" valueType="num">
                                      <p:cBhvr>
                                        <p:cTn id="25" dur="1000" fill="hold"/>
                                        <p:tgtEl>
                                          <p:spTgt spid="6148"/>
                                        </p:tgtEl>
                                        <p:attrNameLst>
                                          <p:attrName>style.rotation</p:attrName>
                                        </p:attrNameLst>
                                      </p:cBhvr>
                                      <p:tavLst>
                                        <p:tav tm="0">
                                          <p:val>
                                            <p:fltVal val="90"/>
                                          </p:val>
                                        </p:tav>
                                        <p:tav tm="100000">
                                          <p:val>
                                            <p:fltVal val="0"/>
                                          </p:val>
                                        </p:tav>
                                      </p:tavLst>
                                    </p:anim>
                                    <p:animEffect transition="in" filter="fade">
                                      <p:cBhvr>
                                        <p:cTn id="26"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5760" y="170999"/>
            <a:ext cx="5447211" cy="900156"/>
          </a:xfrm>
        </p:spPr>
        <p:txBody>
          <a:bodyPr/>
          <a:lstStyle/>
          <a:p>
            <a:r>
              <a:rPr lang="uk-UA" dirty="0" smtClean="0"/>
              <a:t> </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990" y="-130629"/>
            <a:ext cx="2750957" cy="381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одзаголовок 2"/>
          <p:cNvSpPr>
            <a:spLocks noGrp="1"/>
          </p:cNvSpPr>
          <p:nvPr>
            <p:ph type="subTitle" idx="1"/>
          </p:nvPr>
        </p:nvSpPr>
        <p:spPr>
          <a:xfrm>
            <a:off x="0" y="-91440"/>
            <a:ext cx="6648990" cy="6544491"/>
          </a:xfrm>
        </p:spPr>
        <p:txBody>
          <a:bodyPr>
            <a:noAutofit/>
          </a:bodyPr>
          <a:lstStyle/>
          <a:p>
            <a:r>
              <a:rPr lang="ru-RU" i="1" dirty="0" err="1">
                <a:solidFill>
                  <a:schemeClr val="tx1"/>
                </a:solidFill>
              </a:rPr>
              <a:t>Оцінка</a:t>
            </a:r>
            <a:r>
              <a:rPr lang="ru-RU" i="1" dirty="0">
                <a:solidFill>
                  <a:schemeClr val="tx1"/>
                </a:solidFill>
              </a:rPr>
              <a:t> </a:t>
            </a:r>
            <a:r>
              <a:rPr lang="ru-RU" i="1" dirty="0" err="1">
                <a:solidFill>
                  <a:schemeClr val="tx1"/>
                </a:solidFill>
              </a:rPr>
              <a:t>ілюстрацій</a:t>
            </a:r>
            <a:r>
              <a:rPr lang="ru-RU" i="1" dirty="0">
                <a:solidFill>
                  <a:schemeClr val="tx1"/>
                </a:solidFill>
              </a:rPr>
              <a:t> як </a:t>
            </a:r>
            <a:r>
              <a:rPr lang="ru-RU" i="1" dirty="0" err="1">
                <a:solidFill>
                  <a:schemeClr val="tx1"/>
                </a:solidFill>
              </a:rPr>
              <a:t>творів</a:t>
            </a:r>
            <a:r>
              <a:rPr lang="ru-RU" i="1" dirty="0">
                <a:solidFill>
                  <a:schemeClr val="tx1"/>
                </a:solidFill>
              </a:rPr>
              <a:t> </a:t>
            </a:r>
            <a:r>
              <a:rPr lang="ru-RU" i="1" dirty="0" err="1">
                <a:solidFill>
                  <a:schemeClr val="tx1"/>
                </a:solidFill>
              </a:rPr>
              <a:t>мистецтва</a:t>
            </a:r>
            <a:r>
              <a:rPr lang="ru-RU" i="1" dirty="0">
                <a:solidFill>
                  <a:schemeClr val="tx1"/>
                </a:solidFill>
              </a:rPr>
              <a:t> </a:t>
            </a:r>
            <a:r>
              <a:rPr lang="ru-RU" i="1" dirty="0" err="1">
                <a:solidFill>
                  <a:schemeClr val="tx1"/>
                </a:solidFill>
              </a:rPr>
              <a:t>дуже</a:t>
            </a:r>
            <a:r>
              <a:rPr lang="ru-RU" i="1" dirty="0">
                <a:solidFill>
                  <a:schemeClr val="tx1"/>
                </a:solidFill>
              </a:rPr>
              <a:t> складна і не </a:t>
            </a:r>
            <a:r>
              <a:rPr lang="ru-RU" i="1" dirty="0" err="1">
                <a:solidFill>
                  <a:schemeClr val="tx1"/>
                </a:solidFill>
              </a:rPr>
              <a:t>може</a:t>
            </a:r>
            <a:r>
              <a:rPr lang="ru-RU" i="1" dirty="0">
                <a:solidFill>
                  <a:schemeClr val="tx1"/>
                </a:solidFill>
              </a:rPr>
              <a:t> </a:t>
            </a:r>
            <a:r>
              <a:rPr lang="ru-RU" i="1" dirty="0" err="1">
                <a:solidFill>
                  <a:schemeClr val="tx1"/>
                </a:solidFill>
              </a:rPr>
              <a:t>зводитися</a:t>
            </a:r>
            <a:r>
              <a:rPr lang="ru-RU" i="1" dirty="0">
                <a:solidFill>
                  <a:schemeClr val="tx1"/>
                </a:solidFill>
              </a:rPr>
              <a:t> до будь-</a:t>
            </a:r>
            <a:r>
              <a:rPr lang="ru-RU" i="1" dirty="0" err="1">
                <a:solidFill>
                  <a:schemeClr val="tx1"/>
                </a:solidFill>
              </a:rPr>
              <a:t>яких</a:t>
            </a:r>
            <a:r>
              <a:rPr lang="ru-RU" i="1" dirty="0">
                <a:solidFill>
                  <a:schemeClr val="tx1"/>
                </a:solidFill>
              </a:rPr>
              <a:t> раз і </a:t>
            </a:r>
            <a:r>
              <a:rPr lang="ru-RU" i="1" dirty="0" err="1">
                <a:solidFill>
                  <a:schemeClr val="tx1"/>
                </a:solidFill>
              </a:rPr>
              <a:t>назавжди</a:t>
            </a:r>
            <a:r>
              <a:rPr lang="ru-RU" i="1" dirty="0">
                <a:solidFill>
                  <a:schemeClr val="tx1"/>
                </a:solidFill>
              </a:rPr>
              <a:t> </a:t>
            </a:r>
            <a:r>
              <a:rPr lang="ru-RU" i="1" dirty="0" err="1">
                <a:solidFill>
                  <a:schemeClr val="tx1"/>
                </a:solidFill>
              </a:rPr>
              <a:t>встановлених</a:t>
            </a:r>
            <a:r>
              <a:rPr lang="ru-RU" i="1" dirty="0">
                <a:solidFill>
                  <a:schemeClr val="tx1"/>
                </a:solidFill>
              </a:rPr>
              <a:t> правил, </a:t>
            </a:r>
            <a:r>
              <a:rPr lang="ru-RU" i="1" dirty="0" err="1">
                <a:solidFill>
                  <a:schemeClr val="tx1"/>
                </a:solidFill>
              </a:rPr>
              <a:t>рецептів</a:t>
            </a:r>
            <a:r>
              <a:rPr lang="ru-RU" i="1" dirty="0">
                <a:solidFill>
                  <a:schemeClr val="tx1"/>
                </a:solidFill>
              </a:rPr>
              <a:t>. </a:t>
            </a:r>
            <a:r>
              <a:rPr lang="ru-RU" i="1" dirty="0" err="1">
                <a:solidFill>
                  <a:schemeClr val="tx1"/>
                </a:solidFill>
              </a:rPr>
              <a:t>Ілюстрації</a:t>
            </a:r>
            <a:r>
              <a:rPr lang="ru-RU" i="1" dirty="0">
                <a:solidFill>
                  <a:schemeClr val="tx1"/>
                </a:solidFill>
              </a:rPr>
              <a:t> до того </a:t>
            </a:r>
            <a:r>
              <a:rPr lang="ru-RU" i="1" dirty="0" err="1">
                <a:solidFill>
                  <a:schemeClr val="tx1"/>
                </a:solidFill>
              </a:rPr>
              <a:t>чи</a:t>
            </a:r>
            <a:r>
              <a:rPr lang="ru-RU" i="1" dirty="0">
                <a:solidFill>
                  <a:schemeClr val="tx1"/>
                </a:solidFill>
              </a:rPr>
              <a:t> </a:t>
            </a:r>
            <a:r>
              <a:rPr lang="ru-RU" i="1" dirty="0" err="1">
                <a:solidFill>
                  <a:schemeClr val="tx1"/>
                </a:solidFill>
              </a:rPr>
              <a:t>іншого</a:t>
            </a:r>
            <a:r>
              <a:rPr lang="ru-RU" i="1" dirty="0">
                <a:solidFill>
                  <a:schemeClr val="tx1"/>
                </a:solidFill>
              </a:rPr>
              <a:t> газетного </a:t>
            </a:r>
            <a:r>
              <a:rPr lang="ru-RU" i="1" dirty="0" err="1">
                <a:solidFill>
                  <a:schemeClr val="tx1"/>
                </a:solidFill>
              </a:rPr>
              <a:t>матеріалу</a:t>
            </a:r>
            <a:r>
              <a:rPr lang="ru-RU" i="1" dirty="0">
                <a:solidFill>
                  <a:schemeClr val="tx1"/>
                </a:solidFill>
              </a:rPr>
              <a:t> </a:t>
            </a:r>
            <a:r>
              <a:rPr lang="ru-RU" i="1" dirty="0" err="1">
                <a:solidFill>
                  <a:schemeClr val="tx1"/>
                </a:solidFill>
              </a:rPr>
              <a:t>оцінюються</a:t>
            </a:r>
            <a:r>
              <a:rPr lang="ru-RU" i="1" dirty="0">
                <a:solidFill>
                  <a:schemeClr val="tx1"/>
                </a:solidFill>
              </a:rPr>
              <a:t>, </a:t>
            </a:r>
            <a:r>
              <a:rPr lang="ru-RU" i="1" dirty="0" err="1">
                <a:solidFill>
                  <a:schemeClr val="tx1"/>
                </a:solidFill>
              </a:rPr>
              <a:t>головним</a:t>
            </a:r>
            <a:r>
              <a:rPr lang="ru-RU" i="1" dirty="0">
                <a:solidFill>
                  <a:schemeClr val="tx1"/>
                </a:solidFill>
              </a:rPr>
              <a:t> чином, </a:t>
            </a:r>
            <a:r>
              <a:rPr lang="ru-RU" i="1" dirty="0" err="1">
                <a:solidFill>
                  <a:schemeClr val="tx1"/>
                </a:solidFill>
              </a:rPr>
              <a:t>щодо</a:t>
            </a:r>
            <a:r>
              <a:rPr lang="ru-RU" i="1" dirty="0">
                <a:solidFill>
                  <a:schemeClr val="tx1"/>
                </a:solidFill>
              </a:rPr>
              <a:t> </a:t>
            </a:r>
            <a:r>
              <a:rPr lang="ru-RU" i="1" dirty="0" err="1">
                <a:solidFill>
                  <a:schemeClr val="tx1"/>
                </a:solidFill>
              </a:rPr>
              <a:t>відповідності</a:t>
            </a:r>
            <a:r>
              <a:rPr lang="ru-RU" i="1" dirty="0">
                <a:solidFill>
                  <a:schemeClr val="tx1"/>
                </a:solidFill>
              </a:rPr>
              <a:t> </a:t>
            </a:r>
            <a:r>
              <a:rPr lang="ru-RU" i="1" dirty="0" err="1">
                <a:solidFill>
                  <a:schemeClr val="tx1"/>
                </a:solidFill>
              </a:rPr>
              <a:t>змісту</a:t>
            </a:r>
            <a:r>
              <a:rPr lang="ru-RU" i="1" dirty="0">
                <a:solidFill>
                  <a:schemeClr val="tx1"/>
                </a:solidFill>
              </a:rPr>
              <a:t> </a:t>
            </a:r>
            <a:r>
              <a:rPr lang="ru-RU" i="1" dirty="0" err="1">
                <a:solidFill>
                  <a:schemeClr val="tx1"/>
                </a:solidFill>
              </a:rPr>
              <a:t>матеріалу</a:t>
            </a:r>
            <a:r>
              <a:rPr lang="ru-RU" i="1" dirty="0">
                <a:solidFill>
                  <a:schemeClr val="tx1"/>
                </a:solidFill>
              </a:rPr>
              <a:t> і </a:t>
            </a:r>
            <a:r>
              <a:rPr lang="ru-RU" i="1" dirty="0" err="1">
                <a:solidFill>
                  <a:schemeClr val="tx1"/>
                </a:solidFill>
              </a:rPr>
              <a:t>формальних</a:t>
            </a:r>
            <a:r>
              <a:rPr lang="ru-RU" i="1" dirty="0">
                <a:solidFill>
                  <a:schemeClr val="tx1"/>
                </a:solidFill>
              </a:rPr>
              <a:t> </a:t>
            </a:r>
            <a:r>
              <a:rPr lang="ru-RU" i="1" dirty="0" err="1">
                <a:solidFill>
                  <a:schemeClr val="tx1"/>
                </a:solidFill>
              </a:rPr>
              <a:t>ознак</a:t>
            </a:r>
            <a:r>
              <a:rPr lang="ru-RU" i="1" dirty="0">
                <a:solidFill>
                  <a:schemeClr val="tx1"/>
                </a:solidFill>
              </a:rPr>
              <a:t> - </a:t>
            </a:r>
            <a:r>
              <a:rPr lang="ru-RU" i="1" dirty="0" err="1">
                <a:solidFill>
                  <a:schemeClr val="tx1"/>
                </a:solidFill>
              </a:rPr>
              <a:t>кольору</a:t>
            </a:r>
            <a:r>
              <a:rPr lang="ru-RU" i="1" dirty="0">
                <a:solidFill>
                  <a:schemeClr val="tx1"/>
                </a:solidFill>
              </a:rPr>
              <a:t>, </a:t>
            </a:r>
            <a:r>
              <a:rPr lang="ru-RU" i="1" dirty="0" err="1">
                <a:solidFill>
                  <a:schemeClr val="tx1"/>
                </a:solidFill>
              </a:rPr>
              <a:t>композиції</a:t>
            </a:r>
            <a:r>
              <a:rPr lang="ru-RU" i="1" dirty="0">
                <a:solidFill>
                  <a:schemeClr val="tx1"/>
                </a:solidFill>
              </a:rPr>
              <a:t>, </a:t>
            </a:r>
            <a:r>
              <a:rPr lang="ru-RU" i="1" dirty="0" err="1">
                <a:solidFill>
                  <a:schemeClr val="tx1"/>
                </a:solidFill>
              </a:rPr>
              <a:t>техніки</a:t>
            </a:r>
            <a:r>
              <a:rPr lang="ru-RU" i="1" dirty="0">
                <a:solidFill>
                  <a:schemeClr val="tx1"/>
                </a:solidFill>
              </a:rPr>
              <a:t> </a:t>
            </a:r>
            <a:r>
              <a:rPr lang="ru-RU" i="1" dirty="0" err="1">
                <a:solidFill>
                  <a:schemeClr val="tx1"/>
                </a:solidFill>
              </a:rPr>
              <a:t>виконання</a:t>
            </a:r>
            <a:r>
              <a:rPr lang="ru-RU" i="1" dirty="0">
                <a:solidFill>
                  <a:schemeClr val="tx1"/>
                </a:solidFill>
              </a:rPr>
              <a:t>. </a:t>
            </a:r>
            <a:r>
              <a:rPr lang="ru-RU" i="1" dirty="0" err="1">
                <a:solidFill>
                  <a:schemeClr val="tx1"/>
                </a:solidFill>
              </a:rPr>
              <a:t>Оцінка</a:t>
            </a:r>
            <a:r>
              <a:rPr lang="ru-RU" i="1" dirty="0">
                <a:solidFill>
                  <a:schemeClr val="tx1"/>
                </a:solidFill>
              </a:rPr>
              <a:t> </a:t>
            </a:r>
            <a:r>
              <a:rPr lang="ru-RU" i="1" dirty="0" err="1">
                <a:solidFill>
                  <a:schemeClr val="tx1"/>
                </a:solidFill>
              </a:rPr>
              <a:t>ця</a:t>
            </a:r>
            <a:r>
              <a:rPr lang="ru-RU" i="1" dirty="0">
                <a:solidFill>
                  <a:schemeClr val="tx1"/>
                </a:solidFill>
              </a:rPr>
              <a:t> </a:t>
            </a:r>
            <a:r>
              <a:rPr lang="ru-RU" i="1" dirty="0" err="1">
                <a:solidFill>
                  <a:schemeClr val="tx1"/>
                </a:solidFill>
              </a:rPr>
              <a:t>завжди</a:t>
            </a:r>
            <a:r>
              <a:rPr lang="ru-RU" i="1" dirty="0">
                <a:solidFill>
                  <a:schemeClr val="tx1"/>
                </a:solidFill>
              </a:rPr>
              <a:t> </a:t>
            </a:r>
            <a:r>
              <a:rPr lang="ru-RU" i="1" dirty="0" err="1">
                <a:solidFill>
                  <a:schemeClr val="tx1"/>
                </a:solidFill>
              </a:rPr>
              <a:t>має</a:t>
            </a:r>
            <a:r>
              <a:rPr lang="ru-RU" i="1" dirty="0">
                <a:solidFill>
                  <a:schemeClr val="tx1"/>
                </a:solidFill>
              </a:rPr>
              <a:t> бути </a:t>
            </a:r>
            <a:r>
              <a:rPr lang="ru-RU" i="1" dirty="0" err="1">
                <a:solidFill>
                  <a:schemeClr val="tx1"/>
                </a:solidFill>
              </a:rPr>
              <a:t>цілісною</a:t>
            </a:r>
            <a:r>
              <a:rPr lang="ru-RU" i="1" dirty="0">
                <a:solidFill>
                  <a:schemeClr val="tx1"/>
                </a:solidFill>
              </a:rPr>
              <a:t>, конкретною. </a:t>
            </a:r>
            <a:r>
              <a:rPr lang="ru-RU" i="1" dirty="0" err="1">
                <a:solidFill>
                  <a:schemeClr val="tx1"/>
                </a:solidFill>
              </a:rPr>
              <a:t>Тільки</a:t>
            </a:r>
            <a:r>
              <a:rPr lang="ru-RU" i="1" dirty="0">
                <a:solidFill>
                  <a:schemeClr val="tx1"/>
                </a:solidFill>
              </a:rPr>
              <a:t> </a:t>
            </a:r>
            <a:r>
              <a:rPr lang="ru-RU" i="1" dirty="0" err="1">
                <a:solidFill>
                  <a:schemeClr val="tx1"/>
                </a:solidFill>
              </a:rPr>
              <a:t>завдяки</a:t>
            </a:r>
            <a:r>
              <a:rPr lang="ru-RU" i="1" dirty="0">
                <a:solidFill>
                  <a:schemeClr val="tx1"/>
                </a:solidFill>
              </a:rPr>
              <a:t> </a:t>
            </a:r>
            <a:r>
              <a:rPr lang="ru-RU" i="1" dirty="0" err="1">
                <a:solidFill>
                  <a:schemeClr val="tx1"/>
                </a:solidFill>
              </a:rPr>
              <a:t>нерозривній</a:t>
            </a:r>
            <a:r>
              <a:rPr lang="ru-RU" i="1" dirty="0">
                <a:solidFill>
                  <a:schemeClr val="tx1"/>
                </a:solidFill>
              </a:rPr>
              <a:t> </a:t>
            </a:r>
            <a:r>
              <a:rPr lang="ru-RU" i="1" dirty="0" err="1">
                <a:solidFill>
                  <a:schemeClr val="tx1"/>
                </a:solidFill>
              </a:rPr>
              <a:t>єдності</a:t>
            </a:r>
            <a:r>
              <a:rPr lang="ru-RU" i="1" dirty="0">
                <a:solidFill>
                  <a:schemeClr val="tx1"/>
                </a:solidFill>
              </a:rPr>
              <a:t> </a:t>
            </a:r>
            <a:r>
              <a:rPr lang="ru-RU" i="1" dirty="0" err="1">
                <a:solidFill>
                  <a:schemeClr val="tx1"/>
                </a:solidFill>
              </a:rPr>
              <a:t>форми</a:t>
            </a:r>
            <a:r>
              <a:rPr lang="ru-RU" i="1" dirty="0">
                <a:solidFill>
                  <a:schemeClr val="tx1"/>
                </a:solidFill>
              </a:rPr>
              <a:t> і </a:t>
            </a:r>
            <a:r>
              <a:rPr lang="ru-RU" i="1" dirty="0" err="1">
                <a:solidFill>
                  <a:schemeClr val="tx1"/>
                </a:solidFill>
              </a:rPr>
              <a:t>змісту</a:t>
            </a:r>
            <a:r>
              <a:rPr lang="ru-RU" i="1" dirty="0">
                <a:solidFill>
                  <a:schemeClr val="tx1"/>
                </a:solidFill>
              </a:rPr>
              <a:t> </a:t>
            </a:r>
            <a:r>
              <a:rPr lang="ru-RU" i="1" dirty="0" err="1">
                <a:solidFill>
                  <a:schemeClr val="tx1"/>
                </a:solidFill>
              </a:rPr>
              <a:t>газетна</a:t>
            </a:r>
            <a:r>
              <a:rPr lang="ru-RU" i="1" dirty="0">
                <a:solidFill>
                  <a:schemeClr val="tx1"/>
                </a:solidFill>
              </a:rPr>
              <a:t> </a:t>
            </a:r>
            <a:r>
              <a:rPr lang="ru-RU" i="1" dirty="0" err="1">
                <a:solidFill>
                  <a:schemeClr val="tx1"/>
                </a:solidFill>
              </a:rPr>
              <a:t>ілюстрація</a:t>
            </a:r>
            <a:r>
              <a:rPr lang="ru-RU" i="1" dirty="0">
                <a:solidFill>
                  <a:schemeClr val="tx1"/>
                </a:solidFill>
              </a:rPr>
              <a:t> </a:t>
            </a:r>
            <a:r>
              <a:rPr lang="ru-RU" i="1" dirty="0" err="1">
                <a:solidFill>
                  <a:schemeClr val="tx1"/>
                </a:solidFill>
              </a:rPr>
              <a:t>впливає</a:t>
            </a:r>
            <a:r>
              <a:rPr lang="ru-RU" i="1" dirty="0">
                <a:solidFill>
                  <a:schemeClr val="tx1"/>
                </a:solidFill>
              </a:rPr>
              <a:t> на </a:t>
            </a:r>
            <a:r>
              <a:rPr lang="ru-RU" i="1" dirty="0" err="1">
                <a:solidFill>
                  <a:schemeClr val="tx1"/>
                </a:solidFill>
              </a:rPr>
              <a:t>читача</a:t>
            </a:r>
            <a:r>
              <a:rPr lang="ru-RU" i="1" dirty="0">
                <a:solidFill>
                  <a:schemeClr val="tx1"/>
                </a:solidFill>
              </a:rPr>
              <a:t> </a:t>
            </a:r>
            <a:r>
              <a:rPr lang="ru-RU" i="1" dirty="0" err="1">
                <a:solidFill>
                  <a:schemeClr val="tx1"/>
                </a:solidFill>
              </a:rPr>
              <a:t>переконливо</a:t>
            </a:r>
            <a:r>
              <a:rPr lang="ru-RU" i="1" dirty="0">
                <a:solidFill>
                  <a:schemeClr val="tx1"/>
                </a:solidFill>
              </a:rPr>
              <a:t> та </a:t>
            </a:r>
            <a:r>
              <a:rPr lang="ru-RU" i="1" dirty="0" err="1">
                <a:solidFill>
                  <a:schemeClr val="tx1"/>
                </a:solidFill>
              </a:rPr>
              <a:t>емоційно</a:t>
            </a:r>
            <a:r>
              <a:rPr lang="ru-RU" i="1" dirty="0" smtClean="0">
                <a:solidFill>
                  <a:schemeClr val="tx1"/>
                </a:solidFill>
              </a:rPr>
              <a:t>.</a:t>
            </a:r>
            <a:endParaRPr lang="ru-RU" i="1" dirty="0">
              <a:solidFill>
                <a:schemeClr val="tx1"/>
              </a:solidFill>
            </a:endParaRPr>
          </a:p>
        </p:txBody>
      </p:sp>
    </p:spTree>
    <p:extLst>
      <p:ext uri="{BB962C8B-B14F-4D97-AF65-F5344CB8AC3E}">
        <p14:creationId xmlns:p14="http://schemas.microsoft.com/office/powerpoint/2010/main" val="436574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down)">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33895"/>
            <a:ext cx="6165669" cy="6593476"/>
          </a:xfrm>
        </p:spPr>
        <p:txBody>
          <a:bodyPr>
            <a:noAutofit/>
          </a:bodyPr>
          <a:lstStyle/>
          <a:p>
            <a:r>
              <a:rPr lang="ru-RU" sz="2800" dirty="0" err="1">
                <a:solidFill>
                  <a:schemeClr val="tx1"/>
                </a:solidFill>
                <a:latin typeface="+mn-lt"/>
              </a:rPr>
              <a:t>Фотографія</a:t>
            </a:r>
            <a:r>
              <a:rPr lang="ru-RU" sz="2800" dirty="0">
                <a:solidFill>
                  <a:schemeClr val="tx1"/>
                </a:solidFill>
                <a:latin typeface="+mn-lt"/>
              </a:rPr>
              <a:t> </a:t>
            </a:r>
            <a:r>
              <a:rPr lang="ru-RU" sz="2800" dirty="0" err="1">
                <a:solidFill>
                  <a:schemeClr val="tx1"/>
                </a:solidFill>
                <a:latin typeface="+mn-lt"/>
              </a:rPr>
              <a:t>пояснює</a:t>
            </a:r>
            <a:r>
              <a:rPr lang="ru-RU" sz="2800" dirty="0">
                <a:solidFill>
                  <a:schemeClr val="tx1"/>
                </a:solidFill>
                <a:latin typeface="+mn-lt"/>
              </a:rPr>
              <a:t> </a:t>
            </a:r>
            <a:r>
              <a:rPr lang="ru-RU" sz="2800" dirty="0" err="1">
                <a:solidFill>
                  <a:schemeClr val="tx1"/>
                </a:solidFill>
                <a:latin typeface="+mn-lt"/>
              </a:rPr>
              <a:t>явище</a:t>
            </a:r>
            <a:r>
              <a:rPr lang="ru-RU" sz="2800" dirty="0">
                <a:solidFill>
                  <a:schemeClr val="tx1"/>
                </a:solidFill>
                <a:latin typeface="+mn-lt"/>
              </a:rPr>
              <a:t> </a:t>
            </a:r>
            <a:r>
              <a:rPr lang="ru-RU" sz="2800" dirty="0" err="1">
                <a:solidFill>
                  <a:schemeClr val="tx1"/>
                </a:solidFill>
                <a:latin typeface="+mn-lt"/>
              </a:rPr>
              <a:t>більш</a:t>
            </a:r>
            <a:r>
              <a:rPr lang="ru-RU" sz="2800" dirty="0">
                <a:solidFill>
                  <a:schemeClr val="tx1"/>
                </a:solidFill>
                <a:latin typeface="+mn-lt"/>
              </a:rPr>
              <a:t> </a:t>
            </a:r>
            <a:r>
              <a:rPr lang="ru-RU" sz="2800" dirty="0" err="1">
                <a:solidFill>
                  <a:schemeClr val="tx1"/>
                </a:solidFill>
                <a:latin typeface="+mn-lt"/>
              </a:rPr>
              <a:t>стисло</a:t>
            </a:r>
            <a:r>
              <a:rPr lang="ru-RU" sz="2800" dirty="0">
                <a:solidFill>
                  <a:schemeClr val="tx1"/>
                </a:solidFill>
                <a:latin typeface="+mn-lt"/>
              </a:rPr>
              <a:t>, а в </a:t>
            </a:r>
            <a:r>
              <a:rPr lang="ru-RU" sz="2800" dirty="0" err="1">
                <a:solidFill>
                  <a:schemeClr val="tx1"/>
                </a:solidFill>
                <a:latin typeface="+mn-lt"/>
              </a:rPr>
              <a:t>ряді</a:t>
            </a:r>
            <a:r>
              <a:rPr lang="ru-RU" sz="2800" dirty="0">
                <a:solidFill>
                  <a:schemeClr val="tx1"/>
                </a:solidFill>
                <a:latin typeface="+mn-lt"/>
              </a:rPr>
              <a:t> </a:t>
            </a:r>
            <a:r>
              <a:rPr lang="ru-RU" sz="2800" dirty="0" err="1">
                <a:solidFill>
                  <a:schemeClr val="tx1"/>
                </a:solidFill>
                <a:latin typeface="+mn-lt"/>
              </a:rPr>
              <a:t>випадків</a:t>
            </a:r>
            <a:r>
              <a:rPr lang="ru-RU" sz="2800" dirty="0">
                <a:solidFill>
                  <a:schemeClr val="tx1"/>
                </a:solidFill>
                <a:latin typeface="+mn-lt"/>
              </a:rPr>
              <a:t> </a:t>
            </a:r>
            <a:r>
              <a:rPr lang="ru-RU" sz="2800" dirty="0" err="1">
                <a:solidFill>
                  <a:schemeClr val="tx1"/>
                </a:solidFill>
                <a:latin typeface="+mn-lt"/>
              </a:rPr>
              <a:t>більш</a:t>
            </a:r>
            <a:r>
              <a:rPr lang="ru-RU" sz="2800" dirty="0">
                <a:solidFill>
                  <a:schemeClr val="tx1"/>
                </a:solidFill>
                <a:latin typeface="+mn-lt"/>
              </a:rPr>
              <a:t> </a:t>
            </a:r>
            <a:r>
              <a:rPr lang="ru-RU" sz="2800" dirty="0" err="1">
                <a:solidFill>
                  <a:schemeClr val="tx1"/>
                </a:solidFill>
                <a:latin typeface="+mn-lt"/>
              </a:rPr>
              <a:t>зрозуміло</a:t>
            </a:r>
            <a:r>
              <a:rPr lang="ru-RU" sz="2800" dirty="0">
                <a:solidFill>
                  <a:schemeClr val="tx1"/>
                </a:solidFill>
                <a:latin typeface="+mn-lt"/>
              </a:rPr>
              <a:t>, </a:t>
            </a:r>
            <a:r>
              <a:rPr lang="ru-RU" sz="2800" dirty="0" err="1">
                <a:solidFill>
                  <a:schemeClr val="tx1"/>
                </a:solidFill>
                <a:latin typeface="+mn-lt"/>
              </a:rPr>
              <a:t>ніж</a:t>
            </a:r>
            <a:r>
              <a:rPr lang="ru-RU" sz="2800" dirty="0">
                <a:solidFill>
                  <a:schemeClr val="tx1"/>
                </a:solidFill>
                <a:latin typeface="+mn-lt"/>
              </a:rPr>
              <a:t> текст, у </a:t>
            </a:r>
            <a:r>
              <a:rPr lang="ru-RU" sz="2800" dirty="0" err="1">
                <a:solidFill>
                  <a:schemeClr val="tx1"/>
                </a:solidFill>
                <a:latin typeface="+mn-lt"/>
              </a:rPr>
              <a:t>якому</a:t>
            </a:r>
            <a:r>
              <a:rPr lang="ru-RU" sz="2800" dirty="0">
                <a:solidFill>
                  <a:schemeClr val="tx1"/>
                </a:solidFill>
                <a:latin typeface="+mn-lt"/>
              </a:rPr>
              <a:t> </a:t>
            </a:r>
            <a:r>
              <a:rPr lang="ru-RU" sz="2800" dirty="0" err="1">
                <a:solidFill>
                  <a:schemeClr val="tx1"/>
                </a:solidFill>
                <a:latin typeface="+mn-lt"/>
              </a:rPr>
              <a:t>розповідається</a:t>
            </a:r>
            <a:r>
              <a:rPr lang="ru-RU" sz="2800" dirty="0">
                <a:solidFill>
                  <a:schemeClr val="tx1"/>
                </a:solidFill>
                <a:latin typeface="+mn-lt"/>
              </a:rPr>
              <a:t> про </a:t>
            </a:r>
            <a:r>
              <a:rPr lang="ru-RU" sz="2800" dirty="0" err="1">
                <a:solidFill>
                  <a:schemeClr val="tx1"/>
                </a:solidFill>
                <a:latin typeface="+mn-lt"/>
              </a:rPr>
              <a:t>нього</a:t>
            </a:r>
            <a:r>
              <a:rPr lang="ru-RU" sz="2800" dirty="0">
                <a:solidFill>
                  <a:schemeClr val="tx1"/>
                </a:solidFill>
                <a:latin typeface="+mn-lt"/>
              </a:rPr>
              <a:t>. </a:t>
            </a:r>
            <a:r>
              <a:rPr lang="ru-RU" sz="2800" dirty="0" err="1">
                <a:solidFill>
                  <a:schemeClr val="tx1"/>
                </a:solidFill>
                <a:latin typeface="+mn-lt"/>
              </a:rPr>
              <a:t>Річ</a:t>
            </a:r>
            <a:r>
              <a:rPr lang="ru-RU" sz="2800" dirty="0">
                <a:solidFill>
                  <a:schemeClr val="tx1"/>
                </a:solidFill>
                <a:latin typeface="+mn-lt"/>
              </a:rPr>
              <a:t> у </a:t>
            </a:r>
            <a:r>
              <a:rPr lang="ru-RU" sz="2800" dirty="0" err="1">
                <a:solidFill>
                  <a:schemeClr val="tx1"/>
                </a:solidFill>
                <a:latin typeface="+mn-lt"/>
              </a:rPr>
              <a:t>тім</a:t>
            </a:r>
            <a:r>
              <a:rPr lang="ru-RU" sz="2800" dirty="0">
                <a:solidFill>
                  <a:schemeClr val="tx1"/>
                </a:solidFill>
                <a:latin typeface="+mn-lt"/>
              </a:rPr>
              <a:t>, </a:t>
            </a:r>
            <a:r>
              <a:rPr lang="ru-RU" sz="2800" dirty="0" err="1">
                <a:solidFill>
                  <a:schemeClr val="tx1"/>
                </a:solidFill>
                <a:latin typeface="+mn-lt"/>
              </a:rPr>
              <a:t>що</a:t>
            </a:r>
            <a:r>
              <a:rPr lang="ru-RU" sz="2800" dirty="0">
                <a:solidFill>
                  <a:schemeClr val="tx1"/>
                </a:solidFill>
                <a:latin typeface="+mn-lt"/>
              </a:rPr>
              <a:t> </a:t>
            </a:r>
            <a:r>
              <a:rPr lang="ru-RU" sz="2800" dirty="0" err="1">
                <a:solidFill>
                  <a:schemeClr val="tx1"/>
                </a:solidFill>
                <a:latin typeface="+mn-lt"/>
              </a:rPr>
              <a:t>фотографії</a:t>
            </a:r>
            <a:r>
              <a:rPr lang="ru-RU" sz="2800" dirty="0">
                <a:solidFill>
                  <a:schemeClr val="tx1"/>
                </a:solidFill>
                <a:latin typeface="+mn-lt"/>
              </a:rPr>
              <a:t> </a:t>
            </a:r>
            <a:r>
              <a:rPr lang="ru-RU" sz="2800" dirty="0" err="1">
                <a:solidFill>
                  <a:schemeClr val="tx1"/>
                </a:solidFill>
                <a:latin typeface="+mn-lt"/>
              </a:rPr>
              <a:t>дають</a:t>
            </a:r>
            <a:r>
              <a:rPr lang="ru-RU" sz="2800" dirty="0">
                <a:solidFill>
                  <a:schemeClr val="tx1"/>
                </a:solidFill>
                <a:latin typeface="+mn-lt"/>
              </a:rPr>
              <a:t> нам </a:t>
            </a:r>
            <a:r>
              <a:rPr lang="ru-RU" sz="2800" dirty="0" err="1">
                <a:solidFill>
                  <a:schemeClr val="tx1"/>
                </a:solidFill>
                <a:latin typeface="+mn-lt"/>
              </a:rPr>
              <a:t>готовий</a:t>
            </a:r>
            <a:r>
              <a:rPr lang="ru-RU" sz="2800" dirty="0">
                <a:solidFill>
                  <a:schemeClr val="tx1"/>
                </a:solidFill>
                <a:latin typeface="+mn-lt"/>
              </a:rPr>
              <a:t> образ. Ось </a:t>
            </a:r>
            <a:r>
              <a:rPr lang="ru-RU" sz="2800" dirty="0" err="1">
                <a:solidFill>
                  <a:schemeClr val="tx1"/>
                </a:solidFill>
                <a:latin typeface="+mn-lt"/>
              </a:rPr>
              <a:t>чому</a:t>
            </a:r>
            <a:r>
              <a:rPr lang="ru-RU" sz="2800" dirty="0">
                <a:solidFill>
                  <a:schemeClr val="tx1"/>
                </a:solidFill>
                <a:latin typeface="+mn-lt"/>
              </a:rPr>
              <a:t> часто, взявши до рук газету, </a:t>
            </a:r>
            <a:r>
              <a:rPr lang="ru-RU" sz="2800" dirty="0" err="1">
                <a:solidFill>
                  <a:schemeClr val="tx1"/>
                </a:solidFill>
                <a:latin typeface="+mn-lt"/>
              </a:rPr>
              <a:t>читач</a:t>
            </a:r>
            <a:r>
              <a:rPr lang="ru-RU" sz="2800" dirty="0">
                <a:solidFill>
                  <a:schemeClr val="tx1"/>
                </a:solidFill>
                <a:latin typeface="+mn-lt"/>
              </a:rPr>
              <a:t> </a:t>
            </a:r>
            <a:r>
              <a:rPr lang="ru-RU" sz="2800" dirty="0" err="1">
                <a:solidFill>
                  <a:schemeClr val="tx1"/>
                </a:solidFill>
                <a:latin typeface="+mn-lt"/>
              </a:rPr>
              <a:t>зосереджує</a:t>
            </a:r>
            <a:r>
              <a:rPr lang="ru-RU" sz="2800" dirty="0">
                <a:solidFill>
                  <a:schemeClr val="tx1"/>
                </a:solidFill>
                <a:latin typeface="+mn-lt"/>
              </a:rPr>
              <a:t> </a:t>
            </a:r>
            <a:r>
              <a:rPr lang="ru-RU" sz="2800" dirty="0" err="1">
                <a:solidFill>
                  <a:schemeClr val="tx1"/>
                </a:solidFill>
                <a:latin typeface="+mn-lt"/>
              </a:rPr>
              <a:t>увагу</a:t>
            </a:r>
            <a:r>
              <a:rPr lang="ru-RU" sz="2800" dirty="0">
                <a:solidFill>
                  <a:schemeClr val="tx1"/>
                </a:solidFill>
                <a:latin typeface="+mn-lt"/>
              </a:rPr>
              <a:t> на </a:t>
            </a:r>
            <a:r>
              <a:rPr lang="ru-RU" sz="2800" dirty="0" err="1">
                <a:solidFill>
                  <a:schemeClr val="tx1"/>
                </a:solidFill>
                <a:latin typeface="+mn-lt"/>
              </a:rPr>
              <a:t>ілюстраціях</a:t>
            </a:r>
            <a:r>
              <a:rPr lang="ru-RU" sz="2800" dirty="0">
                <a:solidFill>
                  <a:schemeClr val="tx1"/>
                </a:solidFill>
                <a:latin typeface="+mn-lt"/>
              </a:rPr>
              <a:t> на </a:t>
            </a:r>
            <a:r>
              <a:rPr lang="ru-RU" sz="2800" dirty="0" err="1">
                <a:solidFill>
                  <a:schemeClr val="tx1"/>
                </a:solidFill>
                <a:latin typeface="+mn-lt"/>
              </a:rPr>
              <a:t>цьому</a:t>
            </a:r>
            <a:r>
              <a:rPr lang="ru-RU" sz="2800" dirty="0">
                <a:solidFill>
                  <a:schemeClr val="tx1"/>
                </a:solidFill>
                <a:latin typeface="+mn-lt"/>
              </a:rPr>
              <a:t> сильному </a:t>
            </a:r>
            <a:r>
              <a:rPr lang="ru-RU" sz="2800" dirty="0" err="1">
                <a:solidFill>
                  <a:schemeClr val="tx1"/>
                </a:solidFill>
                <a:latin typeface="+mn-lt"/>
              </a:rPr>
              <a:t>психологічному</a:t>
            </a:r>
            <a:r>
              <a:rPr lang="ru-RU" sz="2800" dirty="0">
                <a:solidFill>
                  <a:schemeClr val="tx1"/>
                </a:solidFill>
                <a:latin typeface="+mn-lt"/>
              </a:rPr>
              <a:t> </a:t>
            </a:r>
            <a:r>
              <a:rPr lang="ru-RU" sz="2800" dirty="0" err="1">
                <a:solidFill>
                  <a:schemeClr val="tx1"/>
                </a:solidFill>
                <a:latin typeface="+mn-lt"/>
              </a:rPr>
              <a:t>елементі</a:t>
            </a:r>
            <a:r>
              <a:rPr lang="ru-RU" sz="2800" dirty="0">
                <a:solidFill>
                  <a:schemeClr val="tx1"/>
                </a:solidFill>
                <a:latin typeface="+mn-lt"/>
              </a:rPr>
              <a:t>. </a:t>
            </a:r>
            <a:r>
              <a:rPr lang="ru-RU" sz="2800" dirty="0" err="1">
                <a:solidFill>
                  <a:schemeClr val="tx1"/>
                </a:solidFill>
                <a:latin typeface="+mn-lt"/>
              </a:rPr>
              <a:t>Ілюстрації</a:t>
            </a:r>
            <a:r>
              <a:rPr lang="ru-RU" sz="2800" dirty="0">
                <a:solidFill>
                  <a:schemeClr val="tx1"/>
                </a:solidFill>
                <a:latin typeface="+mn-lt"/>
              </a:rPr>
              <a:t> </a:t>
            </a:r>
            <a:r>
              <a:rPr lang="ru-RU" sz="2800" dirty="0" err="1">
                <a:solidFill>
                  <a:schemeClr val="tx1"/>
                </a:solidFill>
                <a:latin typeface="+mn-lt"/>
              </a:rPr>
              <a:t>значно</a:t>
            </a:r>
            <a:r>
              <a:rPr lang="ru-RU" sz="2800" dirty="0">
                <a:solidFill>
                  <a:schemeClr val="tx1"/>
                </a:solidFill>
                <a:latin typeface="+mn-lt"/>
              </a:rPr>
              <a:t> </a:t>
            </a:r>
            <a:r>
              <a:rPr lang="ru-RU" sz="2800" dirty="0" err="1">
                <a:solidFill>
                  <a:schemeClr val="tx1"/>
                </a:solidFill>
                <a:latin typeface="+mn-lt"/>
              </a:rPr>
              <a:t>розширюють</a:t>
            </a:r>
            <a:r>
              <a:rPr lang="ru-RU" sz="2800" dirty="0">
                <a:solidFill>
                  <a:schemeClr val="tx1"/>
                </a:solidFill>
                <a:latin typeface="+mn-lt"/>
              </a:rPr>
              <a:t> </a:t>
            </a:r>
            <a:r>
              <a:rPr lang="ru-RU" sz="2800" dirty="0" err="1">
                <a:solidFill>
                  <a:schemeClr val="tx1"/>
                </a:solidFill>
                <a:latin typeface="+mn-lt"/>
              </a:rPr>
              <a:t>межі</a:t>
            </a:r>
            <a:r>
              <a:rPr lang="ru-RU" sz="2800" dirty="0">
                <a:solidFill>
                  <a:schemeClr val="tx1"/>
                </a:solidFill>
                <a:latin typeface="+mn-lt"/>
              </a:rPr>
              <a:t> </a:t>
            </a:r>
            <a:r>
              <a:rPr lang="ru-RU" sz="2800" dirty="0" err="1">
                <a:solidFill>
                  <a:schemeClr val="tx1"/>
                </a:solidFill>
                <a:latin typeface="+mn-lt"/>
              </a:rPr>
              <a:t>газетних</a:t>
            </a:r>
            <a:r>
              <a:rPr lang="ru-RU" sz="2800" dirty="0">
                <a:solidFill>
                  <a:schemeClr val="tx1"/>
                </a:solidFill>
                <a:latin typeface="+mn-lt"/>
              </a:rPr>
              <a:t> </a:t>
            </a:r>
            <a:r>
              <a:rPr lang="ru-RU" sz="2800" dirty="0" err="1">
                <a:solidFill>
                  <a:schemeClr val="tx1"/>
                </a:solidFill>
                <a:latin typeface="+mn-lt"/>
              </a:rPr>
              <a:t>матеріалів</a:t>
            </a:r>
            <a:r>
              <a:rPr lang="ru-RU" sz="2800" dirty="0">
                <a:solidFill>
                  <a:schemeClr val="tx1"/>
                </a:solidFill>
                <a:latin typeface="+mn-lt"/>
              </a:rPr>
              <a:t>.</a:t>
            </a:r>
            <a:br>
              <a:rPr lang="ru-RU" sz="2800" dirty="0">
                <a:solidFill>
                  <a:schemeClr val="tx1"/>
                </a:solidFill>
                <a:latin typeface="+mn-lt"/>
              </a:rPr>
            </a:br>
            <a:r>
              <a:rPr lang="ru-RU" sz="2800" dirty="0">
                <a:solidFill>
                  <a:schemeClr val="tx1"/>
                </a:solidFill>
                <a:latin typeface="+mn-lt"/>
              </a:rPr>
              <a:t>Не </a:t>
            </a:r>
            <a:r>
              <a:rPr lang="ru-RU" sz="2800" dirty="0" err="1">
                <a:solidFill>
                  <a:schemeClr val="tx1"/>
                </a:solidFill>
                <a:latin typeface="+mn-lt"/>
              </a:rPr>
              <a:t>слід</a:t>
            </a:r>
            <a:r>
              <a:rPr lang="ru-RU" sz="2800" dirty="0">
                <a:solidFill>
                  <a:schemeClr val="tx1"/>
                </a:solidFill>
                <a:latin typeface="+mn-lt"/>
              </a:rPr>
              <a:t> </a:t>
            </a:r>
            <a:r>
              <a:rPr lang="ru-RU" sz="2800" dirty="0" err="1">
                <a:solidFill>
                  <a:schemeClr val="tx1"/>
                </a:solidFill>
                <a:latin typeface="+mn-lt"/>
              </a:rPr>
              <a:t>забувати</a:t>
            </a:r>
            <a:r>
              <a:rPr lang="ru-RU" sz="2800" dirty="0">
                <a:solidFill>
                  <a:schemeClr val="tx1"/>
                </a:solidFill>
                <a:latin typeface="+mn-lt"/>
              </a:rPr>
              <a:t> і </a:t>
            </a:r>
            <a:r>
              <a:rPr lang="ru-RU" sz="2800" dirty="0" err="1">
                <a:solidFill>
                  <a:schemeClr val="tx1"/>
                </a:solidFill>
                <a:latin typeface="+mn-lt"/>
              </a:rPr>
              <a:t>ще</a:t>
            </a:r>
            <a:r>
              <a:rPr lang="ru-RU" sz="2800" dirty="0">
                <a:solidFill>
                  <a:schemeClr val="tx1"/>
                </a:solidFill>
                <a:latin typeface="+mn-lt"/>
              </a:rPr>
              <a:t> про одну </a:t>
            </a:r>
            <a:r>
              <a:rPr lang="ru-RU" sz="2800" dirty="0" err="1">
                <a:solidFill>
                  <a:schemeClr val="tx1"/>
                </a:solidFill>
                <a:latin typeface="+mn-lt"/>
              </a:rPr>
              <a:t>обставину</a:t>
            </a:r>
            <a:r>
              <a:rPr lang="ru-RU" sz="2800" dirty="0">
                <a:solidFill>
                  <a:schemeClr val="tx1"/>
                </a:solidFill>
                <a:latin typeface="+mn-lt"/>
              </a:rPr>
              <a:t>. З </a:t>
            </a:r>
            <a:r>
              <a:rPr lang="ru-RU" sz="2800" dirty="0" err="1">
                <a:solidFill>
                  <a:schemeClr val="tx1"/>
                </a:solidFill>
                <a:latin typeface="+mn-lt"/>
              </a:rPr>
              <a:t>допомогою</a:t>
            </a:r>
            <a:r>
              <a:rPr lang="ru-RU" sz="2800" dirty="0">
                <a:solidFill>
                  <a:schemeClr val="tx1"/>
                </a:solidFill>
                <a:latin typeface="+mn-lt"/>
              </a:rPr>
              <a:t> </a:t>
            </a:r>
            <a:r>
              <a:rPr lang="ru-RU" sz="2800" dirty="0" err="1">
                <a:solidFill>
                  <a:schemeClr val="tx1"/>
                </a:solidFill>
                <a:latin typeface="+mn-lt"/>
              </a:rPr>
              <a:t>ілюстрацій</a:t>
            </a:r>
            <a:r>
              <a:rPr lang="ru-RU" sz="2800" dirty="0">
                <a:solidFill>
                  <a:schemeClr val="tx1"/>
                </a:solidFill>
                <a:latin typeface="+mn-lt"/>
              </a:rPr>
              <a:t> </a:t>
            </a:r>
            <a:r>
              <a:rPr lang="ru-RU" sz="2800" dirty="0" err="1">
                <a:solidFill>
                  <a:schemeClr val="tx1"/>
                </a:solidFill>
                <a:latin typeface="+mn-lt"/>
              </a:rPr>
              <a:t>можна</a:t>
            </a:r>
            <a:r>
              <a:rPr lang="ru-RU" sz="2800" dirty="0">
                <a:solidFill>
                  <a:schemeClr val="tx1"/>
                </a:solidFill>
                <a:latin typeface="+mn-lt"/>
              </a:rPr>
              <a:t> </a:t>
            </a:r>
            <a:r>
              <a:rPr lang="ru-RU" sz="2800" dirty="0" err="1">
                <a:solidFill>
                  <a:schemeClr val="tx1"/>
                </a:solidFill>
                <a:latin typeface="+mn-lt"/>
              </a:rPr>
              <a:t>пожвавити</a:t>
            </a:r>
            <a:r>
              <a:rPr lang="ru-RU" sz="2800" dirty="0">
                <a:solidFill>
                  <a:schemeClr val="tx1"/>
                </a:solidFill>
                <a:latin typeface="+mn-lt"/>
              </a:rPr>
              <a:t> </a:t>
            </a:r>
            <a:r>
              <a:rPr lang="ru-RU" sz="2800" dirty="0" err="1">
                <a:solidFill>
                  <a:schemeClr val="tx1"/>
                </a:solidFill>
                <a:latin typeface="+mn-lt"/>
              </a:rPr>
              <a:t>газетні</a:t>
            </a:r>
            <a:r>
              <a:rPr lang="ru-RU" sz="2800" dirty="0">
                <a:solidFill>
                  <a:schemeClr val="tx1"/>
                </a:solidFill>
                <a:latin typeface="+mn-lt"/>
              </a:rPr>
              <a:t> </a:t>
            </a:r>
            <a:r>
              <a:rPr lang="ru-RU" sz="2800" dirty="0" err="1">
                <a:solidFill>
                  <a:schemeClr val="tx1"/>
                </a:solidFill>
                <a:latin typeface="+mn-lt"/>
              </a:rPr>
              <a:t>сторінки</a:t>
            </a:r>
            <a:r>
              <a:rPr lang="ru-RU" sz="2800" dirty="0">
                <a:solidFill>
                  <a:schemeClr val="tx1"/>
                </a:solidFill>
                <a:latin typeface="+mn-lt"/>
              </a:rPr>
              <a:t>, </a:t>
            </a:r>
            <a:r>
              <a:rPr lang="ru-RU" sz="2800" dirty="0" err="1">
                <a:solidFill>
                  <a:schemeClr val="tx1"/>
                </a:solidFill>
                <a:latin typeface="+mn-lt"/>
              </a:rPr>
              <a:t>зробити</a:t>
            </a:r>
            <a:r>
              <a:rPr lang="ru-RU" sz="2800" dirty="0">
                <a:solidFill>
                  <a:schemeClr val="tx1"/>
                </a:solidFill>
                <a:latin typeface="+mn-lt"/>
              </a:rPr>
              <a:t> </a:t>
            </a:r>
            <a:r>
              <a:rPr lang="ru-RU" sz="2800" dirty="0" err="1">
                <a:solidFill>
                  <a:schemeClr val="tx1"/>
                </a:solidFill>
                <a:latin typeface="+mn-lt"/>
              </a:rPr>
              <a:t>полоси</a:t>
            </a:r>
            <a:r>
              <a:rPr lang="ru-RU" sz="2800" dirty="0">
                <a:solidFill>
                  <a:schemeClr val="tx1"/>
                </a:solidFill>
                <a:latin typeface="+mn-lt"/>
              </a:rPr>
              <a:t> </a:t>
            </a:r>
            <a:r>
              <a:rPr lang="ru-RU" sz="2800" dirty="0" err="1">
                <a:solidFill>
                  <a:schemeClr val="tx1"/>
                </a:solidFill>
                <a:latin typeface="+mn-lt"/>
              </a:rPr>
              <a:t>привабливішими</a:t>
            </a:r>
            <a:r>
              <a:rPr lang="ru-RU" sz="2800" dirty="0">
                <a:solidFill>
                  <a:schemeClr val="tx1"/>
                </a:solidFill>
                <a:latin typeface="+mn-lt"/>
              </a:rPr>
              <a:t> та </a:t>
            </a:r>
            <a:r>
              <a:rPr lang="ru-RU" sz="2800" dirty="0" err="1">
                <a:solidFill>
                  <a:schemeClr val="tx1"/>
                </a:solidFill>
                <a:latin typeface="+mn-lt"/>
              </a:rPr>
              <a:t>зручнішими</a:t>
            </a:r>
            <a:r>
              <a:rPr lang="ru-RU" sz="2800" dirty="0">
                <a:solidFill>
                  <a:schemeClr val="tx1"/>
                </a:solidFill>
                <a:latin typeface="+mn-lt"/>
              </a:rPr>
              <a:t> для </a:t>
            </a:r>
            <a:r>
              <a:rPr lang="ru-RU" sz="2800" dirty="0" err="1">
                <a:solidFill>
                  <a:schemeClr val="tx1"/>
                </a:solidFill>
                <a:latin typeface="+mn-lt"/>
              </a:rPr>
              <a:t>читання</a:t>
            </a:r>
            <a:r>
              <a:rPr lang="ru-RU" sz="2800" dirty="0">
                <a:solidFill>
                  <a:schemeClr val="tx1"/>
                </a:solidFill>
                <a:latin typeface="+mn-lt"/>
              </a:rPr>
              <a:t>.</a:t>
            </a:r>
            <a:br>
              <a:rPr lang="ru-RU" sz="2800" dirty="0">
                <a:solidFill>
                  <a:schemeClr val="tx1"/>
                </a:solidFill>
                <a:latin typeface="+mn-lt"/>
              </a:rPr>
            </a:br>
            <a:endParaRPr lang="ru-RU" sz="2800" dirty="0">
              <a:solidFill>
                <a:schemeClr val="tx1"/>
              </a:solidFill>
              <a:latin typeface="+mn-lt"/>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23678" y="0"/>
            <a:ext cx="2420322"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865224" y="3004457"/>
            <a:ext cx="3526970" cy="39580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251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barn(inVertical)">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animEffect transition="in" filter="fade">
                                      <p:cBhvr>
                                        <p:cTn id="2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 </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076" y="0"/>
            <a:ext cx="2712924" cy="29522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одзаголовок 2"/>
          <p:cNvSpPr>
            <a:spLocks noGrp="1"/>
          </p:cNvSpPr>
          <p:nvPr>
            <p:ph type="subTitle" idx="1"/>
          </p:nvPr>
        </p:nvSpPr>
        <p:spPr>
          <a:xfrm>
            <a:off x="0" y="143691"/>
            <a:ext cx="6622869" cy="6858000"/>
          </a:xfrm>
        </p:spPr>
        <p:txBody>
          <a:bodyPr>
            <a:noAutofit/>
          </a:bodyPr>
          <a:lstStyle/>
          <a:p>
            <a:r>
              <a:rPr lang="ru-RU" i="1" dirty="0" err="1">
                <a:solidFill>
                  <a:schemeClr val="tx1"/>
                </a:solidFill>
              </a:rPr>
              <a:t>Ілюстрація</a:t>
            </a:r>
            <a:r>
              <a:rPr lang="ru-RU" i="1" dirty="0">
                <a:solidFill>
                  <a:schemeClr val="tx1"/>
                </a:solidFill>
              </a:rPr>
              <a:t> - один </a:t>
            </a:r>
            <a:r>
              <a:rPr lang="ru-RU" i="1" dirty="0" err="1">
                <a:solidFill>
                  <a:schemeClr val="tx1"/>
                </a:solidFill>
              </a:rPr>
              <a:t>із</a:t>
            </a:r>
            <a:r>
              <a:rPr lang="ru-RU" i="1" dirty="0">
                <a:solidFill>
                  <a:schemeClr val="tx1"/>
                </a:solidFill>
              </a:rPr>
              <a:t> </a:t>
            </a:r>
            <a:r>
              <a:rPr lang="ru-RU" i="1" dirty="0" err="1">
                <a:solidFill>
                  <a:schemeClr val="tx1"/>
                </a:solidFill>
              </a:rPr>
              <a:t>елементів</a:t>
            </a:r>
            <a:r>
              <a:rPr lang="ru-RU" i="1" dirty="0">
                <a:solidFill>
                  <a:schemeClr val="tx1"/>
                </a:solidFill>
              </a:rPr>
              <a:t>, </a:t>
            </a:r>
            <a:r>
              <a:rPr lang="ru-RU" i="1" dirty="0" err="1">
                <a:solidFill>
                  <a:schemeClr val="tx1"/>
                </a:solidFill>
              </a:rPr>
              <a:t>які</a:t>
            </a:r>
            <a:r>
              <a:rPr lang="ru-RU" i="1" dirty="0">
                <a:solidFill>
                  <a:schemeClr val="tx1"/>
                </a:solidFill>
              </a:rPr>
              <a:t> </a:t>
            </a:r>
            <a:r>
              <a:rPr lang="ru-RU" i="1" dirty="0" err="1">
                <a:solidFill>
                  <a:schemeClr val="tx1"/>
                </a:solidFill>
              </a:rPr>
              <a:t>формують</a:t>
            </a:r>
            <a:r>
              <a:rPr lang="ru-RU" i="1" dirty="0">
                <a:solidFill>
                  <a:schemeClr val="tx1"/>
                </a:solidFill>
              </a:rPr>
              <a:t> образ </a:t>
            </a:r>
            <a:r>
              <a:rPr lang="ru-RU" i="1" dirty="0" err="1">
                <a:solidFill>
                  <a:schemeClr val="tx1"/>
                </a:solidFill>
              </a:rPr>
              <a:t>газети</a:t>
            </a:r>
            <a:r>
              <a:rPr lang="ru-RU" i="1" dirty="0">
                <a:solidFill>
                  <a:schemeClr val="tx1"/>
                </a:solidFill>
              </a:rPr>
              <a:t>, </a:t>
            </a:r>
            <a:r>
              <a:rPr lang="ru-RU" i="1" dirty="0" err="1">
                <a:solidFill>
                  <a:schemeClr val="tx1"/>
                </a:solidFill>
              </a:rPr>
              <a:t>її</a:t>
            </a:r>
            <a:r>
              <a:rPr lang="ru-RU" i="1" dirty="0">
                <a:solidFill>
                  <a:schemeClr val="tx1"/>
                </a:solidFill>
              </a:rPr>
              <a:t> </a:t>
            </a:r>
            <a:r>
              <a:rPr lang="ru-RU" i="1" dirty="0" err="1">
                <a:solidFill>
                  <a:schemeClr val="tx1"/>
                </a:solidFill>
              </a:rPr>
              <a:t>обличчя</a:t>
            </a:r>
            <a:r>
              <a:rPr lang="ru-RU" i="1" dirty="0">
                <a:solidFill>
                  <a:schemeClr val="tx1"/>
                </a:solidFill>
              </a:rPr>
              <a:t>. Вона </a:t>
            </a:r>
            <a:r>
              <a:rPr lang="ru-RU" i="1" dirty="0" err="1">
                <a:solidFill>
                  <a:schemeClr val="tx1"/>
                </a:solidFill>
              </a:rPr>
              <a:t>прикрашує</a:t>
            </a:r>
            <a:r>
              <a:rPr lang="ru-RU" i="1" dirty="0">
                <a:solidFill>
                  <a:schemeClr val="tx1"/>
                </a:solidFill>
              </a:rPr>
              <a:t> </a:t>
            </a:r>
            <a:r>
              <a:rPr lang="ru-RU" i="1" dirty="0" err="1">
                <a:solidFill>
                  <a:schemeClr val="tx1"/>
                </a:solidFill>
              </a:rPr>
              <a:t>газетну</a:t>
            </a:r>
            <a:r>
              <a:rPr lang="ru-RU" i="1" dirty="0">
                <a:solidFill>
                  <a:schemeClr val="tx1"/>
                </a:solidFill>
              </a:rPr>
              <a:t> </a:t>
            </a:r>
            <a:r>
              <a:rPr lang="ru-RU" i="1" dirty="0" err="1">
                <a:solidFill>
                  <a:schemeClr val="tx1"/>
                </a:solidFill>
              </a:rPr>
              <a:t>сторінку</a:t>
            </a:r>
            <a:r>
              <a:rPr lang="ru-RU" i="1" dirty="0">
                <a:solidFill>
                  <a:schemeClr val="tx1"/>
                </a:solidFill>
              </a:rPr>
              <a:t>. При </a:t>
            </a:r>
            <a:r>
              <a:rPr lang="ru-RU" i="1" dirty="0" err="1">
                <a:solidFill>
                  <a:schemeClr val="tx1"/>
                </a:solidFill>
              </a:rPr>
              <a:t>цьому</a:t>
            </a:r>
            <a:r>
              <a:rPr lang="ru-RU" i="1" dirty="0">
                <a:solidFill>
                  <a:schemeClr val="tx1"/>
                </a:solidFill>
              </a:rPr>
              <a:t> </a:t>
            </a:r>
            <a:r>
              <a:rPr lang="ru-RU" i="1" dirty="0" err="1">
                <a:solidFill>
                  <a:schemeClr val="tx1"/>
                </a:solidFill>
              </a:rPr>
              <a:t>завдяки</a:t>
            </a:r>
            <a:r>
              <a:rPr lang="ru-RU" i="1" dirty="0">
                <a:solidFill>
                  <a:schemeClr val="tx1"/>
                </a:solidFill>
              </a:rPr>
              <a:t> </a:t>
            </a:r>
            <a:r>
              <a:rPr lang="ru-RU" i="1" dirty="0" err="1">
                <a:solidFill>
                  <a:schemeClr val="tx1"/>
                </a:solidFill>
              </a:rPr>
              <a:t>своїй</a:t>
            </a:r>
            <a:r>
              <a:rPr lang="ru-RU" i="1" dirty="0">
                <a:solidFill>
                  <a:schemeClr val="tx1"/>
                </a:solidFill>
              </a:rPr>
              <a:t> </a:t>
            </a:r>
            <a:r>
              <a:rPr lang="ru-RU" i="1" dirty="0" err="1">
                <a:solidFill>
                  <a:schemeClr val="tx1"/>
                </a:solidFill>
              </a:rPr>
              <a:t>специфіці</a:t>
            </a:r>
            <a:r>
              <a:rPr lang="ru-RU" i="1" dirty="0">
                <a:solidFill>
                  <a:schemeClr val="tx1"/>
                </a:solidFill>
              </a:rPr>
              <a:t> - </a:t>
            </a:r>
            <a:r>
              <a:rPr lang="ru-RU" i="1" dirty="0" err="1">
                <a:solidFill>
                  <a:schemeClr val="tx1"/>
                </a:solidFill>
              </a:rPr>
              <a:t>наочності</a:t>
            </a:r>
            <a:r>
              <a:rPr lang="ru-RU" i="1" dirty="0">
                <a:solidFill>
                  <a:schemeClr val="tx1"/>
                </a:solidFill>
              </a:rPr>
              <a:t> - </a:t>
            </a:r>
            <a:r>
              <a:rPr lang="ru-RU" i="1" dirty="0" err="1">
                <a:solidFill>
                  <a:schemeClr val="tx1"/>
                </a:solidFill>
              </a:rPr>
              <a:t>ілюстрація</a:t>
            </a:r>
            <a:r>
              <a:rPr lang="ru-RU" i="1" dirty="0">
                <a:solidFill>
                  <a:schemeClr val="tx1"/>
                </a:solidFill>
              </a:rPr>
              <a:t> </a:t>
            </a:r>
            <a:r>
              <a:rPr lang="ru-RU" i="1" dirty="0" err="1">
                <a:solidFill>
                  <a:schemeClr val="tx1"/>
                </a:solidFill>
              </a:rPr>
              <a:t>справляє</a:t>
            </a:r>
            <a:r>
              <a:rPr lang="ru-RU" i="1" dirty="0">
                <a:solidFill>
                  <a:schemeClr val="tx1"/>
                </a:solidFill>
              </a:rPr>
              <a:t> </a:t>
            </a:r>
            <a:r>
              <a:rPr lang="ru-RU" i="1" dirty="0" err="1">
                <a:solidFill>
                  <a:schemeClr val="tx1"/>
                </a:solidFill>
              </a:rPr>
              <a:t>значний</a:t>
            </a:r>
            <a:r>
              <a:rPr lang="ru-RU" i="1" dirty="0">
                <a:solidFill>
                  <a:schemeClr val="tx1"/>
                </a:solidFill>
              </a:rPr>
              <a:t> </a:t>
            </a:r>
            <a:r>
              <a:rPr lang="ru-RU" i="1" dirty="0" err="1">
                <a:solidFill>
                  <a:schemeClr val="tx1"/>
                </a:solidFill>
              </a:rPr>
              <a:t>вплив</a:t>
            </a:r>
            <a:r>
              <a:rPr lang="ru-RU" i="1" dirty="0">
                <a:solidFill>
                  <a:schemeClr val="tx1"/>
                </a:solidFill>
              </a:rPr>
              <a:t> на </a:t>
            </a:r>
            <a:r>
              <a:rPr lang="ru-RU" i="1" dirty="0" err="1">
                <a:solidFill>
                  <a:schemeClr val="tx1"/>
                </a:solidFill>
              </a:rPr>
              <a:t>читачів</a:t>
            </a:r>
            <a:r>
              <a:rPr lang="ru-RU" i="1" dirty="0" smtClean="0">
                <a:solidFill>
                  <a:schemeClr val="tx1"/>
                </a:solidFill>
              </a:rPr>
              <a:t>.</a:t>
            </a:r>
            <a:endParaRPr lang="ru-RU" i="1" dirty="0">
              <a:solidFill>
                <a:schemeClr val="tx1"/>
              </a:solidFill>
            </a:endParaRPr>
          </a:p>
          <a:p>
            <a:r>
              <a:rPr lang="ru-RU" i="1" dirty="0" err="1">
                <a:solidFill>
                  <a:schemeClr val="tx1"/>
                </a:solidFill>
              </a:rPr>
              <a:t>Ці</a:t>
            </a:r>
            <a:r>
              <a:rPr lang="ru-RU" i="1" dirty="0">
                <a:solidFill>
                  <a:schemeClr val="tx1"/>
                </a:solidFill>
              </a:rPr>
              <a:t> </a:t>
            </a:r>
            <a:r>
              <a:rPr lang="ru-RU" i="1" dirty="0" err="1">
                <a:solidFill>
                  <a:schemeClr val="tx1"/>
                </a:solidFill>
              </a:rPr>
              <a:t>особливості</a:t>
            </a:r>
            <a:r>
              <a:rPr lang="ru-RU" i="1" dirty="0">
                <a:solidFill>
                  <a:schemeClr val="tx1"/>
                </a:solidFill>
              </a:rPr>
              <a:t> </a:t>
            </a:r>
            <a:r>
              <a:rPr lang="ru-RU" i="1" dirty="0" err="1">
                <a:solidFill>
                  <a:schemeClr val="tx1"/>
                </a:solidFill>
              </a:rPr>
              <a:t>газетної</a:t>
            </a:r>
            <a:r>
              <a:rPr lang="ru-RU" i="1" dirty="0">
                <a:solidFill>
                  <a:schemeClr val="tx1"/>
                </a:solidFill>
              </a:rPr>
              <a:t> </a:t>
            </a:r>
            <a:r>
              <a:rPr lang="ru-RU" i="1" dirty="0" err="1">
                <a:solidFill>
                  <a:schemeClr val="tx1"/>
                </a:solidFill>
              </a:rPr>
              <a:t>ілюстрації</a:t>
            </a:r>
            <a:r>
              <a:rPr lang="ru-RU" i="1" dirty="0">
                <a:solidFill>
                  <a:schemeClr val="tx1"/>
                </a:solidFill>
              </a:rPr>
              <a:t> </a:t>
            </a:r>
            <a:r>
              <a:rPr lang="ru-RU" i="1" dirty="0" err="1">
                <a:solidFill>
                  <a:schemeClr val="tx1"/>
                </a:solidFill>
              </a:rPr>
              <a:t>пояснюють</a:t>
            </a:r>
            <a:r>
              <a:rPr lang="ru-RU" i="1" dirty="0">
                <a:solidFill>
                  <a:schemeClr val="tx1"/>
                </a:solidFill>
              </a:rPr>
              <a:t> той факт, </a:t>
            </a:r>
            <a:r>
              <a:rPr lang="ru-RU" i="1" dirty="0" err="1">
                <a:solidFill>
                  <a:schemeClr val="tx1"/>
                </a:solidFill>
              </a:rPr>
              <a:t>що</a:t>
            </a:r>
            <a:r>
              <a:rPr lang="ru-RU" i="1" dirty="0">
                <a:solidFill>
                  <a:schemeClr val="tx1"/>
                </a:solidFill>
              </a:rPr>
              <a:t> </a:t>
            </a:r>
            <a:r>
              <a:rPr lang="ru-RU" i="1" dirty="0" err="1">
                <a:solidFill>
                  <a:schemeClr val="tx1"/>
                </a:solidFill>
              </a:rPr>
              <a:t>поступово</a:t>
            </a:r>
            <a:r>
              <a:rPr lang="ru-RU" i="1" dirty="0">
                <a:solidFill>
                  <a:schemeClr val="tx1"/>
                </a:solidFill>
              </a:rPr>
              <a:t> вона </a:t>
            </a:r>
            <a:r>
              <a:rPr lang="ru-RU" i="1" dirty="0" err="1">
                <a:solidFill>
                  <a:schemeClr val="tx1"/>
                </a:solidFill>
              </a:rPr>
              <a:t>посідає</a:t>
            </a:r>
            <a:r>
              <a:rPr lang="ru-RU" i="1" dirty="0">
                <a:solidFill>
                  <a:schemeClr val="tx1"/>
                </a:solidFill>
              </a:rPr>
              <a:t> все </a:t>
            </a:r>
            <a:r>
              <a:rPr lang="ru-RU" i="1" dirty="0" err="1">
                <a:solidFill>
                  <a:schemeClr val="tx1"/>
                </a:solidFill>
              </a:rPr>
              <a:t>більш</a:t>
            </a:r>
            <a:r>
              <a:rPr lang="ru-RU" i="1" dirty="0">
                <a:solidFill>
                  <a:schemeClr val="tx1"/>
                </a:solidFill>
              </a:rPr>
              <a:t> </a:t>
            </a:r>
            <a:r>
              <a:rPr lang="ru-RU" i="1" dirty="0" err="1">
                <a:solidFill>
                  <a:schemeClr val="tx1"/>
                </a:solidFill>
              </a:rPr>
              <a:t>важливе</a:t>
            </a:r>
            <a:r>
              <a:rPr lang="ru-RU" i="1" dirty="0">
                <a:solidFill>
                  <a:schemeClr val="tx1"/>
                </a:solidFill>
              </a:rPr>
              <a:t> </a:t>
            </a:r>
            <a:r>
              <a:rPr lang="ru-RU" i="1" dirty="0" err="1">
                <a:solidFill>
                  <a:schemeClr val="tx1"/>
                </a:solidFill>
              </a:rPr>
              <a:t>місце</a:t>
            </a:r>
            <a:r>
              <a:rPr lang="ru-RU" i="1" dirty="0">
                <a:solidFill>
                  <a:schemeClr val="tx1"/>
                </a:solidFill>
              </a:rPr>
              <a:t> у </a:t>
            </a:r>
            <a:r>
              <a:rPr lang="ru-RU" i="1" dirty="0" err="1">
                <a:solidFill>
                  <a:schemeClr val="tx1"/>
                </a:solidFill>
              </a:rPr>
              <a:t>номері</a:t>
            </a:r>
            <a:r>
              <a:rPr lang="ru-RU" i="1" dirty="0">
                <a:solidFill>
                  <a:schemeClr val="tx1"/>
                </a:solidFill>
              </a:rPr>
              <a:t>. </a:t>
            </a:r>
            <a:r>
              <a:rPr lang="ru-RU" i="1" dirty="0" err="1">
                <a:solidFill>
                  <a:schemeClr val="tx1"/>
                </a:solidFill>
              </a:rPr>
              <a:t>Зростає</a:t>
            </a:r>
            <a:r>
              <a:rPr lang="ru-RU" i="1" dirty="0">
                <a:solidFill>
                  <a:schemeClr val="tx1"/>
                </a:solidFill>
              </a:rPr>
              <a:t> </a:t>
            </a:r>
            <a:r>
              <a:rPr lang="ru-RU" i="1" dirty="0" err="1">
                <a:solidFill>
                  <a:schemeClr val="tx1"/>
                </a:solidFill>
              </a:rPr>
              <a:t>кількість</a:t>
            </a:r>
            <a:r>
              <a:rPr lang="ru-RU" i="1" dirty="0">
                <a:solidFill>
                  <a:schemeClr val="tx1"/>
                </a:solidFill>
              </a:rPr>
              <a:t> </a:t>
            </a:r>
            <a:r>
              <a:rPr lang="ru-RU" i="1" dirty="0" err="1">
                <a:solidFill>
                  <a:schemeClr val="tx1"/>
                </a:solidFill>
              </a:rPr>
              <a:t>ілюстрацій</a:t>
            </a:r>
            <a:r>
              <a:rPr lang="ru-RU" i="1" dirty="0">
                <a:solidFill>
                  <a:schemeClr val="tx1"/>
                </a:solidFill>
              </a:rPr>
              <a:t> на полосах, </a:t>
            </a:r>
            <a:r>
              <a:rPr lang="ru-RU" i="1" dirty="0" err="1">
                <a:solidFill>
                  <a:schemeClr val="tx1"/>
                </a:solidFill>
              </a:rPr>
              <a:t>урізноманітнюється</a:t>
            </a:r>
            <a:r>
              <a:rPr lang="ru-RU" i="1" dirty="0">
                <a:solidFill>
                  <a:schemeClr val="tx1"/>
                </a:solidFill>
              </a:rPr>
              <a:t> </a:t>
            </a:r>
            <a:r>
              <a:rPr lang="ru-RU" i="1" dirty="0" err="1">
                <a:solidFill>
                  <a:schemeClr val="tx1"/>
                </a:solidFill>
              </a:rPr>
              <a:t>їхня</a:t>
            </a:r>
            <a:r>
              <a:rPr lang="ru-RU" i="1" dirty="0">
                <a:solidFill>
                  <a:schemeClr val="tx1"/>
                </a:solidFill>
              </a:rPr>
              <a:t> форма, </a:t>
            </a:r>
            <a:r>
              <a:rPr lang="ru-RU" i="1" dirty="0" err="1">
                <a:solidFill>
                  <a:schemeClr val="tx1"/>
                </a:solidFill>
              </a:rPr>
              <a:t>підвищується</a:t>
            </a:r>
            <a:r>
              <a:rPr lang="ru-RU" i="1" dirty="0">
                <a:solidFill>
                  <a:schemeClr val="tx1"/>
                </a:solidFill>
              </a:rPr>
              <a:t> </a:t>
            </a:r>
            <a:r>
              <a:rPr lang="ru-RU" i="1" dirty="0" err="1">
                <a:solidFill>
                  <a:schemeClr val="tx1"/>
                </a:solidFill>
              </a:rPr>
              <a:t>відповідальність</a:t>
            </a:r>
            <a:r>
              <a:rPr lang="ru-RU" i="1" dirty="0">
                <a:solidFill>
                  <a:schemeClr val="tx1"/>
                </a:solidFill>
              </a:rPr>
              <a:t> </a:t>
            </a:r>
            <a:r>
              <a:rPr lang="ru-RU" i="1" dirty="0" err="1">
                <a:solidFill>
                  <a:schemeClr val="tx1"/>
                </a:solidFill>
              </a:rPr>
              <a:t>завдань</a:t>
            </a:r>
            <a:r>
              <a:rPr lang="ru-RU" i="1" dirty="0">
                <a:solidFill>
                  <a:schemeClr val="tx1"/>
                </a:solidFill>
              </a:rPr>
              <a:t>, </a:t>
            </a:r>
            <a:r>
              <a:rPr lang="ru-RU" i="1" dirty="0" err="1">
                <a:solidFill>
                  <a:schemeClr val="tx1"/>
                </a:solidFill>
              </a:rPr>
              <a:t>виконуваних</a:t>
            </a:r>
            <a:r>
              <a:rPr lang="ru-RU" i="1" dirty="0">
                <a:solidFill>
                  <a:schemeClr val="tx1"/>
                </a:solidFill>
              </a:rPr>
              <a:t> ними</a:t>
            </a:r>
            <a:r>
              <a:rPr lang="ru-RU" i="1" dirty="0" smtClean="0">
                <a:solidFill>
                  <a:schemeClr val="tx1"/>
                </a:solidFill>
              </a:rPr>
              <a:t>.</a:t>
            </a:r>
            <a:endParaRPr lang="ru-RU" i="1" dirty="0">
              <a:solidFill>
                <a:schemeClr val="tx1"/>
              </a:solidFill>
            </a:endParaRPr>
          </a:p>
          <a:p>
            <a:endParaRPr lang="ru-RU" sz="1800" dirty="0">
              <a:solidFill>
                <a:schemeClr val="tx1"/>
              </a:solidFill>
            </a:endParaRPr>
          </a:p>
        </p:txBody>
      </p:sp>
    </p:spTree>
    <p:extLst>
      <p:ext uri="{BB962C8B-B14F-4D97-AF65-F5344CB8AC3E}">
        <p14:creationId xmlns:p14="http://schemas.microsoft.com/office/powerpoint/2010/main" val="31401214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randombar(horizontal)">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pic>
        <p:nvPicPr>
          <p:cNvPr id="717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760720" y="-235133"/>
            <a:ext cx="3892729" cy="41670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0" y="39188"/>
            <a:ext cx="6178731" cy="6818812"/>
          </a:xfrm>
        </p:spPr>
        <p:txBody>
          <a:bodyPr>
            <a:normAutofit lnSpcReduction="10000"/>
          </a:bodyPr>
          <a:lstStyle/>
          <a:p>
            <a:pPr marL="0" indent="0">
              <a:buNone/>
            </a:pPr>
            <a:r>
              <a:rPr lang="ru-RU" dirty="0" err="1"/>
              <a:t>Фотоілюстрація</a:t>
            </a:r>
            <a:r>
              <a:rPr lang="ru-RU" dirty="0"/>
              <a:t> - </a:t>
            </a:r>
            <a:r>
              <a:rPr lang="ru-RU" dirty="0" err="1"/>
              <a:t>невід'ємна</a:t>
            </a:r>
            <a:r>
              <a:rPr lang="ru-RU" dirty="0"/>
              <a:t> </a:t>
            </a:r>
            <a:r>
              <a:rPr lang="ru-RU" dirty="0" err="1"/>
              <a:t>частина</a:t>
            </a:r>
            <a:r>
              <a:rPr lang="ru-RU" dirty="0"/>
              <a:t> </a:t>
            </a:r>
            <a:r>
              <a:rPr lang="ru-RU" dirty="0" err="1"/>
              <a:t>газети</a:t>
            </a:r>
            <a:r>
              <a:rPr lang="ru-RU" dirty="0"/>
              <a:t>. Вона </a:t>
            </a:r>
            <a:r>
              <a:rPr lang="ru-RU" dirty="0" err="1"/>
              <a:t>відіграє</a:t>
            </a:r>
            <a:r>
              <a:rPr lang="ru-RU" dirty="0"/>
              <a:t> </a:t>
            </a:r>
            <a:r>
              <a:rPr lang="ru-RU" dirty="0" err="1"/>
              <a:t>різну</a:t>
            </a:r>
            <a:r>
              <a:rPr lang="ru-RU" dirty="0"/>
              <a:t> роль на </a:t>
            </a:r>
            <a:r>
              <a:rPr lang="ru-RU" dirty="0" err="1"/>
              <a:t>сторінках</a:t>
            </a:r>
            <a:r>
              <a:rPr lang="ru-RU" dirty="0"/>
              <a:t> </a:t>
            </a:r>
            <a:r>
              <a:rPr lang="ru-RU" dirty="0" err="1"/>
              <a:t>періодичної</a:t>
            </a:r>
            <a:r>
              <a:rPr lang="ru-RU" dirty="0"/>
              <a:t> </a:t>
            </a:r>
            <a:r>
              <a:rPr lang="ru-RU" dirty="0" err="1"/>
              <a:t>преси</a:t>
            </a:r>
            <a:r>
              <a:rPr lang="ru-RU" dirty="0"/>
              <a:t>, у тому </a:t>
            </a:r>
            <a:r>
              <a:rPr lang="ru-RU" dirty="0" err="1"/>
              <a:t>числі</a:t>
            </a:r>
            <a:r>
              <a:rPr lang="ru-RU" dirty="0"/>
              <a:t> роль </a:t>
            </a:r>
            <a:r>
              <a:rPr lang="ru-RU" dirty="0" err="1"/>
              <a:t>засобу</a:t>
            </a:r>
            <a:r>
              <a:rPr lang="ru-RU" dirty="0"/>
              <a:t> </a:t>
            </a:r>
            <a:r>
              <a:rPr lang="ru-RU" dirty="0" err="1"/>
              <a:t>художньо-технічного</a:t>
            </a:r>
            <a:r>
              <a:rPr lang="ru-RU" dirty="0"/>
              <a:t> </a:t>
            </a:r>
            <a:r>
              <a:rPr lang="ru-RU" dirty="0" err="1"/>
              <a:t>оформлення</a:t>
            </a:r>
            <a:r>
              <a:rPr lang="ru-RU" dirty="0"/>
              <a:t>, </a:t>
            </a:r>
            <a:r>
              <a:rPr lang="ru-RU" dirty="0" err="1"/>
              <a:t>причому</a:t>
            </a:r>
            <a:r>
              <a:rPr lang="ru-RU" dirty="0"/>
              <a:t> </a:t>
            </a:r>
            <a:r>
              <a:rPr lang="ru-RU" dirty="0" err="1"/>
              <a:t>їй</a:t>
            </a:r>
            <a:r>
              <a:rPr lang="ru-RU" dirty="0"/>
              <a:t> </a:t>
            </a:r>
            <a:r>
              <a:rPr lang="ru-RU" dirty="0" err="1"/>
              <a:t>відводиться</a:t>
            </a:r>
            <a:r>
              <a:rPr lang="ru-RU" dirty="0"/>
              <a:t> </a:t>
            </a:r>
            <a:r>
              <a:rPr lang="ru-RU" dirty="0" err="1"/>
              <a:t>особливе</a:t>
            </a:r>
            <a:r>
              <a:rPr lang="ru-RU" dirty="0"/>
              <a:t> </a:t>
            </a:r>
            <a:r>
              <a:rPr lang="ru-RU" dirty="0" err="1"/>
              <a:t>місце</a:t>
            </a:r>
            <a:r>
              <a:rPr lang="ru-RU" dirty="0"/>
              <a:t>. </a:t>
            </a:r>
            <a:r>
              <a:rPr lang="ru-RU" dirty="0" err="1"/>
              <a:t>Це</a:t>
            </a:r>
            <a:r>
              <a:rPr lang="ru-RU" dirty="0"/>
              <a:t> </a:t>
            </a:r>
            <a:r>
              <a:rPr lang="ru-RU" dirty="0" err="1"/>
              <a:t>обумовлено</a:t>
            </a:r>
            <a:r>
              <a:rPr lang="ru-RU" dirty="0"/>
              <a:t> </a:t>
            </a:r>
            <a:r>
              <a:rPr lang="ru-RU" dirty="0" err="1"/>
              <a:t>специфічністю</a:t>
            </a:r>
            <a:r>
              <a:rPr lang="ru-RU" dirty="0"/>
              <a:t> </a:t>
            </a:r>
            <a:r>
              <a:rPr lang="ru-RU" dirty="0" err="1"/>
              <a:t>фотографічного</a:t>
            </a:r>
            <a:r>
              <a:rPr lang="ru-RU" dirty="0"/>
              <a:t> </a:t>
            </a:r>
            <a:r>
              <a:rPr lang="ru-RU" dirty="0" err="1"/>
              <a:t>зображення</a:t>
            </a:r>
            <a:r>
              <a:rPr lang="ru-RU" dirty="0"/>
              <a:t>: </a:t>
            </a:r>
            <a:r>
              <a:rPr lang="ru-RU" dirty="0" err="1"/>
              <a:t>знімок</a:t>
            </a:r>
            <a:r>
              <a:rPr lang="ru-RU" dirty="0"/>
              <a:t> є </a:t>
            </a:r>
            <a:r>
              <a:rPr lang="ru-RU" dirty="0" err="1"/>
              <a:t>візуальною</a:t>
            </a:r>
            <a:r>
              <a:rPr lang="ru-RU" dirty="0"/>
              <a:t> </a:t>
            </a:r>
            <a:r>
              <a:rPr lang="ru-RU" dirty="0" err="1"/>
              <a:t>копією</a:t>
            </a:r>
            <a:r>
              <a:rPr lang="ru-RU" dirty="0"/>
              <a:t> </a:t>
            </a:r>
            <a:r>
              <a:rPr lang="ru-RU" dirty="0" err="1"/>
              <a:t>фрагментів</a:t>
            </a:r>
            <a:r>
              <a:rPr lang="ru-RU" dirty="0"/>
              <a:t> </a:t>
            </a:r>
            <a:r>
              <a:rPr lang="ru-RU" dirty="0" err="1"/>
              <a:t>дійсності</a:t>
            </a:r>
            <a:r>
              <a:rPr lang="ru-RU" dirty="0"/>
              <a:t>. </a:t>
            </a:r>
            <a:r>
              <a:rPr lang="ru-RU" dirty="0" err="1"/>
              <a:t>Некодована</a:t>
            </a:r>
            <a:r>
              <a:rPr lang="ru-RU" dirty="0"/>
              <a:t>, </a:t>
            </a:r>
            <a:r>
              <a:rPr lang="ru-RU" dirty="0" err="1"/>
              <a:t>графічно</a:t>
            </a:r>
            <a:r>
              <a:rPr lang="ru-RU" dirty="0"/>
              <a:t> </a:t>
            </a:r>
            <a:r>
              <a:rPr lang="ru-RU" dirty="0" err="1"/>
              <a:t>близька</a:t>
            </a:r>
            <a:r>
              <a:rPr lang="ru-RU" dirty="0"/>
              <a:t> до </a:t>
            </a:r>
            <a:r>
              <a:rPr lang="ru-RU" dirty="0" err="1"/>
              <a:t>дійсності</a:t>
            </a:r>
            <a:r>
              <a:rPr lang="ru-RU" dirty="0"/>
              <a:t> </a:t>
            </a:r>
            <a:r>
              <a:rPr lang="ru-RU" dirty="0" err="1"/>
              <a:t>мова</a:t>
            </a:r>
            <a:r>
              <a:rPr lang="ru-RU" dirty="0"/>
              <a:t> </a:t>
            </a:r>
            <a:r>
              <a:rPr lang="ru-RU" dirty="0" err="1"/>
              <a:t>знімка</a:t>
            </a:r>
            <a:r>
              <a:rPr lang="ru-RU" dirty="0"/>
              <a:t> не просто </a:t>
            </a:r>
            <a:r>
              <a:rPr lang="ru-RU" dirty="0" err="1"/>
              <a:t>виділяє</a:t>
            </a:r>
            <a:r>
              <a:rPr lang="ru-RU" dirty="0"/>
              <a:t> </a:t>
            </a:r>
            <a:r>
              <a:rPr lang="ru-RU" dirty="0" err="1"/>
              <a:t>фотоілюстрацію</a:t>
            </a:r>
            <a:r>
              <a:rPr lang="ru-RU" dirty="0"/>
              <a:t> </a:t>
            </a:r>
            <a:r>
              <a:rPr lang="ru-RU" dirty="0" err="1"/>
              <a:t>серед</a:t>
            </a:r>
            <a:r>
              <a:rPr lang="ru-RU" dirty="0"/>
              <a:t> </a:t>
            </a:r>
            <a:r>
              <a:rPr lang="ru-RU" dirty="0" err="1"/>
              <a:t>інших</a:t>
            </a:r>
            <a:r>
              <a:rPr lang="ru-RU" dirty="0"/>
              <a:t> </a:t>
            </a:r>
            <a:r>
              <a:rPr lang="ru-RU" dirty="0" err="1"/>
              <a:t>елементів</a:t>
            </a:r>
            <a:r>
              <a:rPr lang="ru-RU" dirty="0"/>
              <a:t> </a:t>
            </a:r>
            <a:r>
              <a:rPr lang="ru-RU" dirty="0" err="1"/>
              <a:t>художньо-технічного</a:t>
            </a:r>
            <a:r>
              <a:rPr lang="ru-RU" dirty="0"/>
              <a:t> </a:t>
            </a:r>
            <a:r>
              <a:rPr lang="ru-RU" dirty="0" err="1"/>
              <a:t>оформлення</a:t>
            </a:r>
            <a:r>
              <a:rPr lang="ru-RU" dirty="0"/>
              <a:t> </a:t>
            </a:r>
            <a:r>
              <a:rPr lang="ru-RU" dirty="0" err="1"/>
              <a:t>періодичних</a:t>
            </a:r>
            <a:r>
              <a:rPr lang="ru-RU" dirty="0"/>
              <a:t> </a:t>
            </a:r>
            <a:r>
              <a:rPr lang="ru-RU" dirty="0" err="1"/>
              <a:t>видань</a:t>
            </a:r>
            <a:r>
              <a:rPr lang="ru-RU" dirty="0"/>
              <a:t> - вона </a:t>
            </a:r>
            <a:r>
              <a:rPr lang="ru-RU" dirty="0" err="1"/>
              <a:t>ще</a:t>
            </a:r>
            <a:r>
              <a:rPr lang="ru-RU" dirty="0"/>
              <a:t> й </a:t>
            </a:r>
            <a:r>
              <a:rPr lang="ru-RU" dirty="0" err="1"/>
              <a:t>розширює</a:t>
            </a:r>
            <a:r>
              <a:rPr lang="ru-RU" dirty="0"/>
              <a:t> </a:t>
            </a:r>
            <a:r>
              <a:rPr lang="ru-RU" dirty="0" err="1"/>
              <a:t>можливості</a:t>
            </a:r>
            <a:r>
              <a:rPr lang="ru-RU" dirty="0"/>
              <a:t> </a:t>
            </a:r>
            <a:r>
              <a:rPr lang="ru-RU" dirty="0" err="1"/>
              <a:t>оформлення</a:t>
            </a:r>
            <a:r>
              <a:rPr lang="ru-RU" dirty="0"/>
              <a:t>. </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535" y="3709851"/>
            <a:ext cx="3553097" cy="32787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012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circle(in)">
                                      <p:cBhvr>
                                        <p:cTn id="14" dur="20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ipe(down)">
                                      <p:cBhvr>
                                        <p:cTn id="19" dur="580">
                                          <p:stCondLst>
                                            <p:cond delay="0"/>
                                          </p:stCondLst>
                                        </p:cTn>
                                        <p:tgtEl>
                                          <p:spTgt spid="7172"/>
                                        </p:tgtEl>
                                      </p:cBhvr>
                                    </p:animEffect>
                                    <p:anim calcmode="lin" valueType="num">
                                      <p:cBhvr>
                                        <p:cTn id="20"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25" dur="26">
                                          <p:stCondLst>
                                            <p:cond delay="650"/>
                                          </p:stCondLst>
                                        </p:cTn>
                                        <p:tgtEl>
                                          <p:spTgt spid="7172"/>
                                        </p:tgtEl>
                                      </p:cBhvr>
                                      <p:to x="100000" y="60000"/>
                                    </p:animScale>
                                    <p:animScale>
                                      <p:cBhvr>
                                        <p:cTn id="26" dur="166" decel="50000">
                                          <p:stCondLst>
                                            <p:cond delay="676"/>
                                          </p:stCondLst>
                                        </p:cTn>
                                        <p:tgtEl>
                                          <p:spTgt spid="7172"/>
                                        </p:tgtEl>
                                      </p:cBhvr>
                                      <p:to x="100000" y="100000"/>
                                    </p:animScale>
                                    <p:animScale>
                                      <p:cBhvr>
                                        <p:cTn id="27" dur="26">
                                          <p:stCondLst>
                                            <p:cond delay="1312"/>
                                          </p:stCondLst>
                                        </p:cTn>
                                        <p:tgtEl>
                                          <p:spTgt spid="7172"/>
                                        </p:tgtEl>
                                      </p:cBhvr>
                                      <p:to x="100000" y="80000"/>
                                    </p:animScale>
                                    <p:animScale>
                                      <p:cBhvr>
                                        <p:cTn id="28" dur="166" decel="50000">
                                          <p:stCondLst>
                                            <p:cond delay="1338"/>
                                          </p:stCondLst>
                                        </p:cTn>
                                        <p:tgtEl>
                                          <p:spTgt spid="7172"/>
                                        </p:tgtEl>
                                      </p:cBhvr>
                                      <p:to x="100000" y="100000"/>
                                    </p:animScale>
                                    <p:animScale>
                                      <p:cBhvr>
                                        <p:cTn id="29" dur="26">
                                          <p:stCondLst>
                                            <p:cond delay="1642"/>
                                          </p:stCondLst>
                                        </p:cTn>
                                        <p:tgtEl>
                                          <p:spTgt spid="7172"/>
                                        </p:tgtEl>
                                      </p:cBhvr>
                                      <p:to x="100000" y="90000"/>
                                    </p:animScale>
                                    <p:animScale>
                                      <p:cBhvr>
                                        <p:cTn id="30" dur="166" decel="50000">
                                          <p:stCondLst>
                                            <p:cond delay="1668"/>
                                          </p:stCondLst>
                                        </p:cTn>
                                        <p:tgtEl>
                                          <p:spTgt spid="7172"/>
                                        </p:tgtEl>
                                      </p:cBhvr>
                                      <p:to x="100000" y="100000"/>
                                    </p:animScale>
                                    <p:animScale>
                                      <p:cBhvr>
                                        <p:cTn id="31" dur="26">
                                          <p:stCondLst>
                                            <p:cond delay="1808"/>
                                          </p:stCondLst>
                                        </p:cTn>
                                        <p:tgtEl>
                                          <p:spTgt spid="7172"/>
                                        </p:tgtEl>
                                      </p:cBhvr>
                                      <p:to x="100000" y="95000"/>
                                    </p:animScale>
                                    <p:animScale>
                                      <p:cBhvr>
                                        <p:cTn id="32" dur="166" decel="50000">
                                          <p:stCondLst>
                                            <p:cond delay="1834"/>
                                          </p:stCondLst>
                                        </p:cTn>
                                        <p:tgtEl>
                                          <p:spTgt spid="71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Объект 2"/>
          <p:cNvSpPr>
            <a:spLocks noGrp="1"/>
          </p:cNvSpPr>
          <p:nvPr>
            <p:ph idx="1"/>
          </p:nvPr>
        </p:nvSpPr>
        <p:spPr>
          <a:xfrm>
            <a:off x="235131" y="169819"/>
            <a:ext cx="6087293" cy="5786530"/>
          </a:xfrm>
        </p:spPr>
        <p:txBody>
          <a:bodyPr>
            <a:normAutofit/>
          </a:bodyPr>
          <a:lstStyle/>
          <a:p>
            <a:pPr marL="0" indent="0">
              <a:buNone/>
            </a:pPr>
            <a:r>
              <a:rPr lang="ru-RU" b="1" i="1" u="sng" dirty="0">
                <a:solidFill>
                  <a:srgbClr val="002060"/>
                </a:solidFill>
                <a:latin typeface="Comic Sans MS" pitchFamily="66" charset="0"/>
              </a:rPr>
              <a:t>Не </a:t>
            </a:r>
            <a:r>
              <a:rPr lang="ru-RU" b="1" i="1" u="sng" dirty="0" err="1">
                <a:solidFill>
                  <a:srgbClr val="002060"/>
                </a:solidFill>
                <a:latin typeface="Comic Sans MS" pitchFamily="66" charset="0"/>
              </a:rPr>
              <a:t>менш</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важлива</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особливість</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фотоілюстрації</a:t>
            </a:r>
            <a:r>
              <a:rPr lang="ru-RU" b="1" i="1" u="sng" dirty="0">
                <a:solidFill>
                  <a:srgbClr val="002060"/>
                </a:solidFill>
                <a:latin typeface="Comic Sans MS" pitchFamily="66" charset="0"/>
              </a:rPr>
              <a:t> - </a:t>
            </a:r>
            <a:r>
              <a:rPr lang="ru-RU" b="1" i="1" u="sng" dirty="0" err="1">
                <a:solidFill>
                  <a:srgbClr val="002060"/>
                </a:solidFill>
                <a:latin typeface="Comic Sans MS" pitchFamily="66" charset="0"/>
              </a:rPr>
              <a:t>швидкість</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сприйняття</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інформації</a:t>
            </a:r>
            <a:r>
              <a:rPr lang="ru-RU" b="1" i="1" u="sng" dirty="0">
                <a:solidFill>
                  <a:srgbClr val="002060"/>
                </a:solidFill>
                <a:latin typeface="Comic Sans MS" pitchFamily="66" charset="0"/>
              </a:rPr>
              <a:t>, яка в </a:t>
            </a:r>
            <a:r>
              <a:rPr lang="ru-RU" b="1" i="1" u="sng" dirty="0" err="1">
                <a:solidFill>
                  <a:srgbClr val="002060"/>
                </a:solidFill>
                <a:latin typeface="Comic Sans MS" pitchFamily="66" charset="0"/>
              </a:rPr>
              <a:t>ній</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вміщена</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Якщо</a:t>
            </a:r>
            <a:r>
              <a:rPr lang="ru-RU" b="1" i="1" u="sng" dirty="0">
                <a:solidFill>
                  <a:srgbClr val="002060"/>
                </a:solidFill>
                <a:latin typeface="Comic Sans MS" pitchFamily="66" charset="0"/>
              </a:rPr>
              <a:t> в текстовому </a:t>
            </a:r>
            <a:r>
              <a:rPr lang="ru-RU" b="1" i="1" u="sng" dirty="0" err="1">
                <a:solidFill>
                  <a:srgbClr val="002060"/>
                </a:solidFill>
                <a:latin typeface="Comic Sans MS" pitchFamily="66" charset="0"/>
              </a:rPr>
              <a:t>матеріалі</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об'єкт</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розгортається</a:t>
            </a:r>
            <a:r>
              <a:rPr lang="ru-RU" b="1" i="1" u="sng" dirty="0">
                <a:solidFill>
                  <a:srgbClr val="002060"/>
                </a:solidFill>
                <a:latin typeface="Comic Sans MS" pitchFamily="66" charset="0"/>
              </a:rPr>
              <a:t> з </a:t>
            </a:r>
            <a:r>
              <a:rPr lang="ru-RU" b="1" i="1" u="sng" dirty="0" err="1">
                <a:solidFill>
                  <a:srgbClr val="002060"/>
                </a:solidFill>
                <a:latin typeface="Comic Sans MS" pitchFamily="66" charset="0"/>
              </a:rPr>
              <a:t>кожним</a:t>
            </a:r>
            <a:r>
              <a:rPr lang="ru-RU" b="1" i="1" u="sng" dirty="0">
                <a:solidFill>
                  <a:srgbClr val="002060"/>
                </a:solidFill>
                <a:latin typeface="Comic Sans MS" pitchFamily="66" charset="0"/>
              </a:rPr>
              <a:t> рядком і </a:t>
            </a:r>
            <a:r>
              <a:rPr lang="ru-RU" b="1" i="1" u="sng" dirty="0" err="1">
                <a:solidFill>
                  <a:srgbClr val="002060"/>
                </a:solidFill>
                <a:latin typeface="Comic Sans MS" pitchFamily="66" charset="0"/>
              </a:rPr>
              <a:t>його</a:t>
            </a:r>
            <a:r>
              <a:rPr lang="ru-RU" b="1" i="1" u="sng" dirty="0">
                <a:solidFill>
                  <a:srgbClr val="002060"/>
                </a:solidFill>
                <a:latin typeface="Comic Sans MS" pitchFamily="66" charset="0"/>
              </a:rPr>
              <a:t> образ </a:t>
            </a:r>
            <a:r>
              <a:rPr lang="ru-RU" b="1" i="1" u="sng" dirty="0" err="1">
                <a:solidFill>
                  <a:srgbClr val="002060"/>
                </a:solidFill>
                <a:latin typeface="Comic Sans MS" pitchFamily="66" charset="0"/>
              </a:rPr>
              <a:t>відтворюється</a:t>
            </a:r>
            <a:r>
              <a:rPr lang="ru-RU" b="1" i="1" u="sng" dirty="0">
                <a:solidFill>
                  <a:srgbClr val="002060"/>
                </a:solidFill>
                <a:latin typeface="Comic Sans MS" pitchFamily="66" charset="0"/>
              </a:rPr>
              <a:t> у </a:t>
            </a:r>
            <a:r>
              <a:rPr lang="ru-RU" b="1" i="1" u="sng" dirty="0" err="1">
                <a:solidFill>
                  <a:srgbClr val="002060"/>
                </a:solidFill>
                <a:latin typeface="Comic Sans MS" pitchFamily="66" charset="0"/>
              </a:rPr>
              <a:t>свідомості</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читача</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поступово</a:t>
            </a:r>
            <a:r>
              <a:rPr lang="ru-RU" b="1" i="1" u="sng" dirty="0">
                <a:solidFill>
                  <a:srgbClr val="002060"/>
                </a:solidFill>
                <a:latin typeface="Comic Sans MS" pitchFamily="66" charset="0"/>
              </a:rPr>
              <a:t>, то </a:t>
            </a:r>
            <a:r>
              <a:rPr lang="ru-RU" b="1" i="1" u="sng" dirty="0" err="1">
                <a:solidFill>
                  <a:srgbClr val="002060"/>
                </a:solidFill>
                <a:latin typeface="Comic Sans MS" pitchFamily="66" charset="0"/>
              </a:rPr>
              <a:t>візуальна</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інформація</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знімка</a:t>
            </a:r>
            <a:r>
              <a:rPr lang="ru-RU" b="1" i="1" u="sng" dirty="0">
                <a:solidFill>
                  <a:srgbClr val="002060"/>
                </a:solidFill>
                <a:latin typeface="Comic Sans MS" pitchFamily="66" charset="0"/>
              </a:rPr>
              <a:t> </a:t>
            </a:r>
            <a:r>
              <a:rPr lang="ru-RU" b="1" i="1" u="sng" dirty="0" err="1">
                <a:solidFill>
                  <a:srgbClr val="002060"/>
                </a:solidFill>
                <a:latin typeface="Comic Sans MS" pitchFamily="66" charset="0"/>
              </a:rPr>
              <a:t>сприймається</a:t>
            </a:r>
            <a:r>
              <a:rPr lang="ru-RU" b="1" i="1" u="sng" dirty="0">
                <a:solidFill>
                  <a:srgbClr val="002060"/>
                </a:solidFill>
                <a:latin typeface="Comic Sans MS" pitchFamily="66" charset="0"/>
              </a:rPr>
              <a:t> практично </a:t>
            </a:r>
            <a:r>
              <a:rPr lang="ru-RU" b="1" i="1" u="sng" dirty="0" err="1">
                <a:solidFill>
                  <a:srgbClr val="002060"/>
                </a:solidFill>
                <a:latin typeface="Comic Sans MS" pitchFamily="66" charset="0"/>
              </a:rPr>
              <a:t>миттю</a:t>
            </a:r>
            <a:r>
              <a:rPr lang="ru-RU" b="1" i="1" u="sng" dirty="0">
                <a:solidFill>
                  <a:srgbClr val="002060"/>
                </a:solidFill>
                <a:latin typeface="Comic Sans MS" pitchFamily="66" charset="0"/>
              </a:rPr>
              <a:t>.</a:t>
            </a:r>
          </a:p>
          <a:p>
            <a:pPr marL="0" indent="0">
              <a:buNone/>
            </a:pPr>
            <a:endParaRPr lang="ru-RU" dirty="0"/>
          </a:p>
        </p:txBody>
      </p:sp>
    </p:spTree>
    <p:extLst>
      <p:ext uri="{BB962C8B-B14F-4D97-AF65-F5344CB8AC3E}">
        <p14:creationId xmlns:p14="http://schemas.microsoft.com/office/powerpoint/2010/main" val="331385681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P102714560_template">
  <a:themeElements>
    <a:clrScheme name="Другая 13">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7030A0"/>
      </a:hlink>
      <a:folHlink>
        <a:srgbClr val="92D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9A4C65-DB6B-45C4-82C5-8B94253892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TP102714560_template</Template>
  <TotalTime>0</TotalTime>
  <Words>698</Words>
  <Application>Microsoft Office PowerPoint</Application>
  <PresentationFormat>Экран (4:3)</PresentationFormat>
  <Paragraphs>25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TP102714560_template</vt:lpstr>
      <vt:lpstr>Завдання № 14</vt:lpstr>
      <vt:lpstr>Вступ </vt:lpstr>
      <vt:lpstr>Значення ілюстрацій</vt:lpstr>
      <vt:lpstr> </vt:lpstr>
      <vt:lpstr> </vt:lpstr>
      <vt:lpstr>Фотографія пояснює явище більш стисло, а в ряді випадків більш зрозуміло, ніж текст, у якому розповідається про нього. Річ у тім, що фотографії дають нам готовий образ. Ось чому часто, взявши до рук газету, читач зосереджує увагу на ілюстраціях на цьому сильному психологічному елементі. Ілюстрації значно розширюють межі газетних матеріалів. Не слід забувати і ще про одну обставину. З допомогою ілюстрацій можна пожвавити газетні сторінки, зробити полоси привабливішими та зручнішими для читання. </vt:lpstr>
      <vt:lpstr> </vt:lpstr>
      <vt:lpstr> </vt:lpstr>
      <vt:lpstr> </vt:lpstr>
      <vt:lpstr> Висновок</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2013-03-09T09:52:47Z</dcterms:created>
  <dcterms:modified xsi:type="dcterms:W3CDTF">2013-03-15T19:31:14Z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TC027145619991</vt:lpwstr>
  </property>
</Properties>
</file>