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4" r:id="rId13"/>
    <p:sldId id="277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709516"/>
          </a:xfrm>
        </p:spPr>
        <p:txBody>
          <a:bodyPr/>
          <a:lstStyle/>
          <a:p>
            <a:r>
              <a:rPr lang="uk-UA" sz="8000" dirty="0" smtClean="0"/>
              <a:t>Спорт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29066"/>
            <a:ext cx="8305800" cy="2571768"/>
          </a:xfrm>
        </p:spPr>
        <p:txBody>
          <a:bodyPr/>
          <a:lstStyle/>
          <a:p>
            <a:r>
              <a:rPr lang="ru-RU" sz="2000" b="1" i="1" dirty="0" err="1" smtClean="0"/>
              <a:t>Презинтац</a:t>
            </a:r>
            <a:r>
              <a:rPr lang="uk-UA" sz="2000" b="1" i="1" dirty="0" err="1" smtClean="0"/>
              <a:t>ію</a:t>
            </a:r>
            <a:r>
              <a:rPr lang="uk-UA" sz="2000" b="1" i="1" dirty="0" smtClean="0"/>
              <a:t> підготували</a:t>
            </a:r>
          </a:p>
          <a:p>
            <a:r>
              <a:rPr lang="uk-UA" sz="2000" b="1" i="1" dirty="0" smtClean="0"/>
              <a:t>Учні 10 – а класу</a:t>
            </a:r>
          </a:p>
          <a:p>
            <a:r>
              <a:rPr lang="uk-UA" sz="2000" b="1" i="1" dirty="0" smtClean="0"/>
              <a:t>Київської гімназії № 287</a:t>
            </a:r>
          </a:p>
          <a:p>
            <a:r>
              <a:rPr lang="uk-UA" sz="2000" b="1" i="1" dirty="0" err="1" smtClean="0"/>
              <a:t>Корягіна</a:t>
            </a:r>
            <a:r>
              <a:rPr lang="uk-UA" sz="2000" b="1" i="1" dirty="0" smtClean="0"/>
              <a:t> Владислава, </a:t>
            </a:r>
            <a:r>
              <a:rPr lang="uk-UA" sz="2000" b="1" i="1" dirty="0" err="1" smtClean="0"/>
              <a:t>Іскрик</a:t>
            </a:r>
            <a:r>
              <a:rPr lang="uk-UA" sz="2000" b="1" i="1" dirty="0" smtClean="0"/>
              <a:t> Антон, </a:t>
            </a:r>
            <a:r>
              <a:rPr lang="uk-UA" sz="2000" b="1" i="1" dirty="0" err="1" smtClean="0"/>
              <a:t>Ільчишин</a:t>
            </a:r>
            <a:r>
              <a:rPr lang="uk-UA" sz="2000" b="1" i="1" dirty="0" smtClean="0"/>
              <a:t> Андрій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uk-UA" sz="6000" b="1" dirty="0"/>
              <a:t>Літні Олімпійські ігри </a:t>
            </a:r>
            <a:r>
              <a:rPr lang="uk-UA" sz="6000" b="1" dirty="0" smtClean="0"/>
              <a:t>1920</a:t>
            </a:r>
            <a:endParaRPr lang="ru-RU" sz="6000" b="1" dirty="0"/>
          </a:p>
        </p:txBody>
      </p:sp>
      <p:pic>
        <p:nvPicPr>
          <p:cNvPr id="4" name="Содержимое 3" descr="1920_olympics_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14422"/>
            <a:ext cx="3258243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1142984"/>
            <a:ext cx="58578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— </a:t>
            </a:r>
            <a:r>
              <a:rPr lang="ru-RU" sz="2000" dirty="0" err="1" smtClean="0"/>
              <a:t>міжнародне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спортивне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змагання</a:t>
            </a:r>
            <a:r>
              <a:rPr lang="ru-RU" sz="2000" dirty="0" smtClean="0"/>
              <a:t>, яке проходило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егідоюМіжнародного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олімпійського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комітету</a:t>
            </a:r>
            <a:r>
              <a:rPr lang="ru-RU" sz="2000" dirty="0" smtClean="0"/>
              <a:t> у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 Антверпен, </a:t>
            </a:r>
            <a:r>
              <a:rPr lang="ru-RU" sz="2000" dirty="0" err="1" smtClean="0"/>
              <a:t>Бельгія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 20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 по 12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 1920 року.</a:t>
            </a:r>
          </a:p>
          <a:p>
            <a:pPr algn="ctr"/>
            <a:r>
              <a:rPr lang="ru-RU" sz="2000" dirty="0" err="1" smtClean="0"/>
              <a:t>Уперше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піднятий</a:t>
            </a:r>
            <a:r>
              <a:rPr lang="ru-RU" sz="2000" dirty="0" smtClean="0"/>
              <a:t> </a:t>
            </a:r>
            <a:r>
              <a:rPr lang="ru-RU" sz="2000" dirty="0" err="1" smtClean="0"/>
              <a:t>олімпійський</a:t>
            </a:r>
            <a:r>
              <a:rPr lang="ru-RU" sz="2000" dirty="0" smtClean="0"/>
              <a:t> прапор: </a:t>
            </a:r>
            <a:r>
              <a:rPr lang="ru-RU" sz="2000" dirty="0" err="1" smtClean="0"/>
              <a:t>біле</a:t>
            </a:r>
            <a:r>
              <a:rPr lang="ru-RU" sz="2000" dirty="0" smtClean="0"/>
              <a:t> </a:t>
            </a:r>
            <a:r>
              <a:rPr lang="ru-RU" sz="2000" dirty="0" err="1" smtClean="0"/>
              <a:t>шовкові</a:t>
            </a:r>
            <a:r>
              <a:rPr lang="ru-RU" sz="2000" dirty="0" smtClean="0"/>
              <a:t> полотнище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вишитим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п'ятьма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переплетеними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кільцями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блакитного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чорного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червоного</a:t>
            </a:r>
            <a:r>
              <a:rPr lang="ru-RU" sz="2000" dirty="0" smtClean="0"/>
              <a:t> (</a:t>
            </a:r>
            <a:r>
              <a:rPr lang="ru-RU" sz="2000" dirty="0" err="1" smtClean="0"/>
              <a:t>верхній</a:t>
            </a:r>
            <a:r>
              <a:rPr lang="ru-RU" sz="2000" dirty="0" smtClean="0"/>
              <a:t> ряд), </a:t>
            </a:r>
            <a:r>
              <a:rPr lang="ru-RU" sz="2000" dirty="0" err="1" smtClean="0"/>
              <a:t>жовтого</a:t>
            </a:r>
            <a:r>
              <a:rPr lang="ru-RU" sz="2000" dirty="0" smtClean="0"/>
              <a:t> та зеленого (</a:t>
            </a:r>
            <a:r>
              <a:rPr lang="ru-RU" sz="2000" dirty="0" err="1" smtClean="0"/>
              <a:t>нижній</a:t>
            </a:r>
            <a:r>
              <a:rPr lang="ru-RU" sz="2000" dirty="0" smtClean="0"/>
              <a:t> ряд) </a:t>
            </a:r>
            <a:r>
              <a:rPr lang="ru-RU" sz="2000" dirty="0" err="1" smtClean="0"/>
              <a:t>кольорів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Ідея</a:t>
            </a:r>
            <a:r>
              <a:rPr lang="ru-RU" sz="2000" dirty="0" smtClean="0"/>
              <a:t> </a:t>
            </a:r>
            <a:r>
              <a:rPr lang="ru-RU" sz="2000" dirty="0" err="1" smtClean="0"/>
              <a:t>олімпійського</a:t>
            </a:r>
            <a:r>
              <a:rPr lang="ru-RU" sz="2000" dirty="0" smtClean="0"/>
              <a:t> прапора проста: </a:t>
            </a:r>
            <a:r>
              <a:rPr lang="ru-RU" sz="2000" dirty="0" err="1" smtClean="0"/>
              <a:t>п'ять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кілець</a:t>
            </a:r>
            <a:r>
              <a:rPr lang="ru-RU" sz="2000" dirty="0" smtClean="0"/>
              <a:t> 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континентів</a:t>
            </a:r>
            <a:r>
              <a:rPr lang="ru-RU" sz="2000" dirty="0" smtClean="0"/>
              <a:t>. Кубертен говорив,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у </a:t>
            </a:r>
            <a:r>
              <a:rPr lang="ru-RU" sz="2000" dirty="0" err="1" smtClean="0"/>
              <a:t>символіці</a:t>
            </a:r>
            <a:r>
              <a:rPr lang="ru-RU" sz="2000" dirty="0" smtClean="0"/>
              <a:t> прапора </a:t>
            </a:r>
            <a:r>
              <a:rPr lang="ru-RU" sz="2000" dirty="0" err="1" smtClean="0"/>
              <a:t>приховано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сенс</a:t>
            </a:r>
            <a:r>
              <a:rPr lang="ru-RU" sz="2000" dirty="0" smtClean="0"/>
              <a:t>: </a:t>
            </a:r>
            <a:r>
              <a:rPr lang="ru-RU" sz="2000" dirty="0" err="1" smtClean="0"/>
              <a:t>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кольорів</a:t>
            </a:r>
            <a:r>
              <a:rPr lang="ru-RU" sz="2000" dirty="0" smtClean="0"/>
              <a:t> (разом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білим</a:t>
            </a:r>
            <a:r>
              <a:rPr lang="ru-RU" sz="2000" dirty="0" smtClean="0"/>
              <a:t> фоном полотна) </a:t>
            </a:r>
            <a:r>
              <a:rPr lang="ru-RU" sz="2000" dirty="0" err="1" smtClean="0"/>
              <a:t>скомбінувати</a:t>
            </a:r>
            <a:r>
              <a:rPr lang="ru-RU" sz="2000" dirty="0" smtClean="0"/>
              <a:t> так,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являють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національні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винятку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uk-UA" sz="6000" b="1" dirty="0"/>
              <a:t>Літні Олімпійські ігри </a:t>
            </a:r>
            <a:r>
              <a:rPr lang="uk-UA" sz="6000" b="1" dirty="0" smtClean="0"/>
              <a:t>1924</a:t>
            </a:r>
            <a:endParaRPr lang="ru-RU" sz="6000" b="1" dirty="0"/>
          </a:p>
        </p:txBody>
      </p:sp>
      <p:pic>
        <p:nvPicPr>
          <p:cNvPr id="4" name="Содержимое 3" descr="Paris1924_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071546"/>
            <a:ext cx="4381506" cy="2368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35756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— </a:t>
            </a:r>
            <a:r>
              <a:rPr lang="ru-RU" sz="2400" dirty="0" err="1" smtClean="0"/>
              <a:t>міжнародне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спортивне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змагання</a:t>
            </a:r>
            <a:r>
              <a:rPr lang="ru-RU" sz="2400" dirty="0" smtClean="0"/>
              <a:t>, яке проходило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егідоюМіжнародного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олімпійського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комітету</a:t>
            </a:r>
            <a:r>
              <a:rPr lang="ru-RU" sz="2400" dirty="0" smtClean="0"/>
              <a:t> у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 Париж, </a:t>
            </a:r>
            <a:r>
              <a:rPr lang="ru-RU" sz="2400" dirty="0" err="1" smtClean="0"/>
              <a:t>Франція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 </a:t>
            </a:r>
            <a:r>
              <a:rPr lang="ru-RU" sz="2400" u="sng" dirty="0" smtClean="0"/>
              <a:t>4 </a:t>
            </a:r>
            <a:r>
              <a:rPr lang="ru-RU" sz="2400" u="sng" dirty="0" err="1" smtClean="0"/>
              <a:t>травня</a:t>
            </a:r>
            <a:r>
              <a:rPr lang="ru-RU" sz="2400" dirty="0" smtClean="0"/>
              <a:t> по 27 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 1924 року. На </a:t>
            </a:r>
            <a:r>
              <a:rPr lang="ru-RU" sz="2400" dirty="0" err="1" smtClean="0"/>
              <a:t>олімпіаді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здобули</a:t>
            </a:r>
            <a:r>
              <a:rPr lang="ru-RU" sz="2400" dirty="0" smtClean="0"/>
              <a:t> нагороди за команду </a:t>
            </a:r>
            <a:r>
              <a:rPr lang="ru-RU" sz="2400" dirty="0" err="1" smtClean="0"/>
              <a:t>Польщі</a:t>
            </a:r>
            <a:r>
              <a:rPr lang="ru-RU" sz="2400" dirty="0" smtClean="0"/>
              <a:t> </a:t>
            </a:r>
            <a:r>
              <a:rPr lang="ru-RU" sz="2400" dirty="0" err="1" smtClean="0"/>
              <a:t>уродженці</a:t>
            </a:r>
            <a:r>
              <a:rPr lang="ru-RU" sz="2400" dirty="0" smtClean="0"/>
              <a:t> Львова - </a:t>
            </a:r>
            <a:r>
              <a:rPr lang="ru-RU" sz="2400" dirty="0" err="1" smtClean="0"/>
              <a:t>срібну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командній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велогонці</a:t>
            </a:r>
            <a:r>
              <a:rPr lang="ru-RU" sz="2400" dirty="0" smtClean="0"/>
              <a:t> </a:t>
            </a:r>
            <a:r>
              <a:rPr lang="ru-RU" sz="2400" dirty="0" err="1" smtClean="0"/>
              <a:t>Францішек</a:t>
            </a:r>
            <a:r>
              <a:rPr lang="ru-RU" sz="2400" dirty="0" smtClean="0"/>
              <a:t> </a:t>
            </a:r>
            <a:r>
              <a:rPr lang="ru-RU" sz="2400" dirty="0" err="1" smtClean="0"/>
              <a:t>Шимчук</a:t>
            </a:r>
            <a:r>
              <a:rPr lang="ru-RU" sz="2400" dirty="0" smtClean="0"/>
              <a:t>, </a:t>
            </a:r>
            <a:r>
              <a:rPr lang="ru-RU" sz="2400" dirty="0" err="1" smtClean="0"/>
              <a:t>бронзову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нагороду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 </a:t>
            </a:r>
            <a:r>
              <a:rPr lang="ru-RU" sz="2400" dirty="0" err="1" smtClean="0"/>
              <a:t>конкурі</a:t>
            </a:r>
            <a:r>
              <a:rPr lang="ru-RU" sz="2400" dirty="0" smtClean="0"/>
              <a:t> Адам </a:t>
            </a:r>
            <a:r>
              <a:rPr lang="ru-RU" sz="2400" dirty="0" err="1" smtClean="0"/>
              <a:t>Крулікевич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uk-UA" sz="6000" b="1" dirty="0"/>
              <a:t>Літні Олімпійські ігри </a:t>
            </a:r>
            <a:r>
              <a:rPr lang="uk-UA" sz="6000" b="1" dirty="0" smtClean="0"/>
              <a:t>1928</a:t>
            </a:r>
            <a:endParaRPr lang="ru-RU" sz="6000" b="1" dirty="0"/>
          </a:p>
        </p:txBody>
      </p:sp>
      <p:pic>
        <p:nvPicPr>
          <p:cNvPr id="4" name="Содержимое 3" descr="Olympic_logo_1928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142984"/>
            <a:ext cx="4738713" cy="1607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00037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— </a:t>
            </a:r>
            <a:r>
              <a:rPr lang="ru-RU" sz="2800" dirty="0" err="1" smtClean="0"/>
              <a:t>міжнародне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спортивне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змагання</a:t>
            </a:r>
            <a:r>
              <a:rPr lang="ru-RU" sz="2800" dirty="0" smtClean="0"/>
              <a:t>, яке проходило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егідоюМіжнародного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олімпійського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комітету</a:t>
            </a:r>
            <a:r>
              <a:rPr lang="ru-RU" sz="2800" dirty="0" smtClean="0"/>
              <a:t> у </a:t>
            </a:r>
            <a:r>
              <a:rPr lang="ru-RU" sz="2800" dirty="0" err="1" smtClean="0"/>
              <a:t>місті</a:t>
            </a:r>
            <a:r>
              <a:rPr lang="ru-RU" sz="2800" dirty="0" smtClean="0"/>
              <a:t> Амстердам, </a:t>
            </a:r>
            <a:r>
              <a:rPr lang="ru-RU" sz="2800" dirty="0" err="1" smtClean="0"/>
              <a:t>Нідерланди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 28 </a:t>
            </a:r>
            <a:r>
              <a:rPr lang="ru-RU" sz="2800" dirty="0" err="1" smtClean="0"/>
              <a:t>липня</a:t>
            </a:r>
            <a:r>
              <a:rPr lang="ru-RU" sz="2800" dirty="0" smtClean="0"/>
              <a:t> по 12 </a:t>
            </a:r>
            <a:r>
              <a:rPr lang="ru-RU" sz="2800" dirty="0" err="1" smtClean="0"/>
              <a:t>серпня</a:t>
            </a:r>
            <a:r>
              <a:rPr lang="ru-RU" sz="2800" dirty="0" smtClean="0"/>
              <a:t> 1928 року.</a:t>
            </a:r>
          </a:p>
          <a:p>
            <a:pPr algn="ctr"/>
            <a:r>
              <a:rPr lang="ru-RU" sz="2800" dirty="0" smtClean="0"/>
              <a:t>На </a:t>
            </a:r>
            <a:r>
              <a:rPr lang="ru-RU" sz="2800" dirty="0" err="1" smtClean="0"/>
              <a:t>Амстердамській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Олімпіаді</a:t>
            </a:r>
            <a:r>
              <a:rPr lang="ru-RU" sz="2800" dirty="0" smtClean="0"/>
              <a:t>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проводилися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змагання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жінок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r>
              <a:rPr lang="uk-UA" sz="6000" b="1" dirty="0"/>
              <a:t>Літні Олімпійські ігри </a:t>
            </a:r>
            <a:r>
              <a:rPr lang="uk-UA" sz="6000" b="1" dirty="0" smtClean="0"/>
              <a:t>1932</a:t>
            </a:r>
            <a:endParaRPr lang="ru-RU" sz="6000" b="1" dirty="0"/>
          </a:p>
        </p:txBody>
      </p:sp>
      <p:pic>
        <p:nvPicPr>
          <p:cNvPr id="4" name="Содержимое 3" descr="Los_Angeles1932_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4043970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43372" y="1285860"/>
            <a:ext cx="5000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— </a:t>
            </a:r>
            <a:r>
              <a:rPr lang="ru-RU" sz="2800" dirty="0" err="1" smtClean="0"/>
              <a:t>міжнародне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спортивне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змагання</a:t>
            </a:r>
            <a:r>
              <a:rPr lang="ru-RU" sz="2800" dirty="0" smtClean="0"/>
              <a:t>, яке проходило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егідоюМіжнародного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олімпійського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комітету</a:t>
            </a:r>
            <a:r>
              <a:rPr lang="ru-RU" sz="2800" dirty="0" smtClean="0"/>
              <a:t> у </a:t>
            </a:r>
            <a:r>
              <a:rPr lang="ru-RU" sz="2800" dirty="0" err="1" smtClean="0"/>
              <a:t>місті</a:t>
            </a:r>
            <a:r>
              <a:rPr lang="ru-RU" sz="2800" dirty="0" smtClean="0"/>
              <a:t> </a:t>
            </a:r>
            <a:r>
              <a:rPr lang="ru-RU" sz="2800" dirty="0" err="1" smtClean="0"/>
              <a:t>Лос-Анжелес</a:t>
            </a:r>
            <a:r>
              <a:rPr lang="ru-RU" sz="2800" dirty="0" smtClean="0"/>
              <a:t>, США, </a:t>
            </a:r>
            <a:r>
              <a:rPr lang="ru-RU" sz="2800" dirty="0" err="1" smtClean="0"/>
              <a:t>з</a:t>
            </a:r>
            <a:r>
              <a:rPr lang="ru-RU" sz="2800" dirty="0" smtClean="0"/>
              <a:t> 30 </a:t>
            </a:r>
            <a:r>
              <a:rPr lang="ru-RU" sz="2800" dirty="0" err="1" smtClean="0"/>
              <a:t>липня</a:t>
            </a:r>
            <a:r>
              <a:rPr lang="ru-RU" sz="2800" dirty="0" smtClean="0"/>
              <a:t> по 14 </a:t>
            </a:r>
            <a:r>
              <a:rPr lang="ru-RU" sz="2800" dirty="0" err="1" smtClean="0"/>
              <a:t>серпня</a:t>
            </a:r>
            <a:r>
              <a:rPr lang="ru-RU" sz="2800" dirty="0" smtClean="0"/>
              <a:t> 1932 року.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uk-UA" sz="6000" b="1" dirty="0"/>
              <a:t>Літні Олімпійські ігри </a:t>
            </a:r>
            <a:r>
              <a:rPr lang="uk-UA" sz="6000" b="1" dirty="0" smtClean="0"/>
              <a:t>1936</a:t>
            </a:r>
            <a:endParaRPr lang="ru-RU" sz="6000" b="1" dirty="0"/>
          </a:p>
        </p:txBody>
      </p:sp>
      <p:pic>
        <p:nvPicPr>
          <p:cNvPr id="4" name="Содержимое 3" descr="Berlin_19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3320424" cy="5500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7554" y="928670"/>
            <a:ext cx="57864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 — </a:t>
            </a:r>
            <a:r>
              <a:rPr lang="ru-RU" sz="1600" dirty="0" err="1" smtClean="0"/>
              <a:t>міжнародне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спортивне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змагання</a:t>
            </a:r>
            <a:r>
              <a:rPr lang="ru-RU" sz="1600" dirty="0" smtClean="0"/>
              <a:t>, яке проходило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егідоюМіжнародного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олімпійського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комітету</a:t>
            </a:r>
            <a:r>
              <a:rPr lang="ru-RU" sz="1600" dirty="0" smtClean="0"/>
              <a:t> у </a:t>
            </a:r>
            <a:r>
              <a:rPr lang="ru-RU" sz="1600" dirty="0" err="1" smtClean="0"/>
              <a:t>місті</a:t>
            </a:r>
            <a:r>
              <a:rPr lang="ru-RU" sz="1600" dirty="0" smtClean="0"/>
              <a:t> </a:t>
            </a:r>
            <a:r>
              <a:rPr lang="ru-RU" sz="1600" dirty="0" err="1" smtClean="0"/>
              <a:t>Берлін</a:t>
            </a:r>
            <a:r>
              <a:rPr lang="ru-RU" sz="1600" dirty="0" smtClean="0"/>
              <a:t>, </a:t>
            </a:r>
            <a:r>
              <a:rPr lang="ru-RU" sz="1600" dirty="0" err="1" smtClean="0"/>
              <a:t>Німеччина</a:t>
            </a:r>
            <a:r>
              <a:rPr lang="ru-RU" sz="1600" dirty="0" smtClean="0"/>
              <a:t>, </a:t>
            </a:r>
            <a:r>
              <a:rPr lang="ru-RU" sz="1600" dirty="0" err="1" smtClean="0"/>
              <a:t>з</a:t>
            </a:r>
            <a:r>
              <a:rPr lang="ru-RU" sz="1600" dirty="0" smtClean="0"/>
              <a:t> 1 </a:t>
            </a:r>
            <a:r>
              <a:rPr lang="ru-RU" sz="1600" dirty="0" err="1" smtClean="0"/>
              <a:t>серпня</a:t>
            </a:r>
            <a:r>
              <a:rPr lang="ru-RU" sz="1600" dirty="0" smtClean="0"/>
              <a:t> по 16 </a:t>
            </a:r>
            <a:r>
              <a:rPr lang="ru-RU" sz="1600" dirty="0" err="1" smtClean="0"/>
              <a:t>серпня</a:t>
            </a:r>
            <a:r>
              <a:rPr lang="ru-RU" sz="1600" dirty="0" smtClean="0"/>
              <a:t> </a:t>
            </a:r>
            <a:r>
              <a:rPr lang="ru-RU" sz="1600" u="sng" dirty="0" smtClean="0"/>
              <a:t>1936</a:t>
            </a:r>
            <a:r>
              <a:rPr lang="ru-RU" sz="1600" dirty="0" smtClean="0"/>
              <a:t> року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err="1" smtClean="0"/>
              <a:t>Берлін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місцем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чергових</a:t>
            </a:r>
            <a:r>
              <a:rPr lang="ru-RU" sz="1600" dirty="0" smtClean="0"/>
              <a:t> </a:t>
            </a:r>
            <a:r>
              <a:rPr lang="en-US" sz="1600" dirty="0" smtClean="0"/>
              <a:t>XI </a:t>
            </a:r>
            <a:r>
              <a:rPr lang="ru-RU" sz="1600" b="1" dirty="0" err="1" smtClean="0"/>
              <a:t>Олімпійських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ігор</a:t>
            </a:r>
            <a:r>
              <a:rPr lang="ru-RU" sz="1600" dirty="0" smtClean="0"/>
              <a:t> в 1931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- в </a:t>
            </a:r>
            <a:r>
              <a:rPr lang="ru-RU" sz="1600" dirty="0" err="1" smtClean="0"/>
              <a:t>часи</a:t>
            </a:r>
            <a:r>
              <a:rPr lang="ru-RU" sz="1600" dirty="0" smtClean="0"/>
              <a:t> </a:t>
            </a:r>
            <a:r>
              <a:rPr lang="ru-RU" sz="1600" dirty="0" err="1" smtClean="0"/>
              <a:t>Веймарської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республіки</a:t>
            </a:r>
            <a:r>
              <a:rPr lang="ru-RU" sz="1600" dirty="0" smtClean="0"/>
              <a:t> за два роки до приходу до </a:t>
            </a:r>
            <a:r>
              <a:rPr lang="ru-RU" sz="1600" dirty="0" err="1" smtClean="0"/>
              <a:t>влади</a:t>
            </a:r>
            <a:r>
              <a:rPr lang="ru-RU" sz="1600" dirty="0" smtClean="0"/>
              <a:t> в </a:t>
            </a:r>
            <a:r>
              <a:rPr lang="ru-RU" sz="1600" dirty="0" err="1" smtClean="0"/>
              <a:t>Німеччині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</a:t>
            </a:r>
            <a:r>
              <a:rPr lang="ru-RU" sz="1600" dirty="0" smtClean="0"/>
              <a:t>- </a:t>
            </a:r>
            <a:r>
              <a:rPr lang="ru-RU" sz="1600" dirty="0" err="1" smtClean="0"/>
              <a:t>соціалістів</a:t>
            </a:r>
            <a:r>
              <a:rPr lang="ru-RU" sz="1600" dirty="0" smtClean="0"/>
              <a:t>. У 1933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ініціативи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Американського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атлетичного</a:t>
            </a:r>
            <a:r>
              <a:rPr lang="ru-RU" sz="1600" dirty="0" smtClean="0"/>
              <a:t> союзу став </a:t>
            </a:r>
            <a:r>
              <a:rPr lang="ru-RU" sz="1600" dirty="0" err="1" smtClean="0"/>
              <a:t>серйозно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обговорюватиметься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питання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перенесення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Олімпіади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столиці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Третього</a:t>
            </a:r>
            <a:r>
              <a:rPr lang="ru-RU" sz="1600" dirty="0" smtClean="0"/>
              <a:t> рейху в </a:t>
            </a:r>
            <a:r>
              <a:rPr lang="ru-RU" sz="1600" dirty="0" err="1" smtClean="0"/>
              <a:t>іншу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країну</a:t>
            </a:r>
            <a:r>
              <a:rPr lang="ru-RU" sz="1600" dirty="0" smtClean="0"/>
              <a:t>. Один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стовпів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</a:t>
            </a:r>
            <a:r>
              <a:rPr lang="ru-RU" sz="1600" dirty="0" smtClean="0"/>
              <a:t>- </a:t>
            </a:r>
            <a:r>
              <a:rPr lang="ru-RU" sz="1600" dirty="0" err="1" smtClean="0"/>
              <a:t>соціалізму</a:t>
            </a:r>
            <a:r>
              <a:rPr lang="ru-RU" sz="1600" dirty="0" smtClean="0"/>
              <a:t> - расизм - </a:t>
            </a:r>
            <a:r>
              <a:rPr lang="ru-RU" sz="1600" dirty="0" err="1" smtClean="0"/>
              <a:t>мусувалася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світовою</a:t>
            </a:r>
            <a:r>
              <a:rPr lang="ru-RU" sz="1600" dirty="0" smtClean="0"/>
              <a:t> </a:t>
            </a:r>
            <a:r>
              <a:rPr lang="ru-RU" sz="1600" dirty="0" err="1" smtClean="0"/>
              <a:t>пресою</a:t>
            </a:r>
            <a:r>
              <a:rPr lang="ru-RU" sz="1600" dirty="0" smtClean="0"/>
              <a:t> , обурено </a:t>
            </a:r>
            <a:r>
              <a:rPr lang="ru-RU" sz="1600" dirty="0" err="1" smtClean="0"/>
              <a:t>цитував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німецьку</a:t>
            </a:r>
            <a:r>
              <a:rPr lang="ru-RU" sz="1600" dirty="0" smtClean="0"/>
              <a:t> пропаганду , </a:t>
            </a:r>
            <a:r>
              <a:rPr lang="ru-RU" sz="1600" dirty="0" err="1" smtClean="0"/>
              <a:t>принизливо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відгукувалися</a:t>
            </a:r>
            <a:r>
              <a:rPr lang="ru-RU" sz="1600" dirty="0" smtClean="0"/>
              <a:t> про «</a:t>
            </a:r>
            <a:r>
              <a:rPr lang="ru-RU" sz="1600" dirty="0" err="1" smtClean="0"/>
              <a:t>нижчих</a:t>
            </a:r>
            <a:r>
              <a:rPr lang="ru-RU" sz="1600" dirty="0" smtClean="0"/>
              <a:t> расах » - 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 , про </a:t>
            </a:r>
            <a:r>
              <a:rPr lang="ru-RU" sz="1600" dirty="0" err="1" smtClean="0"/>
              <a:t>негрів</a:t>
            </a:r>
            <a:r>
              <a:rPr lang="ru-RU" sz="1600" dirty="0" smtClean="0"/>
              <a:t> </a:t>
            </a:r>
            <a:r>
              <a:rPr lang="ru-RU" sz="1600" dirty="0" err="1" smtClean="0"/>
              <a:t>іевреях</a:t>
            </a:r>
            <a:r>
              <a:rPr lang="ru-RU" sz="1600" dirty="0" smtClean="0"/>
              <a:t> . Масла у </a:t>
            </a:r>
            <a:r>
              <a:rPr lang="ru-RU" sz="1600" dirty="0" err="1" smtClean="0"/>
              <a:t>вогонь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підливали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випадки</a:t>
            </a:r>
            <a:r>
              <a:rPr lang="ru-RU" sz="1600" dirty="0" smtClean="0"/>
              <a:t> </a:t>
            </a:r>
            <a:r>
              <a:rPr lang="ru-RU" sz="1600" dirty="0" err="1" smtClean="0"/>
              <a:t>звільнень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євреїв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німецького</a:t>
            </a:r>
            <a:r>
              <a:rPr lang="ru-RU" sz="1600" dirty="0" smtClean="0"/>
              <a:t> спорту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околоспортивной</a:t>
            </a:r>
            <a:r>
              <a:rPr lang="ru-RU" sz="1600" dirty="0" smtClean="0"/>
              <a:t> </a:t>
            </a:r>
            <a:r>
              <a:rPr lang="ru-RU" sz="1600" dirty="0" err="1" smtClean="0"/>
              <a:t>бюрократії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Німеччини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І </a:t>
            </a:r>
            <a:r>
              <a:rPr lang="ru-RU" sz="1600" dirty="0" err="1" smtClean="0"/>
              <a:t>Міжнародний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олімпійський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комітет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міг</a:t>
            </a:r>
            <a:r>
              <a:rPr lang="ru-RU" sz="1600" dirty="0" smtClean="0"/>
              <a:t> </a:t>
            </a:r>
            <a:r>
              <a:rPr lang="ru-RU" sz="1600" dirty="0" err="1" smtClean="0"/>
              <a:t>не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відреагувати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підняту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хвилю</a:t>
            </a:r>
            <a:r>
              <a:rPr lang="ru-RU" sz="1600" dirty="0" smtClean="0"/>
              <a:t> </a:t>
            </a:r>
            <a:r>
              <a:rPr lang="ru-RU" sz="1600" dirty="0" err="1" smtClean="0"/>
              <a:t>негативної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громадської</a:t>
            </a:r>
            <a:r>
              <a:rPr lang="ru-RU" sz="1600" dirty="0" smtClean="0"/>
              <a:t> думки : на адресу </a:t>
            </a:r>
            <a:r>
              <a:rPr lang="ru-RU" sz="1600" dirty="0" err="1" smtClean="0"/>
              <a:t>голови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оргкомітету</a:t>
            </a:r>
            <a:r>
              <a:rPr lang="ru-RU" sz="1600" dirty="0" smtClean="0"/>
              <a:t> </a:t>
            </a:r>
            <a:r>
              <a:rPr lang="ru-RU" sz="1600" dirty="0" err="1" smtClean="0"/>
              <a:t>берлінської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Олімпіади</a:t>
            </a:r>
            <a:r>
              <a:rPr lang="ru-RU" sz="1600" dirty="0" smtClean="0"/>
              <a:t> Карла фон </a:t>
            </a:r>
            <a:r>
              <a:rPr lang="ru-RU" sz="1600" dirty="0" err="1" smtClean="0"/>
              <a:t>Хальт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відісланий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офіційний</a:t>
            </a:r>
            <a:r>
              <a:rPr lang="ru-RU" sz="1600" dirty="0" smtClean="0"/>
              <a:t> запит президента МОК.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/>
              <a:t>Дякую за увагу!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5286388"/>
            <a:ext cx="5757874" cy="83977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Олімпійський рух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29600" cy="512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652"/>
                <a:gridCol w="3286148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Рік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Ігри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Місто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Країна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1896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kern="1200" dirty="0" smtClean="0"/>
                        <a:t>I </a:t>
                      </a:r>
                      <a:r>
                        <a:rPr lang="ru-RU" sz="2000" i="1" u="none" kern="1200" dirty="0" err="1" smtClean="0"/>
                        <a:t>Олімпійські</a:t>
                      </a:r>
                      <a:r>
                        <a:rPr lang="ru-RU" sz="2000" i="1" u="none" kern="1200" dirty="0" smtClean="0"/>
                        <a:t> </a:t>
                      </a:r>
                      <a:r>
                        <a:rPr lang="ru-RU" sz="2000" i="1" u="none" kern="1200" dirty="0" err="1" smtClean="0"/>
                        <a:t>ігри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err="1" smtClean="0"/>
                        <a:t>Афіни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err="1" smtClean="0"/>
                        <a:t>Греція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1900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kern="1200" dirty="0" smtClean="0"/>
                        <a:t>II </a:t>
                      </a:r>
                      <a:r>
                        <a:rPr lang="ru-RU" sz="2000" i="1" u="none" kern="1200" dirty="0" err="1" smtClean="0"/>
                        <a:t>Олімпійські</a:t>
                      </a:r>
                      <a:r>
                        <a:rPr lang="ru-RU" sz="2000" i="1" u="none" kern="1200" dirty="0" smtClean="0"/>
                        <a:t> </a:t>
                      </a:r>
                      <a:r>
                        <a:rPr lang="ru-RU" sz="2000" i="1" u="none" kern="1200" dirty="0" err="1" smtClean="0"/>
                        <a:t>ігри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smtClean="0"/>
                        <a:t>Париж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strike="noStrike" kern="1200" dirty="0" err="1" smtClean="0"/>
                        <a:t>Франція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1904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kern="1200" dirty="0" smtClean="0"/>
                        <a:t>III </a:t>
                      </a:r>
                      <a:r>
                        <a:rPr lang="ru-RU" sz="2000" i="1" u="none" kern="1200" dirty="0" err="1" smtClean="0"/>
                        <a:t>Олімпійські</a:t>
                      </a:r>
                      <a:r>
                        <a:rPr lang="ru-RU" sz="2000" i="1" u="none" kern="1200" dirty="0" smtClean="0"/>
                        <a:t> </a:t>
                      </a:r>
                      <a:r>
                        <a:rPr lang="ru-RU" sz="2000" i="1" u="none" kern="1200" dirty="0" err="1" smtClean="0"/>
                        <a:t>ігри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err="1" smtClean="0"/>
                        <a:t>Сент-Луїс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smtClean="0"/>
                        <a:t>США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1908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kern="1200" dirty="0" smtClean="0"/>
                        <a:t>IV </a:t>
                      </a:r>
                      <a:r>
                        <a:rPr lang="ru-RU" sz="2000" i="1" u="none" kern="1200" dirty="0" err="1" smtClean="0"/>
                        <a:t>Олімпійські</a:t>
                      </a:r>
                      <a:r>
                        <a:rPr lang="ru-RU" sz="2000" i="1" u="none" kern="1200" dirty="0" smtClean="0"/>
                        <a:t> </a:t>
                      </a:r>
                      <a:r>
                        <a:rPr lang="ru-RU" sz="2000" i="1" u="none" kern="1200" dirty="0" err="1" smtClean="0"/>
                        <a:t>ігри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strike="noStrike" kern="1200" dirty="0" smtClean="0"/>
                        <a:t>Лондон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err="1" smtClean="0"/>
                        <a:t>Великобританія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1912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kern="1200" dirty="0" smtClean="0"/>
                        <a:t>V </a:t>
                      </a:r>
                      <a:r>
                        <a:rPr lang="ru-RU" sz="2000" i="1" u="none" kern="1200" dirty="0" err="1" smtClean="0"/>
                        <a:t>Олімпійські</a:t>
                      </a:r>
                      <a:r>
                        <a:rPr lang="ru-RU" sz="2000" i="1" u="none" kern="1200" dirty="0" smtClean="0"/>
                        <a:t> </a:t>
                      </a:r>
                      <a:r>
                        <a:rPr lang="ru-RU" sz="2000" i="1" u="none" kern="1200" dirty="0" err="1" smtClean="0"/>
                        <a:t>ігри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strike="noStrike" kern="1200" dirty="0" smtClean="0"/>
                        <a:t>Стокгольм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strike="noStrike" kern="1200" dirty="0" err="1" smtClean="0"/>
                        <a:t>Швеція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1916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kern="1200" dirty="0" smtClean="0"/>
                        <a:t>VI </a:t>
                      </a:r>
                      <a:r>
                        <a:rPr lang="ru-RU" sz="2000" i="1" u="none" kern="1200" dirty="0" err="1" smtClean="0"/>
                        <a:t>Олімпійські</a:t>
                      </a:r>
                      <a:r>
                        <a:rPr lang="ru-RU" sz="2000" i="1" u="none" kern="1200" dirty="0" smtClean="0"/>
                        <a:t> </a:t>
                      </a:r>
                      <a:r>
                        <a:rPr lang="ru-RU" sz="2000" i="1" u="none" kern="1200" dirty="0" err="1" smtClean="0"/>
                        <a:t>ігри</a:t>
                      </a:r>
                      <a:r>
                        <a:rPr lang="ru-RU" sz="2000" i="1" u="none" kern="1200" dirty="0" smtClean="0"/>
                        <a:t> (</a:t>
                      </a:r>
                      <a:r>
                        <a:rPr lang="ru-RU" sz="2000" i="1" u="none" kern="1200" dirty="0" err="1" smtClean="0"/>
                        <a:t>скасовано</a:t>
                      </a:r>
                      <a:r>
                        <a:rPr lang="ru-RU" sz="2000" i="1" u="none" kern="1200" dirty="0" smtClean="0"/>
                        <a:t>)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err="1" smtClean="0"/>
                        <a:t>Берлін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err="1" smtClean="0"/>
                        <a:t>Німеччина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1920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strike="noStrike" kern="1200" dirty="0" smtClean="0"/>
                        <a:t>VII </a:t>
                      </a:r>
                      <a:r>
                        <a:rPr lang="ru-RU" sz="2000" i="1" u="none" strike="noStrike" kern="1200" dirty="0" err="1" smtClean="0"/>
                        <a:t>Олімпійські</a:t>
                      </a:r>
                      <a:r>
                        <a:rPr lang="ru-RU" sz="2000" i="1" u="none" strike="noStrike" kern="1200" dirty="0" smtClean="0"/>
                        <a:t> </a:t>
                      </a:r>
                      <a:r>
                        <a:rPr lang="ru-RU" sz="2000" i="1" u="none" strike="noStrike" kern="1200" dirty="0" err="1" smtClean="0"/>
                        <a:t>ігри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smtClean="0"/>
                        <a:t>Антверпен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strike="noStrike" kern="1200" dirty="0" err="1" smtClean="0"/>
                        <a:t>Бельгія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1924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strike="noStrike" kern="1200" dirty="0" smtClean="0"/>
                        <a:t>VIII </a:t>
                      </a:r>
                      <a:r>
                        <a:rPr lang="ru-RU" sz="2000" i="1" u="none" strike="noStrike" kern="1200" dirty="0" err="1" smtClean="0"/>
                        <a:t>Олімпійські</a:t>
                      </a:r>
                      <a:r>
                        <a:rPr lang="ru-RU" sz="2000" i="1" u="none" strike="noStrike" kern="1200" dirty="0" smtClean="0"/>
                        <a:t> </a:t>
                      </a:r>
                      <a:r>
                        <a:rPr lang="ru-RU" sz="2000" i="1" u="none" strike="noStrike" kern="1200" dirty="0" err="1" smtClean="0"/>
                        <a:t>ігри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strike="noStrike" kern="1200" dirty="0" smtClean="0"/>
                        <a:t>Париж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strike="noStrike" kern="1200" dirty="0" err="1" smtClean="0"/>
                        <a:t>Франція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1928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strike="noStrike" kern="1200" dirty="0" smtClean="0"/>
                        <a:t>IX </a:t>
                      </a:r>
                      <a:r>
                        <a:rPr lang="ru-RU" sz="2000" i="1" u="none" strike="noStrike" kern="1200" dirty="0" err="1" smtClean="0"/>
                        <a:t>Олімпійські</a:t>
                      </a:r>
                      <a:r>
                        <a:rPr lang="ru-RU" sz="2000" i="1" u="none" strike="noStrike" kern="1200" dirty="0" smtClean="0"/>
                        <a:t> </a:t>
                      </a:r>
                      <a:r>
                        <a:rPr lang="ru-RU" sz="2000" i="1" u="none" strike="noStrike" kern="1200" dirty="0" err="1" smtClean="0"/>
                        <a:t>ігри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smtClean="0"/>
                        <a:t>Амстердам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err="1" smtClean="0"/>
                        <a:t>Нідерланди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1932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kern="1200" dirty="0" smtClean="0"/>
                        <a:t>X </a:t>
                      </a:r>
                      <a:r>
                        <a:rPr lang="ru-RU" sz="2000" i="1" u="none" kern="1200" dirty="0" err="1" smtClean="0"/>
                        <a:t>Олімпійські</a:t>
                      </a:r>
                      <a:r>
                        <a:rPr lang="ru-RU" sz="2000" i="1" u="none" kern="1200" dirty="0" smtClean="0"/>
                        <a:t> </a:t>
                      </a:r>
                      <a:r>
                        <a:rPr lang="ru-RU" sz="2000" i="1" u="none" kern="1200" dirty="0" err="1" smtClean="0"/>
                        <a:t>ігри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strike="noStrike" kern="1200" dirty="0" smtClean="0"/>
                        <a:t>Лос-Анджелес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smtClean="0"/>
                        <a:t>США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1936</a:t>
                      </a:r>
                      <a:endParaRPr lang="ru-RU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u="none" kern="1200" dirty="0" smtClean="0"/>
                        <a:t>XI </a:t>
                      </a:r>
                      <a:r>
                        <a:rPr lang="ru-RU" sz="2000" i="1" u="none" kern="1200" dirty="0" err="1" smtClean="0"/>
                        <a:t>Олімпійські</a:t>
                      </a:r>
                      <a:r>
                        <a:rPr lang="ru-RU" sz="2000" i="1" u="none" kern="1200" dirty="0" smtClean="0"/>
                        <a:t> </a:t>
                      </a:r>
                      <a:r>
                        <a:rPr lang="ru-RU" sz="2000" i="1" u="none" kern="1200" dirty="0" err="1" smtClean="0"/>
                        <a:t>ігри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err="1" smtClean="0"/>
                        <a:t>Берлін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kern="1200" dirty="0" err="1" smtClean="0"/>
                        <a:t>Німеччина</a:t>
                      </a:r>
                      <a:endParaRPr lang="ru-RU" sz="2000" i="1" u="none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uk-UA" sz="5400" b="1" dirty="0"/>
              <a:t>Літні Олімпійські ігри </a:t>
            </a:r>
            <a:r>
              <a:rPr lang="uk-UA" sz="5400" b="1" dirty="0" smtClean="0"/>
              <a:t>1896</a:t>
            </a:r>
            <a:endParaRPr lang="ru-RU" sz="5400" b="1" dirty="0"/>
          </a:p>
        </p:txBody>
      </p:sp>
      <p:pic>
        <p:nvPicPr>
          <p:cNvPr id="4" name="Содержимое 3" descr="416px-Athens_1896_report_co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3357554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7554" y="1214422"/>
            <a:ext cx="57864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— </a:t>
            </a:r>
            <a:r>
              <a:rPr lang="ru-RU" sz="2400" dirty="0" err="1" smtClean="0"/>
              <a:t>міжнародне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спортивне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змагання</a:t>
            </a:r>
            <a:r>
              <a:rPr lang="ru-RU" sz="2400" dirty="0" smtClean="0"/>
              <a:t>, яке проходило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егідоюМіжнародного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олімпійського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комітету</a:t>
            </a:r>
            <a:r>
              <a:rPr lang="ru-RU" sz="2400" dirty="0" smtClean="0"/>
              <a:t> у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 </a:t>
            </a:r>
            <a:r>
              <a:rPr lang="ru-RU" sz="2400" dirty="0" err="1" smtClean="0"/>
              <a:t>Афіни</a:t>
            </a:r>
            <a:r>
              <a:rPr lang="ru-RU" sz="2400" dirty="0" smtClean="0"/>
              <a:t>, </a:t>
            </a:r>
            <a:r>
              <a:rPr lang="ru-RU" sz="2400" dirty="0" err="1" smtClean="0"/>
              <a:t>Греція</a:t>
            </a:r>
            <a:r>
              <a:rPr lang="ru-RU" sz="2400" dirty="0" smtClean="0"/>
              <a:t> </a:t>
            </a:r>
            <a:r>
              <a:rPr lang="ru-RU" sz="2400" dirty="0" err="1" smtClean="0"/>
              <a:t>з</a:t>
            </a:r>
            <a:r>
              <a:rPr lang="ru-RU" sz="2400" dirty="0" smtClean="0"/>
              <a:t> 6-го по 15 </a:t>
            </a:r>
            <a:r>
              <a:rPr lang="ru-RU" sz="2400" dirty="0" err="1" smtClean="0"/>
              <a:t>квітня</a:t>
            </a:r>
            <a:r>
              <a:rPr lang="ru-RU" sz="2400" dirty="0" smtClean="0"/>
              <a:t> 1896 року.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змагання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Олімпійських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ігор</a:t>
            </a:r>
            <a:r>
              <a:rPr lang="ru-RU" sz="2400" dirty="0" smtClean="0"/>
              <a:t>. 241 спортсмен, 9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спорту.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uk-UA" sz="6000" b="1" dirty="0"/>
              <a:t>Літні Олімпійські ігри </a:t>
            </a:r>
            <a:r>
              <a:rPr lang="uk-UA" sz="6000" b="1" dirty="0" smtClean="0"/>
              <a:t>1900</a:t>
            </a:r>
            <a:endParaRPr lang="ru-RU" sz="6000" b="1" dirty="0"/>
          </a:p>
        </p:txBody>
      </p:sp>
      <p:pic>
        <p:nvPicPr>
          <p:cNvPr id="4" name="Содержимое 3" descr="135px-1972_Summer_Olympics_emblem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2214573" cy="3428487"/>
          </a:xfrm>
        </p:spPr>
      </p:pic>
      <p:sp>
        <p:nvSpPr>
          <p:cNvPr id="5" name="Прямоугольник 4"/>
          <p:cNvSpPr/>
          <p:nvPr/>
        </p:nvSpPr>
        <p:spPr>
          <a:xfrm>
            <a:off x="2500298" y="1214422"/>
            <a:ext cx="664370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— </a:t>
            </a:r>
            <a:r>
              <a:rPr lang="ru-RU" sz="2600" dirty="0" err="1" smtClean="0"/>
              <a:t>міжнародне</a:t>
            </a:r>
            <a:r>
              <a:rPr lang="ru-RU" sz="2600" dirty="0" smtClean="0"/>
              <a:t> </a:t>
            </a:r>
            <a:r>
              <a:rPr lang="ru-RU" sz="2600" dirty="0" err="1" smtClean="0"/>
              <a:t>спортивне</a:t>
            </a:r>
            <a:r>
              <a:rPr lang="ru-RU" sz="2600" dirty="0" smtClean="0"/>
              <a:t> </a:t>
            </a:r>
            <a:r>
              <a:rPr lang="ru-RU" sz="2600" dirty="0" err="1" smtClean="0"/>
              <a:t>змагання</a:t>
            </a:r>
            <a:r>
              <a:rPr lang="ru-RU" sz="2600" dirty="0" smtClean="0"/>
              <a:t>, яке проходило </a:t>
            </a:r>
            <a:r>
              <a:rPr lang="ru-RU" sz="2600" dirty="0" err="1" smtClean="0"/>
              <a:t>під</a:t>
            </a:r>
            <a:r>
              <a:rPr lang="ru-RU" sz="2600" dirty="0" smtClean="0"/>
              <a:t> </a:t>
            </a:r>
            <a:r>
              <a:rPr lang="ru-RU" sz="2600" dirty="0" err="1" smtClean="0"/>
              <a:t>егідоюМіжнародного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олімпійського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комітету</a:t>
            </a:r>
            <a:r>
              <a:rPr lang="ru-RU" sz="2600" dirty="0" smtClean="0"/>
              <a:t> у </a:t>
            </a:r>
            <a:r>
              <a:rPr lang="ru-RU" sz="2600" dirty="0" err="1" smtClean="0"/>
              <a:t>місті</a:t>
            </a:r>
            <a:r>
              <a:rPr lang="ru-RU" sz="2600" dirty="0" smtClean="0"/>
              <a:t> </a:t>
            </a:r>
            <a:r>
              <a:rPr lang="ru-RU" sz="2600" dirty="0" err="1" smtClean="0"/>
              <a:t>Парижі</a:t>
            </a:r>
            <a:r>
              <a:rPr lang="ru-RU" sz="2600" dirty="0" smtClean="0"/>
              <a:t>, </a:t>
            </a:r>
            <a:r>
              <a:rPr lang="ru-RU" sz="2600" dirty="0" err="1" smtClean="0"/>
              <a:t>Франція</a:t>
            </a:r>
            <a:r>
              <a:rPr lang="ru-RU" sz="2600" dirty="0" smtClean="0"/>
              <a:t> </a:t>
            </a:r>
            <a:r>
              <a:rPr lang="ru-RU" sz="2600" dirty="0" err="1" smtClean="0"/>
              <a:t>з</a:t>
            </a:r>
            <a:r>
              <a:rPr lang="ru-RU" sz="2600" dirty="0" smtClean="0"/>
              <a:t> 14 </a:t>
            </a:r>
            <a:r>
              <a:rPr lang="ru-RU" sz="2600" dirty="0" err="1" smtClean="0"/>
              <a:t>травня</a:t>
            </a:r>
            <a:r>
              <a:rPr lang="ru-RU" sz="2600" dirty="0" smtClean="0"/>
              <a:t> по 28 </a:t>
            </a:r>
            <a:r>
              <a:rPr lang="ru-RU" sz="2600" dirty="0" err="1" smtClean="0"/>
              <a:t>жовтня</a:t>
            </a:r>
            <a:r>
              <a:rPr lang="ru-RU" sz="2600" dirty="0" smtClean="0"/>
              <a:t>.</a:t>
            </a:r>
          </a:p>
          <a:p>
            <a:pPr algn="ctr"/>
            <a:r>
              <a:rPr lang="ru-RU" sz="2600" dirty="0" smtClean="0"/>
              <a:t>В </a:t>
            </a:r>
            <a:r>
              <a:rPr lang="ru-RU" sz="2600" dirty="0" err="1" smtClean="0"/>
              <a:t>складі</a:t>
            </a:r>
            <a:r>
              <a:rPr lang="ru-RU" sz="2600" dirty="0" smtClean="0"/>
              <a:t> </a:t>
            </a:r>
            <a:r>
              <a:rPr lang="ru-RU" sz="2600" dirty="0" err="1" smtClean="0"/>
              <a:t>спортивної</a:t>
            </a:r>
            <a:r>
              <a:rPr lang="ru-RU" sz="2600" dirty="0" smtClean="0"/>
              <a:t> </a:t>
            </a:r>
            <a:r>
              <a:rPr lang="ru-RU" sz="2600" dirty="0" err="1" smtClean="0"/>
              <a:t>делегації</a:t>
            </a:r>
            <a:r>
              <a:rPr lang="ru-RU" sz="2600" dirty="0" smtClean="0"/>
              <a:t> </a:t>
            </a:r>
            <a:r>
              <a:rPr lang="ru-RU" sz="2600" dirty="0" err="1" smtClean="0"/>
              <a:t>Російської</a:t>
            </a:r>
            <a:r>
              <a:rPr lang="ru-RU" sz="2600" dirty="0" smtClean="0"/>
              <a:t> </a:t>
            </a:r>
            <a:r>
              <a:rPr lang="ru-RU" sz="2600" dirty="0" err="1" smtClean="0"/>
              <a:t>імперії</a:t>
            </a:r>
            <a:r>
              <a:rPr lang="ru-RU" sz="2600" dirty="0" smtClean="0"/>
              <a:t> </a:t>
            </a:r>
            <a:r>
              <a:rPr lang="ru-RU" sz="2600" dirty="0" err="1" smtClean="0"/>
              <a:t>були</a:t>
            </a:r>
            <a:r>
              <a:rPr lang="ru-RU" sz="2600" dirty="0" smtClean="0"/>
              <a:t> </a:t>
            </a:r>
            <a:r>
              <a:rPr lang="ru-RU" sz="2600" dirty="0" err="1" smtClean="0"/>
              <a:t>й</a:t>
            </a:r>
            <a:r>
              <a:rPr lang="ru-RU" sz="2600" dirty="0" smtClean="0"/>
              <a:t> </a:t>
            </a:r>
            <a:r>
              <a:rPr lang="ru-RU" sz="2600" dirty="0" err="1" smtClean="0"/>
              <a:t>спортсмени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України</a:t>
            </a:r>
            <a:r>
              <a:rPr lang="ru-RU" sz="2600" dirty="0" smtClean="0"/>
              <a:t>. Так, </a:t>
            </a:r>
            <a:r>
              <a:rPr lang="ru-RU" sz="2600" dirty="0" err="1" smtClean="0"/>
              <a:t>фехтувальник</a:t>
            </a:r>
            <a:r>
              <a:rPr lang="ru-RU" sz="2600" dirty="0" smtClean="0"/>
              <a:t> Петро </a:t>
            </a:r>
            <a:r>
              <a:rPr lang="ru-RU" sz="2600" dirty="0" err="1" smtClean="0"/>
              <a:t>Заковорот</a:t>
            </a:r>
            <a:r>
              <a:rPr lang="ru-RU" sz="2600" dirty="0" smtClean="0"/>
              <a:t> </a:t>
            </a:r>
            <a:r>
              <a:rPr lang="ru-RU" sz="2600" dirty="0" err="1" smtClean="0"/>
              <a:t>зайняв</a:t>
            </a:r>
            <a:r>
              <a:rPr lang="ru-RU" sz="2600" dirty="0" smtClean="0"/>
              <a:t> </a:t>
            </a:r>
            <a:r>
              <a:rPr lang="ru-RU" sz="2600" dirty="0" err="1" smtClean="0"/>
              <a:t>сьоме</a:t>
            </a:r>
            <a:r>
              <a:rPr lang="ru-RU" sz="2600" dirty="0" smtClean="0"/>
              <a:t> </a:t>
            </a:r>
            <a:r>
              <a:rPr lang="ru-RU" sz="2600" dirty="0" err="1" smtClean="0"/>
              <a:t>місце</a:t>
            </a:r>
            <a:r>
              <a:rPr lang="ru-RU" sz="2600" dirty="0" smtClean="0"/>
              <a:t> у </a:t>
            </a:r>
            <a:r>
              <a:rPr lang="ru-RU" sz="2600" dirty="0" err="1" smtClean="0"/>
              <a:t>фіналі</a:t>
            </a:r>
            <a:r>
              <a:rPr lang="ru-RU" sz="2600" dirty="0" smtClean="0"/>
              <a:t> </a:t>
            </a:r>
            <a:r>
              <a:rPr lang="ru-RU" sz="2600" dirty="0" err="1" smtClean="0"/>
              <a:t>змагань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саблі</a:t>
            </a:r>
            <a:r>
              <a:rPr lang="ru-RU" sz="2600" dirty="0" smtClean="0"/>
              <a:t>.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у </a:t>
            </a:r>
            <a:r>
              <a:rPr lang="ru-RU" sz="2600" dirty="0" err="1" smtClean="0"/>
              <a:t>складі</a:t>
            </a:r>
            <a:r>
              <a:rPr lang="ru-RU" sz="2600" dirty="0" smtClean="0"/>
              <a:t> </a:t>
            </a:r>
            <a:r>
              <a:rPr lang="ru-RU" sz="2600" dirty="0" err="1" smtClean="0"/>
              <a:t>Олімпійського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журі</a:t>
            </a:r>
            <a:r>
              <a:rPr lang="ru-RU" sz="2600" dirty="0" smtClean="0"/>
              <a:t> </a:t>
            </a:r>
            <a:r>
              <a:rPr lang="ru-RU" sz="2600" dirty="0" err="1" smtClean="0"/>
              <a:t>були</a:t>
            </a:r>
            <a:r>
              <a:rPr lang="ru-RU" sz="2600" dirty="0" smtClean="0"/>
              <a:t> генерал </a:t>
            </a:r>
            <a:r>
              <a:rPr lang="en-US" sz="2600" dirty="0" smtClean="0"/>
              <a:t>M. </a:t>
            </a:r>
            <a:r>
              <a:rPr lang="en-US" sz="2600" dirty="0" err="1" smtClean="0"/>
              <a:t>Kowanko</a:t>
            </a:r>
            <a:r>
              <a:rPr lang="en-US" sz="2600" dirty="0" smtClean="0"/>
              <a:t> (</a:t>
            </a:r>
            <a:r>
              <a:rPr lang="ru-RU" sz="2600" dirty="0" err="1" smtClean="0"/>
              <a:t>можливо</a:t>
            </a:r>
            <a:r>
              <a:rPr lang="ru-RU" sz="2600" dirty="0" smtClean="0"/>
              <a:t> А. М. Кованько) та Адам </a:t>
            </a:r>
            <a:r>
              <a:rPr lang="ru-RU" sz="2600" dirty="0" err="1" smtClean="0"/>
              <a:t>Богатський</a:t>
            </a:r>
            <a:r>
              <a:rPr lang="ru-RU" sz="2600" dirty="0" smtClean="0"/>
              <a:t> (</a:t>
            </a:r>
            <a:r>
              <a:rPr lang="en-US" sz="2600" dirty="0" smtClean="0"/>
              <a:t>Adam de </a:t>
            </a:r>
            <a:r>
              <a:rPr lang="en-US" sz="2600" dirty="0" err="1" smtClean="0"/>
              <a:t>Bogatski</a:t>
            </a:r>
            <a:r>
              <a:rPr lang="en-US" sz="2600" dirty="0" smtClean="0"/>
              <a:t>) </a:t>
            </a:r>
            <a:r>
              <a:rPr lang="ru-RU" sz="2600" dirty="0" err="1" smtClean="0"/>
              <a:t>капітан</a:t>
            </a:r>
            <a:r>
              <a:rPr lang="ru-RU" sz="2600" dirty="0" smtClean="0"/>
              <a:t> </a:t>
            </a:r>
            <a:r>
              <a:rPr lang="ru-RU" sz="2600" dirty="0" err="1" smtClean="0"/>
              <a:t>драгунів</a:t>
            </a:r>
            <a:r>
              <a:rPr lang="ru-RU" sz="2600" dirty="0" smtClean="0"/>
              <a:t> </a:t>
            </a:r>
            <a:r>
              <a:rPr lang="ru-RU" sz="2600" dirty="0" err="1" smtClean="0"/>
              <a:t>Волинського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лейб-гвардійського</a:t>
            </a:r>
            <a:r>
              <a:rPr lang="ru-RU" sz="2600" dirty="0" smtClean="0"/>
              <a:t> полку.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uk-UA" sz="6000" b="1" dirty="0"/>
              <a:t>Літні Олімпійські ігри </a:t>
            </a:r>
            <a:r>
              <a:rPr lang="uk-UA" sz="6000" b="1" dirty="0" smtClean="0"/>
              <a:t>1904</a:t>
            </a:r>
            <a:endParaRPr lang="ru-RU" sz="6000" b="1" dirty="0"/>
          </a:p>
        </p:txBody>
      </p:sp>
      <p:pic>
        <p:nvPicPr>
          <p:cNvPr id="4" name="Содержимое 3" descr="370px-1904summerolympics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3071802" cy="498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1285860"/>
            <a:ext cx="59293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 — </a:t>
            </a:r>
            <a:r>
              <a:rPr lang="ru-RU" sz="3200" dirty="0" err="1" smtClean="0"/>
              <a:t>міжнародне</a:t>
            </a:r>
            <a:r>
              <a:rPr lang="ru-RU" sz="3200" dirty="0" smtClean="0"/>
              <a:t> </a:t>
            </a:r>
            <a:r>
              <a:rPr lang="ru-RU" sz="3200" dirty="0" err="1" smtClean="0"/>
              <a:t>спортивне</a:t>
            </a:r>
            <a:r>
              <a:rPr lang="ru-RU" sz="3200" dirty="0" smtClean="0"/>
              <a:t> </a:t>
            </a:r>
            <a:r>
              <a:rPr lang="ru-RU" sz="3200" dirty="0" err="1" smtClean="0"/>
              <a:t>змагання</a:t>
            </a:r>
            <a:r>
              <a:rPr lang="ru-RU" sz="3200" dirty="0" smtClean="0"/>
              <a:t>, яке проходило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</a:t>
            </a:r>
            <a:r>
              <a:rPr lang="ru-RU" sz="3200" dirty="0" err="1" smtClean="0"/>
              <a:t>егідоюМіжнародного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олімпійського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комітету</a:t>
            </a:r>
            <a:r>
              <a:rPr lang="ru-RU" sz="3200" dirty="0" smtClean="0"/>
              <a:t> у </a:t>
            </a:r>
            <a:r>
              <a:rPr lang="ru-RU" sz="3200" dirty="0" err="1" smtClean="0"/>
              <a:t>місті</a:t>
            </a:r>
            <a:r>
              <a:rPr lang="ru-RU" sz="3200" dirty="0" smtClean="0"/>
              <a:t> </a:t>
            </a:r>
            <a:r>
              <a:rPr lang="ru-RU" sz="3200" dirty="0" err="1" smtClean="0"/>
              <a:t>Сент-Луїс</a:t>
            </a:r>
            <a:r>
              <a:rPr lang="ru-RU" sz="3200" dirty="0" smtClean="0"/>
              <a:t>, США, </a:t>
            </a:r>
            <a:r>
              <a:rPr lang="ru-RU" sz="3200" dirty="0" err="1" smtClean="0"/>
              <a:t>з</a:t>
            </a:r>
            <a:r>
              <a:rPr lang="ru-RU" sz="3200" dirty="0" smtClean="0"/>
              <a:t> 1 </a:t>
            </a:r>
            <a:r>
              <a:rPr lang="ru-RU" sz="3200" dirty="0" err="1" smtClean="0"/>
              <a:t>липня</a:t>
            </a:r>
            <a:r>
              <a:rPr lang="ru-RU" sz="3200" dirty="0" smtClean="0"/>
              <a:t> по 23 листопада 1904 року.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uk-UA" sz="4800" b="1" dirty="0"/>
              <a:t>Позачергові Олімпійські ігри </a:t>
            </a:r>
            <a:r>
              <a:rPr lang="uk-UA" sz="4800" b="1" dirty="0" smtClean="0"/>
              <a:t>1906</a:t>
            </a:r>
            <a:endParaRPr lang="ru-RU" sz="4800" b="1" dirty="0"/>
          </a:p>
        </p:txBody>
      </p:sp>
      <p:pic>
        <p:nvPicPr>
          <p:cNvPr id="4" name="Содержимое 3" descr="1906_Athens_sta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071546"/>
            <a:ext cx="4861560" cy="303276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07194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Літні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олімпійські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ігри</a:t>
            </a:r>
            <a:r>
              <a:rPr lang="ru-RU" sz="2800" b="1" dirty="0" smtClean="0"/>
              <a:t> 1906 року проводились в </a:t>
            </a:r>
            <a:r>
              <a:rPr lang="ru-RU" sz="2800" b="1" dirty="0" err="1" smtClean="0"/>
              <a:t>Афінах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9 по 19 </a:t>
            </a:r>
            <a:r>
              <a:rPr lang="ru-RU" sz="2800" b="1" dirty="0" err="1" smtClean="0"/>
              <a:t>квітня</a:t>
            </a:r>
            <a:r>
              <a:rPr lang="ru-RU" sz="2800" b="1" dirty="0" smtClean="0"/>
              <a:t> на «</a:t>
            </a:r>
            <a:r>
              <a:rPr lang="ru-RU" sz="2800" b="1" dirty="0" err="1" smtClean="0"/>
              <a:t>Мармуровому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стадіоні</a:t>
            </a:r>
            <a:r>
              <a:rPr lang="ru-RU" sz="2800" b="1" dirty="0" smtClean="0"/>
              <a:t>». Вони не </a:t>
            </a:r>
            <a:r>
              <a:rPr lang="ru-RU" sz="2800" b="1" dirty="0" err="1" smtClean="0"/>
              <a:t>були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визнані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Міжнародним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олімпійським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комітетом</a:t>
            </a:r>
            <a:r>
              <a:rPr lang="ru-RU" sz="2800" b="1" dirty="0" smtClean="0"/>
              <a:t> </a:t>
            </a:r>
            <a:r>
              <a:rPr lang="ru-RU" sz="2800" b="1" dirty="0" err="1" smtClean="0"/>
              <a:t>офіційними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отримали</a:t>
            </a:r>
            <a:r>
              <a:rPr lang="ru-RU" sz="2800" b="1" dirty="0" smtClean="0"/>
              <a:t> порядкового номеру.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uk-UA" sz="6000" b="1" dirty="0"/>
              <a:t>Літні Олімпійські ігри </a:t>
            </a:r>
            <a:r>
              <a:rPr lang="uk-UA" sz="6000" b="1" dirty="0" smtClean="0"/>
              <a:t>1908</a:t>
            </a:r>
            <a:endParaRPr lang="ru-RU" sz="6000" b="1" dirty="0"/>
          </a:p>
        </p:txBody>
      </p:sp>
      <p:pic>
        <p:nvPicPr>
          <p:cNvPr id="4" name="Содержимое 3" descr="400px-Olympic_games_1908_Lond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3530158" cy="5286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68" y="1214422"/>
            <a:ext cx="55721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— </a:t>
            </a:r>
            <a:r>
              <a:rPr lang="ru-RU" sz="2800" dirty="0" err="1" smtClean="0"/>
              <a:t>міжнародне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спортивне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змагання</a:t>
            </a:r>
            <a:r>
              <a:rPr lang="ru-RU" sz="2800" dirty="0" smtClean="0"/>
              <a:t>, яке проходило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егідою</a:t>
            </a:r>
            <a:r>
              <a:rPr lang="ru-RU" sz="2800" dirty="0" smtClean="0"/>
              <a:t> </a:t>
            </a:r>
            <a:r>
              <a:rPr lang="ru-RU" sz="2800" dirty="0" err="1" smtClean="0"/>
              <a:t>Міжнародного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олімпійського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комітету</a:t>
            </a:r>
            <a:r>
              <a:rPr lang="ru-RU" sz="2800" dirty="0" smtClean="0"/>
              <a:t> у </a:t>
            </a:r>
            <a:r>
              <a:rPr lang="ru-RU" sz="2800" dirty="0" err="1" smtClean="0"/>
              <a:t>місті</a:t>
            </a:r>
            <a:r>
              <a:rPr lang="ru-RU" sz="2800" dirty="0" smtClean="0"/>
              <a:t> Лондон, Велика </a:t>
            </a:r>
            <a:r>
              <a:rPr lang="ru-RU" sz="2800" dirty="0" err="1" smtClean="0"/>
              <a:t>Британія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 27 </a:t>
            </a:r>
            <a:r>
              <a:rPr lang="ru-RU" sz="2800" dirty="0" err="1" smtClean="0"/>
              <a:t>квітня</a:t>
            </a:r>
            <a:r>
              <a:rPr lang="ru-RU" sz="2800" dirty="0" smtClean="0"/>
              <a:t> по 31 </a:t>
            </a:r>
            <a:r>
              <a:rPr lang="ru-RU" sz="2800" dirty="0" err="1" smtClean="0"/>
              <a:t>жовтня</a:t>
            </a:r>
            <a:r>
              <a:rPr lang="ru-RU" sz="2800" dirty="0" smtClean="0"/>
              <a:t> 1908 року.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перші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Олімпіад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проведених</a:t>
            </a:r>
            <a:r>
              <a:rPr lang="ru-RU" sz="2800" dirty="0" smtClean="0"/>
              <a:t> у </a:t>
            </a:r>
            <a:r>
              <a:rPr lang="ru-RU" sz="2800" dirty="0" err="1" smtClean="0"/>
              <a:t>Лондоні</a:t>
            </a:r>
            <a:r>
              <a:rPr lang="ru-RU" sz="2800" dirty="0" smtClean="0"/>
              <a:t> (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smtClean="0"/>
              <a:t> 1948 та 2012 роках).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найдовші</a:t>
            </a:r>
            <a:r>
              <a:rPr lang="ru-RU" sz="2800" dirty="0" smtClean="0"/>
              <a:t> </a:t>
            </a:r>
            <a:r>
              <a:rPr lang="ru-RU" sz="2800" dirty="0" err="1" smtClean="0"/>
              <a:t>сучасні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Олімпійські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ігри</a:t>
            </a:r>
            <a:r>
              <a:rPr lang="ru-RU" sz="2800" dirty="0" smtClean="0"/>
              <a:t>.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розіграно</a:t>
            </a:r>
            <a:r>
              <a:rPr lang="ru-RU" sz="2800" dirty="0" smtClean="0"/>
              <a:t> 110 </a:t>
            </a:r>
            <a:r>
              <a:rPr lang="ru-RU" sz="2800" dirty="0" err="1" smtClean="0"/>
              <a:t>комплектів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нагород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2008 </a:t>
            </a:r>
            <a:r>
              <a:rPr lang="ru-RU" sz="2800" dirty="0" err="1" smtClean="0"/>
              <a:t>учасниками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22 </a:t>
            </a:r>
            <a:r>
              <a:rPr lang="ru-RU" sz="2800" dirty="0" err="1" smtClean="0"/>
              <a:t>країн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uk-UA" sz="6000" b="1" dirty="0"/>
              <a:t>Літні Олімпійські ігри </a:t>
            </a:r>
            <a:r>
              <a:rPr lang="uk-UA" sz="6000" b="1" dirty="0" smtClean="0"/>
              <a:t>1912</a:t>
            </a:r>
            <a:endParaRPr lang="ru-RU" sz="6000" b="1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071546"/>
            <a:ext cx="5210202" cy="3247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2862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— </a:t>
            </a:r>
            <a:r>
              <a:rPr lang="ru-RU" sz="2400" dirty="0" err="1" smtClean="0"/>
              <a:t>міжнародне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спортивне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змагання</a:t>
            </a:r>
            <a:r>
              <a:rPr lang="ru-RU" sz="2400" dirty="0" smtClean="0"/>
              <a:t>, яке проходило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егідоюМіжнародного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олімпійського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комітету</a:t>
            </a:r>
            <a:r>
              <a:rPr lang="ru-RU" sz="2400" dirty="0" smtClean="0"/>
              <a:t> у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 Стокгольм, </a:t>
            </a:r>
            <a:r>
              <a:rPr lang="ru-RU" sz="2400" dirty="0" err="1" smtClean="0"/>
              <a:t>Швеція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 5 </a:t>
            </a:r>
            <a:r>
              <a:rPr lang="ru-RU" sz="2400" dirty="0" err="1" smtClean="0"/>
              <a:t>травня</a:t>
            </a:r>
            <a:r>
              <a:rPr lang="ru-RU" sz="2400" dirty="0" smtClean="0"/>
              <a:t> по 22 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 1912 року.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uk-UA" sz="6000" b="1" dirty="0"/>
              <a:t>Літні Олімпійські ігри </a:t>
            </a:r>
            <a:r>
              <a:rPr lang="uk-UA" sz="6000" b="1" dirty="0" smtClean="0"/>
              <a:t>1916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000" b="1" dirty="0" smtClean="0"/>
              <a:t>    </a:t>
            </a:r>
            <a:r>
              <a:rPr lang="ru-RU" sz="3000" b="1" dirty="0" err="1" smtClean="0"/>
              <a:t>Літні</a:t>
            </a:r>
            <a:r>
              <a:rPr lang="ru-RU" sz="3000" b="1" dirty="0" smtClean="0"/>
              <a:t> </a:t>
            </a:r>
            <a:r>
              <a:rPr lang="ru-RU" sz="3000" b="1" dirty="0" err="1"/>
              <a:t>Олімпійські</a:t>
            </a:r>
            <a:r>
              <a:rPr lang="ru-RU" sz="3000" b="1" dirty="0"/>
              <a:t> </a:t>
            </a:r>
            <a:r>
              <a:rPr lang="ru-RU" sz="3000" b="1" dirty="0" err="1"/>
              <a:t>ігри</a:t>
            </a:r>
            <a:r>
              <a:rPr lang="ru-RU" sz="3000" b="1" dirty="0"/>
              <a:t> 1916</a:t>
            </a:r>
            <a:r>
              <a:rPr lang="ru-RU" sz="3000" dirty="0"/>
              <a:t> </a:t>
            </a:r>
            <a:r>
              <a:rPr lang="ru-RU" sz="3000" dirty="0" err="1"/>
              <a:t>або</a:t>
            </a:r>
            <a:r>
              <a:rPr lang="ru-RU" sz="3000" dirty="0"/>
              <a:t> </a:t>
            </a:r>
            <a:r>
              <a:rPr lang="en-US" sz="3000" b="1" dirty="0"/>
              <a:t>VI </a:t>
            </a:r>
            <a:r>
              <a:rPr lang="ru-RU" sz="3000" b="1" dirty="0" err="1"/>
              <a:t>Літні</a:t>
            </a:r>
            <a:r>
              <a:rPr lang="ru-RU" sz="3000" b="1" dirty="0"/>
              <a:t> </a:t>
            </a:r>
            <a:r>
              <a:rPr lang="ru-RU" sz="3000" b="1" dirty="0" err="1"/>
              <a:t>Олімпійські</a:t>
            </a:r>
            <a:r>
              <a:rPr lang="ru-RU" sz="3000" b="1" dirty="0"/>
              <a:t> </a:t>
            </a:r>
            <a:r>
              <a:rPr lang="ru-RU" sz="3000" b="1" dirty="0" err="1"/>
              <a:t>ігри</a:t>
            </a:r>
            <a:r>
              <a:rPr lang="ru-RU" sz="3000" dirty="0"/>
              <a:t> за </a:t>
            </a:r>
            <a:r>
              <a:rPr lang="ru-RU" sz="3000" dirty="0" err="1"/>
              <a:t>рішенням</a:t>
            </a:r>
            <a:r>
              <a:rPr lang="ru-RU" sz="3000" dirty="0"/>
              <a:t> МОК, </a:t>
            </a:r>
            <a:r>
              <a:rPr lang="ru-RU" sz="3000" dirty="0" err="1"/>
              <a:t>прийнятому</a:t>
            </a:r>
            <a:r>
              <a:rPr lang="ru-RU" sz="3000" dirty="0"/>
              <a:t> 27 </a:t>
            </a:r>
            <a:r>
              <a:rPr lang="ru-RU" sz="3000" dirty="0" err="1"/>
              <a:t>травня</a:t>
            </a:r>
            <a:r>
              <a:rPr lang="ru-RU" sz="3000" dirty="0"/>
              <a:t> 1912 року, </a:t>
            </a:r>
            <a:r>
              <a:rPr lang="ru-RU" sz="3000" dirty="0" err="1"/>
              <a:t>повинні</a:t>
            </a:r>
            <a:r>
              <a:rPr lang="ru-RU" sz="3000" dirty="0"/>
              <a:t> </a:t>
            </a:r>
            <a:r>
              <a:rPr lang="ru-RU" sz="3000" dirty="0" err="1"/>
              <a:t>були</a:t>
            </a:r>
            <a:r>
              <a:rPr lang="ru-RU" sz="3000" dirty="0"/>
              <a:t> </a:t>
            </a:r>
            <a:r>
              <a:rPr lang="ru-RU" sz="3000" dirty="0" err="1"/>
              <a:t>проведені</a:t>
            </a:r>
            <a:r>
              <a:rPr lang="ru-RU" sz="3000" dirty="0"/>
              <a:t> у 1916 </a:t>
            </a:r>
            <a:r>
              <a:rPr lang="ru-RU" sz="3000" dirty="0" err="1"/>
              <a:t>році</a:t>
            </a:r>
            <a:r>
              <a:rPr lang="ru-RU" sz="3000" dirty="0"/>
              <a:t> в </a:t>
            </a:r>
            <a:r>
              <a:rPr lang="ru-RU" sz="3000" dirty="0" err="1"/>
              <a:t>Берліні</a:t>
            </a:r>
            <a:r>
              <a:rPr lang="ru-RU" sz="3000" dirty="0"/>
              <a:t>, </a:t>
            </a:r>
            <a:r>
              <a:rPr lang="ru-RU" sz="3000" dirty="0" err="1"/>
              <a:t>Німеччина</a:t>
            </a:r>
            <a:r>
              <a:rPr lang="ru-RU" sz="3000" dirty="0"/>
              <a:t>. У </a:t>
            </a:r>
            <a:r>
              <a:rPr lang="ru-RU" sz="3000" dirty="0" err="1"/>
              <a:t>зв'язку</a:t>
            </a:r>
            <a:r>
              <a:rPr lang="ru-RU" sz="3000" dirty="0"/>
              <a:t> </a:t>
            </a:r>
            <a:r>
              <a:rPr lang="ru-RU" sz="3000" dirty="0" err="1"/>
              <a:t>з</a:t>
            </a:r>
            <a:r>
              <a:rPr lang="ru-RU" sz="3000" dirty="0"/>
              <a:t> початком </a:t>
            </a:r>
            <a:r>
              <a:rPr lang="ru-RU" sz="3000" dirty="0" err="1"/>
              <a:t>Першої</a:t>
            </a:r>
            <a:r>
              <a:rPr lang="ru-RU" sz="3000" dirty="0"/>
              <a:t> </a:t>
            </a:r>
            <a:r>
              <a:rPr lang="ru-RU" sz="3000" dirty="0" err="1"/>
              <a:t>світової</a:t>
            </a:r>
            <a:r>
              <a:rPr lang="ru-RU" sz="3000" dirty="0"/>
              <a:t> </a:t>
            </a:r>
            <a:r>
              <a:rPr lang="ru-RU" sz="3000" dirty="0" err="1"/>
              <a:t>війни</a:t>
            </a:r>
            <a:r>
              <a:rPr lang="ru-RU" sz="3000" dirty="0"/>
              <a:t> </a:t>
            </a:r>
            <a:r>
              <a:rPr lang="ru-RU" sz="3000" dirty="0" err="1"/>
              <a:t>ігри</a:t>
            </a:r>
            <a:r>
              <a:rPr lang="ru-RU" sz="3000" dirty="0"/>
              <a:t> </a:t>
            </a:r>
            <a:r>
              <a:rPr lang="ru-RU" sz="3000" dirty="0" err="1"/>
              <a:t>були</a:t>
            </a:r>
            <a:r>
              <a:rPr lang="ru-RU" sz="3000" dirty="0"/>
              <a:t> </a:t>
            </a:r>
            <a:r>
              <a:rPr lang="ru-RU" sz="3000" dirty="0" err="1"/>
              <a:t>скасовані</a:t>
            </a:r>
            <a:r>
              <a:rPr lang="ru-RU" sz="3000" dirty="0"/>
              <a:t>. </a:t>
            </a:r>
            <a:r>
              <a:rPr lang="ru-RU" sz="3000" dirty="0" err="1"/>
              <a:t>Проте</a:t>
            </a:r>
            <a:r>
              <a:rPr lang="ru-RU" sz="3000" dirty="0"/>
              <a:t> перед </a:t>
            </a:r>
            <a:r>
              <a:rPr lang="ru-RU" sz="3000" dirty="0" err="1"/>
              <a:t>іграми</a:t>
            </a:r>
            <a:r>
              <a:rPr lang="ru-RU" sz="3000" dirty="0"/>
              <a:t> </a:t>
            </a:r>
            <a:r>
              <a:rPr lang="ru-RU" sz="3000" dirty="0" err="1"/>
              <a:t>був</a:t>
            </a:r>
            <a:r>
              <a:rPr lang="ru-RU" sz="3000" dirty="0"/>
              <a:t> </a:t>
            </a:r>
            <a:r>
              <a:rPr lang="ru-RU" sz="3000" dirty="0" err="1"/>
              <a:t>вже</a:t>
            </a:r>
            <a:r>
              <a:rPr lang="ru-RU" sz="3000" dirty="0"/>
              <a:t> </a:t>
            </a:r>
            <a:r>
              <a:rPr lang="ru-RU" sz="3000" dirty="0" err="1"/>
              <a:t>готовий</a:t>
            </a:r>
            <a:r>
              <a:rPr lang="ru-RU" sz="3000" dirty="0"/>
              <a:t> </a:t>
            </a:r>
            <a:r>
              <a:rPr lang="ru-RU" sz="3000" dirty="0" err="1"/>
              <a:t>новий</a:t>
            </a:r>
            <a:r>
              <a:rPr lang="ru-RU" sz="3000" dirty="0"/>
              <a:t> </a:t>
            </a:r>
            <a:r>
              <a:rPr lang="ru-RU" sz="3000" dirty="0" err="1"/>
              <a:t>стадіон</a:t>
            </a:r>
            <a:r>
              <a:rPr lang="ru-RU" sz="3000" dirty="0"/>
              <a:t> у </a:t>
            </a:r>
            <a:r>
              <a:rPr lang="ru-RU" sz="3000" dirty="0" err="1"/>
              <a:t>Берліні</a:t>
            </a:r>
            <a:r>
              <a:rPr lang="ru-RU" sz="3000" dirty="0"/>
              <a:t>, </a:t>
            </a:r>
            <a:r>
              <a:rPr lang="ru-RU" sz="3000" dirty="0" err="1"/>
              <a:t>будівництво</a:t>
            </a:r>
            <a:r>
              <a:rPr lang="ru-RU" sz="3000" dirty="0"/>
              <a:t> </a:t>
            </a:r>
            <a:r>
              <a:rPr lang="ru-RU" sz="3000" dirty="0" err="1"/>
              <a:t>якого</a:t>
            </a:r>
            <a:r>
              <a:rPr lang="ru-RU" sz="3000" dirty="0"/>
              <a:t> </a:t>
            </a:r>
            <a:r>
              <a:rPr lang="ru-RU" sz="3000" dirty="0" err="1"/>
              <a:t>було</a:t>
            </a:r>
            <a:r>
              <a:rPr lang="ru-RU" sz="3000" dirty="0"/>
              <a:t> </a:t>
            </a:r>
            <a:r>
              <a:rPr lang="ru-RU" sz="3000" dirty="0" err="1"/>
              <a:t>розпочате</a:t>
            </a:r>
            <a:r>
              <a:rPr lang="ru-RU" sz="3000" dirty="0"/>
              <a:t> </a:t>
            </a:r>
            <a:r>
              <a:rPr lang="ru-RU" sz="3000" dirty="0" err="1"/>
              <a:t>у</a:t>
            </a:r>
            <a:r>
              <a:rPr lang="ru-RU" sz="3000" dirty="0"/>
              <a:t> 1912. На </a:t>
            </a:r>
            <a:r>
              <a:rPr lang="ru-RU" sz="3000" dirty="0" err="1"/>
              <a:t>стадіоні</a:t>
            </a:r>
            <a:r>
              <a:rPr lang="ru-RU" sz="3000" dirty="0"/>
              <a:t> могли </a:t>
            </a:r>
            <a:r>
              <a:rPr lang="ru-RU" sz="3000" dirty="0" err="1"/>
              <a:t>розміститися</a:t>
            </a:r>
            <a:r>
              <a:rPr lang="ru-RU" sz="3000" dirty="0"/>
              <a:t> 16 000 </a:t>
            </a:r>
            <a:r>
              <a:rPr lang="ru-RU" sz="3000" dirty="0" err="1"/>
              <a:t>глядачів</a:t>
            </a:r>
            <a:r>
              <a:rPr lang="ru-RU" sz="3000" dirty="0"/>
              <a:t>. </a:t>
            </a:r>
            <a:r>
              <a:rPr lang="ru-RU" sz="3000" dirty="0" err="1"/>
              <a:t>Підготовка</a:t>
            </a:r>
            <a:r>
              <a:rPr lang="ru-RU" sz="3000" dirty="0"/>
              <a:t> до </a:t>
            </a:r>
            <a:r>
              <a:rPr lang="ru-RU" sz="3000" dirty="0" err="1"/>
              <a:t>Ігор</a:t>
            </a:r>
            <a:r>
              <a:rPr lang="ru-RU" sz="3000" dirty="0"/>
              <a:t> </a:t>
            </a:r>
            <a:r>
              <a:rPr lang="ru-RU" sz="3000" dirty="0" err="1"/>
              <a:t>продовжувалась</a:t>
            </a:r>
            <a:r>
              <a:rPr lang="ru-RU" sz="3000" dirty="0"/>
              <a:t> </a:t>
            </a:r>
            <a:r>
              <a:rPr lang="ru-RU" sz="3000" dirty="0" err="1"/>
              <a:t>і</a:t>
            </a:r>
            <a:r>
              <a:rPr lang="ru-RU" sz="3000" dirty="0"/>
              <a:t> в 1914 </a:t>
            </a:r>
            <a:r>
              <a:rPr lang="ru-RU" sz="3000" dirty="0" err="1"/>
              <a:t>році</a:t>
            </a:r>
            <a:r>
              <a:rPr lang="ru-RU" sz="3000" dirty="0"/>
              <a:t>, </a:t>
            </a:r>
            <a:r>
              <a:rPr lang="ru-RU" sz="3000" dirty="0" err="1"/>
              <a:t>адже</a:t>
            </a:r>
            <a:r>
              <a:rPr lang="ru-RU" sz="3000" dirty="0"/>
              <a:t> </a:t>
            </a:r>
            <a:r>
              <a:rPr lang="ru-RU" sz="3000" dirty="0" err="1"/>
              <a:t>ніхто</a:t>
            </a:r>
            <a:r>
              <a:rPr lang="ru-RU" sz="3000" dirty="0"/>
              <a:t> не </a:t>
            </a:r>
            <a:r>
              <a:rPr lang="ru-RU" sz="3000" dirty="0" err="1"/>
              <a:t>очікував</a:t>
            </a:r>
            <a:r>
              <a:rPr lang="ru-RU" sz="3000" dirty="0"/>
              <a:t>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війна</a:t>
            </a:r>
            <a:r>
              <a:rPr lang="ru-RU" sz="3000" dirty="0"/>
              <a:t> буде </a:t>
            </a:r>
            <a:r>
              <a:rPr lang="ru-RU" sz="3000" dirty="0" err="1"/>
              <a:t>тривати</a:t>
            </a:r>
            <a:r>
              <a:rPr lang="ru-RU" sz="3000" dirty="0"/>
              <a:t> так </a:t>
            </a:r>
            <a:r>
              <a:rPr lang="ru-RU" sz="3000" dirty="0" err="1"/>
              <a:t>довго</a:t>
            </a:r>
            <a:r>
              <a:rPr lang="ru-RU" sz="3000" dirty="0"/>
              <a:t>.</a:t>
            </a:r>
          </a:p>
          <a:p>
            <a:pPr algn="ctr">
              <a:buNone/>
            </a:pPr>
            <a:r>
              <a:rPr lang="ru-RU" sz="3000" dirty="0" smtClean="0"/>
              <a:t> </a:t>
            </a:r>
            <a:r>
              <a:rPr lang="ru-RU" sz="3000" dirty="0" err="1" smtClean="0"/>
              <a:t>Незважаючи</a:t>
            </a:r>
            <a:r>
              <a:rPr lang="ru-RU" sz="3000" dirty="0" smtClean="0"/>
              <a:t> </a:t>
            </a:r>
            <a:r>
              <a:rPr lang="ru-RU" sz="3000" dirty="0"/>
              <a:t>на те,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шості</a:t>
            </a:r>
            <a:r>
              <a:rPr lang="ru-RU" sz="3000" dirty="0"/>
              <a:t> </a:t>
            </a:r>
            <a:r>
              <a:rPr lang="ru-RU" sz="3000" dirty="0" err="1"/>
              <a:t>ігри</a:t>
            </a:r>
            <a:r>
              <a:rPr lang="ru-RU" sz="3000" dirty="0"/>
              <a:t> </a:t>
            </a:r>
            <a:r>
              <a:rPr lang="ru-RU" sz="3000" dirty="0" err="1"/>
              <a:t>скасували</a:t>
            </a:r>
            <a:r>
              <a:rPr lang="ru-RU" sz="3000" dirty="0"/>
              <a:t>, </a:t>
            </a:r>
            <a:r>
              <a:rPr lang="ru-RU" sz="3000" dirty="0" err="1"/>
              <a:t>наступним</a:t>
            </a:r>
            <a:r>
              <a:rPr lang="ru-RU" sz="3000" dirty="0"/>
              <a:t> </a:t>
            </a:r>
            <a:r>
              <a:rPr lang="ru-RU" sz="3000" dirty="0" err="1"/>
              <a:t>іграм</a:t>
            </a:r>
            <a:r>
              <a:rPr lang="ru-RU" sz="3000" dirty="0"/>
              <a:t> у 1920 </a:t>
            </a:r>
            <a:r>
              <a:rPr lang="ru-RU" sz="3000" dirty="0" err="1"/>
              <a:t>році</a:t>
            </a:r>
            <a:r>
              <a:rPr lang="ru-RU" sz="3000" dirty="0"/>
              <a:t> </a:t>
            </a:r>
            <a:r>
              <a:rPr lang="ru-RU" sz="3000" dirty="0" err="1"/>
              <a:t>був</a:t>
            </a:r>
            <a:r>
              <a:rPr lang="ru-RU" sz="3000" dirty="0"/>
              <a:t> </a:t>
            </a:r>
            <a:r>
              <a:rPr lang="ru-RU" sz="3000" dirty="0" err="1"/>
              <a:t>присвоєний</a:t>
            </a:r>
            <a:r>
              <a:rPr lang="ru-RU" sz="3000" dirty="0"/>
              <a:t> </a:t>
            </a:r>
            <a:r>
              <a:rPr lang="ru-RU" sz="3000" dirty="0" err="1"/>
              <a:t>наступний</a:t>
            </a:r>
            <a:r>
              <a:rPr lang="ru-RU" sz="3000" dirty="0"/>
              <a:t> номер - 7.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211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Спорт</vt:lpstr>
      <vt:lpstr>Олімпійський рух</vt:lpstr>
      <vt:lpstr>Літні Олімпійські ігри 1896</vt:lpstr>
      <vt:lpstr>Літні Олімпійські ігри 1900</vt:lpstr>
      <vt:lpstr>Літні Олімпійські ігри 1904</vt:lpstr>
      <vt:lpstr>Позачергові Олімпійські ігри 1906</vt:lpstr>
      <vt:lpstr>Літні Олімпійські ігри 1908</vt:lpstr>
      <vt:lpstr>Літні Олімпійські ігри 1912</vt:lpstr>
      <vt:lpstr>Літні Олімпійські ігри 1916</vt:lpstr>
      <vt:lpstr>Літні Олімпійські ігри 1920</vt:lpstr>
      <vt:lpstr>Літні Олімпійські ігри 1924</vt:lpstr>
      <vt:lpstr>Літні Олімпійські ігри 1928</vt:lpstr>
      <vt:lpstr>Літні Олімпійські ігри 1932</vt:lpstr>
      <vt:lpstr>Літні Олімпійські ігри 1936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Admin</cp:lastModifiedBy>
  <cp:revision>19</cp:revision>
  <dcterms:created xsi:type="dcterms:W3CDTF">2014-04-22T15:35:08Z</dcterms:created>
  <dcterms:modified xsi:type="dcterms:W3CDTF">2014-04-23T08:20:49Z</dcterms:modified>
</cp:coreProperties>
</file>