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B428-F903-4E3D-8FB2-7B1531D6D8E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05F7-B5BE-42C1-81EC-3DC306348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Olivia_Broadfield_-_Happening__&#1044;&#1085;&#1077;&#1074;&#1085;&#1080;&#1082;&#1080;_&#1042;&#1072;&#1084;&#1087;&#1080;&#1088;&#1072;__Vampire_Diaries_(_4_&#1089;&#1077;&#1079;&#1086;&#1085;_4_&#1089;&#1077;&#1088;&#1080;&#1103;_)(MusVid.net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inorozvutok.ho.ua/anim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A1038397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00100" y="1285860"/>
            <a:ext cx="7103868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Мультиплікаційне кіно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3357562"/>
            <a:ext cx="2571768" cy="1323439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Виконала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Учениця 9-Б</a:t>
            </a:r>
          </a:p>
          <a:p>
            <a:r>
              <a:rPr lang="uk-UA" sz="2000" b="1" dirty="0" err="1" smtClean="0">
                <a:solidFill>
                  <a:schemeClr val="bg1"/>
                </a:solidFill>
              </a:rPr>
              <a:t>Маяківського</a:t>
            </a:r>
            <a:r>
              <a:rPr lang="uk-UA" sz="2000" b="1" dirty="0" smtClean="0">
                <a:solidFill>
                  <a:schemeClr val="bg1"/>
                </a:solidFill>
              </a:rPr>
              <a:t> НВК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Дейнека Іванна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Olivia_Broadfield_-_Happening__Дневники_Вампира__Vampire_Diaries_(_4_сезон_4_серия_)(MusVid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A10384159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21267683">
            <a:off x="164345" y="370386"/>
            <a:ext cx="7858180" cy="37856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Мультиплікація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лат. </a:t>
            </a:r>
            <a:r>
              <a:rPr lang="en-US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multiplicatio</a:t>
            </a:r>
            <a:r>
              <a:rPr lang="en-US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розмноження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збільшення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зростання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анімація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лат. </a:t>
            </a:r>
            <a:r>
              <a:rPr lang="en-US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anima — 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душа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похідного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фр. </a:t>
            </a:r>
            <a:r>
              <a:rPr lang="en-US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animation —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оживлення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 — вид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кіномистецтва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твори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якого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створюються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шляхом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зйомки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послідовних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фаз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руху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намальованих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графічна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мультиплікація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об'ємних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об'ємна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мультиплікація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 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об'єктів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sz="2400" dirty="0"/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Ці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твори </a:t>
            </a:r>
            <a:r>
              <a:rPr lang="ru-RU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називають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анімаційними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мультиплікаційними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фільмами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(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мультфільмами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).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Перші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мальовані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фільми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були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випущені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в 1908 у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Франції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об'ємні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— в 1911 у </a:t>
            </a:r>
            <a:r>
              <a:rPr lang="ru-RU" sz="24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Росії</a:t>
            </a: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57818" y="4286256"/>
            <a:ext cx="1428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Уолт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Дісней</a:t>
            </a:r>
            <a:endParaRPr kumimoji="0" lang="ru-RU" sz="21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Verdana" pitchFamily="34" charset="0"/>
            </a:endParaRPr>
          </a:p>
        </p:txBody>
      </p:sp>
      <p:pic>
        <p:nvPicPr>
          <p:cNvPr id="1028" name="Picture 4" descr="Уолт Дісн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00504"/>
            <a:ext cx="2500330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6182072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Герої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мультфільмів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 Уолта</a:t>
            </a:r>
            <a:r>
              <a:rPr lang="en-US" sz="1600" b="1" dirty="0" smtClean="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Діснея</a:t>
            </a:r>
            <a:endParaRPr kumimoji="0" lang="ru-RU" sz="11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Verdana" pitchFamily="34" charset="0"/>
            </a:endParaRPr>
          </a:p>
        </p:txBody>
      </p:sp>
      <p:pic>
        <p:nvPicPr>
          <p:cNvPr id="3074" name="Picture 2" descr="Герої мультфільмів Уолта Дісн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72008"/>
            <a:ext cx="2262190" cy="164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7" grpId="0"/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D:\Documents and Settings\Admin\Мои документы\Downloads\ZA1038418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0"/>
            <a:ext cx="7143768" cy="56323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Принцип </a:t>
            </a:r>
            <a:r>
              <a:rPr lang="ru-RU" sz="2400" dirty="0" err="1" smtClean="0"/>
              <a:t>анімації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знайшли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задовго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винаходу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братами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Люм'єр</a:t>
            </a:r>
            <a:r>
              <a:rPr lang="ru-RU" sz="2400" dirty="0" smtClean="0"/>
              <a:t> </a:t>
            </a:r>
            <a:r>
              <a:rPr lang="ru-RU" sz="2400" dirty="0" err="1" smtClean="0"/>
              <a:t>кінематографу</a:t>
            </a:r>
            <a:r>
              <a:rPr lang="ru-RU" sz="2400" dirty="0" smtClean="0"/>
              <a:t>. </a:t>
            </a:r>
            <a:r>
              <a:rPr lang="ru-RU" sz="2400" dirty="0" err="1" smtClean="0"/>
              <a:t>Бельгійський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Жозеф</a:t>
            </a:r>
            <a:r>
              <a:rPr lang="ru-RU" sz="2400" b="1" dirty="0" smtClean="0"/>
              <a:t> Плато</a:t>
            </a:r>
            <a:r>
              <a:rPr lang="ru-RU" sz="2400" dirty="0" smtClean="0"/>
              <a:t>, </a:t>
            </a:r>
            <a:r>
              <a:rPr lang="ru-RU" sz="2400" dirty="0" err="1" smtClean="0"/>
              <a:t>австрійський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професор-геометр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Симон</a:t>
            </a:r>
            <a:r>
              <a:rPr lang="ru-RU" sz="2400" b="1" dirty="0" smtClean="0"/>
              <a:t> фон </a:t>
            </a:r>
            <a:r>
              <a:rPr lang="ru-RU" sz="2400" b="1" dirty="0" err="1" smtClean="0"/>
              <a:t>Штампфер</a:t>
            </a:r>
            <a:r>
              <a:rPr lang="ru-RU" sz="2400" dirty="0" smtClean="0"/>
              <a:t> 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винахідники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використовували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відтворення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екрані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рухались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обертання</a:t>
            </a:r>
            <a:r>
              <a:rPr lang="ru-RU" sz="2400" dirty="0" smtClean="0"/>
              <a:t> диска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малюнками</a:t>
            </a:r>
            <a:r>
              <a:rPr lang="ru-RU" sz="2400" dirty="0" smtClean="0"/>
              <a:t>, систему </a:t>
            </a:r>
            <a:r>
              <a:rPr lang="ru-RU" sz="2400" dirty="0" err="1" smtClean="0"/>
              <a:t>дзеркал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джерело </a:t>
            </a:r>
            <a:r>
              <a:rPr lang="ru-RU" sz="2400" dirty="0" err="1" smtClean="0"/>
              <a:t>світла</a:t>
            </a:r>
            <a:r>
              <a:rPr lang="ru-RU" sz="2400" dirty="0" smtClean="0"/>
              <a:t> — </a:t>
            </a:r>
            <a:r>
              <a:rPr lang="ru-RU" sz="2400" dirty="0" err="1" smtClean="0"/>
              <a:t>ліхтар.Майбутньому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бурхливому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анімації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посприяли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зроблені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минулому</a:t>
            </a:r>
            <a:r>
              <a:rPr lang="ru-RU" sz="2400" dirty="0" smtClean="0"/>
              <a:t>, 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поступ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Найважливішим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досягненням</a:t>
            </a:r>
            <a:r>
              <a:rPr lang="ru-RU" sz="2400" dirty="0" smtClean="0"/>
              <a:t> в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 став </a:t>
            </a:r>
            <a:r>
              <a:rPr lang="ru-RU" sz="2400" dirty="0" err="1" smtClean="0"/>
              <a:t>винахід</a:t>
            </a:r>
            <a:r>
              <a:rPr lang="ru-RU" sz="2400" dirty="0" smtClean="0"/>
              <a:t> </a:t>
            </a:r>
            <a:r>
              <a:rPr lang="ru-RU" sz="2400" b="1" dirty="0" smtClean="0"/>
              <a:t>Рауля </a:t>
            </a:r>
            <a:r>
              <a:rPr lang="ru-RU" sz="2400" b="1" dirty="0" err="1" smtClean="0"/>
              <a:t>Барра</a:t>
            </a:r>
            <a:r>
              <a:rPr lang="ru-RU" sz="2400" dirty="0" smtClean="0"/>
              <a:t> </a:t>
            </a:r>
            <a:r>
              <a:rPr lang="ru-RU" sz="2400" dirty="0" err="1" smtClean="0"/>
              <a:t>перфорований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целулоїд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дозволяв </a:t>
            </a:r>
            <a:r>
              <a:rPr lang="ru-RU" sz="2400" dirty="0" err="1" smtClean="0"/>
              <a:t>зафіксувати</a:t>
            </a:r>
            <a:r>
              <a:rPr lang="ru-RU" sz="2400" dirty="0" smtClean="0"/>
              <a:t> лист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малюнком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штифтів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71736" y="6000768"/>
            <a:ext cx="5572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Кадр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 м/с"Ну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постривай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"</a:t>
            </a: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Verdana" pitchFamily="34" charset="0"/>
            </a:endParaRPr>
          </a:p>
        </p:txBody>
      </p:sp>
      <p:pic>
        <p:nvPicPr>
          <p:cNvPr id="16" name="Содержимое 15" descr="vov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228601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D:\Documents and Settings\Admin\Мои документы\Downloads\ZA1038419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714356"/>
            <a:ext cx="3714744" cy="37856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 початку XXI ст.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стають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популярними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програми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дозволяють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без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надмірних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зусиль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створювати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прості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класичні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мультфільми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Це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явище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стало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поштовхом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до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створення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анімаційних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фільмів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широкими </a:t>
            </a:r>
            <a:r>
              <a:rPr lang="ru-RU" sz="2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масами</a:t>
            </a:r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народу.</a:t>
            </a:r>
            <a:endParaRPr lang="ru-RU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Documents and Settings\Admin\Мои документы\Downloads\MP900439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471910"/>
            <a:ext cx="9144000" cy="538609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Види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анімації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графічна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мальована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класичний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вид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, 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об'єкти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малюються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вручну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сьогодні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часто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переносять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малюнки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комп'ютер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об'ємна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матеріальна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об'єкти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окремими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елементами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матеріального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світу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(лялька,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пластилін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витинанка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сіль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[1],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голки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тощо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пластилінова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лялькова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сипка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комп'ютерна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— вид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якому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об'єкти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створюються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допомогою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комп'ютерних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засобів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3-d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2-d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анімація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flash-анімація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тощо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Verdana" pitchFamily="34" charset="0"/>
              </a:rPr>
              <a:t>);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мультиплікаційне  кіно, мультфільми, М/ф Їжачок в тумані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-285776"/>
            <a:ext cx="300036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43174" y="64291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</a:rPr>
              <a:t>М/</a:t>
            </a:r>
            <a:r>
              <a:rPr lang="ru-RU" sz="2400" b="1" dirty="0" err="1" smtClean="0">
                <a:solidFill>
                  <a:srgbClr val="CC00CC"/>
                </a:solidFill>
              </a:rPr>
              <a:t>ф</a:t>
            </a:r>
            <a:r>
              <a:rPr lang="ru-RU" sz="2400" b="1" dirty="0" smtClean="0">
                <a:solidFill>
                  <a:srgbClr val="CC00CC"/>
                </a:solidFill>
              </a:rPr>
              <a:t> "</a:t>
            </a:r>
            <a:r>
              <a:rPr lang="ru-RU" sz="2400" b="1" dirty="0" err="1" smtClean="0">
                <a:solidFill>
                  <a:srgbClr val="CC00CC"/>
                </a:solidFill>
              </a:rPr>
              <a:t>Їжачок</a:t>
            </a:r>
            <a:r>
              <a:rPr lang="ru-RU" sz="2400" b="1" dirty="0" smtClean="0">
                <a:solidFill>
                  <a:srgbClr val="CC00CC"/>
                </a:solidFill>
              </a:rPr>
              <a:t> в </a:t>
            </a:r>
            <a:r>
              <a:rPr lang="ru-RU" sz="2400" b="1" dirty="0" err="1" smtClean="0">
                <a:solidFill>
                  <a:srgbClr val="CC00CC"/>
                </a:solidFill>
              </a:rPr>
              <a:t>тумані</a:t>
            </a:r>
            <a:r>
              <a:rPr lang="ru-RU" sz="2400" b="1" dirty="0" smtClean="0">
                <a:solidFill>
                  <a:srgbClr val="CC00CC"/>
                </a:solidFill>
              </a:rPr>
              <a:t>"</a:t>
            </a:r>
            <a:endParaRPr lang="ru-RU" sz="24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D:\Documents and Settings\Admin\Мои документы\Downloads\ZA1038416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03"/>
            <a:ext cx="9144000" cy="68386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785794"/>
            <a:ext cx="2962671" cy="46166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Аніме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Сейлор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214686"/>
            <a:ext cx="5072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hlinkClick r:id="rId3"/>
              </a:rPr>
              <a:t>Аніме</a:t>
            </a:r>
            <a:r>
              <a:rPr lang="ru-RU" sz="2400" b="1" dirty="0" smtClean="0">
                <a:hlinkClick r:id="rId3"/>
              </a:rPr>
              <a:t> ( </a:t>
            </a:r>
            <a:r>
              <a:rPr lang="ru-RU" sz="2400" b="1" dirty="0" err="1" smtClean="0">
                <a:hlinkClick r:id="rId3"/>
              </a:rPr>
              <a:t>від</a:t>
            </a:r>
            <a:r>
              <a:rPr lang="ru-RU" sz="2400" b="1" dirty="0" smtClean="0">
                <a:hlinkClick r:id="rId3"/>
              </a:rPr>
              <a:t> англ. </a:t>
            </a:r>
            <a:r>
              <a:rPr lang="en-US" sz="2400" b="1" dirty="0" smtClean="0">
                <a:hlinkClick r:id="rId3"/>
              </a:rPr>
              <a:t>animation  – </a:t>
            </a:r>
            <a:r>
              <a:rPr lang="ru-RU" sz="2400" b="1" dirty="0" err="1" smtClean="0">
                <a:hlinkClick r:id="rId3"/>
              </a:rPr>
              <a:t>анімація</a:t>
            </a:r>
            <a:r>
              <a:rPr lang="ru-RU" sz="2400" b="1" dirty="0" smtClean="0">
                <a:hlinkClick r:id="rId3"/>
              </a:rPr>
              <a:t>)</a:t>
            </a:r>
            <a:r>
              <a:rPr lang="ru-RU" dirty="0" smtClean="0"/>
              <a:t>  —</a:t>
            </a:r>
            <a:r>
              <a:rPr lang="ru-RU" sz="2000" dirty="0" smtClean="0"/>
              <a:t> </a:t>
            </a:r>
            <a:r>
              <a:rPr lang="ru-RU" sz="2400" b="1" dirty="0" err="1" smtClean="0"/>
              <a:t>японська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мультиплікація</a:t>
            </a:r>
            <a:r>
              <a:rPr lang="ru-RU" sz="2400" dirty="0" smtClean="0"/>
              <a:t>. </a:t>
            </a:r>
            <a:r>
              <a:rPr lang="ru-RU" sz="2000" dirty="0" smtClean="0"/>
              <a:t>Головна </a:t>
            </a:r>
            <a:r>
              <a:rPr lang="ru-RU" sz="2000" dirty="0" err="1" smtClean="0"/>
              <a:t>відмінність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мультиплікації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в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аніме</a:t>
            </a:r>
            <a:r>
              <a:rPr lang="ru-RU" sz="2000" dirty="0" smtClean="0"/>
              <a:t>, в основному, </a:t>
            </a:r>
            <a:r>
              <a:rPr lang="ru-RU" sz="2000" dirty="0" err="1" smtClean="0"/>
              <a:t>робиться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розрахунку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підліткову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дорослу</a:t>
            </a:r>
            <a:r>
              <a:rPr lang="ru-RU" sz="2000" dirty="0" smtClean="0"/>
              <a:t> </a:t>
            </a:r>
            <a:r>
              <a:rPr lang="ru-RU" sz="2000" dirty="0" err="1" smtClean="0"/>
              <a:t>аудиторії</a:t>
            </a:r>
            <a:r>
              <a:rPr lang="ru-RU" sz="2000" dirty="0" smtClean="0"/>
              <a:t>.</a:t>
            </a:r>
            <a:endParaRPr lang="ru-RU" dirty="0" smtClean="0"/>
          </a:p>
          <a:p>
            <a:pPr algn="ctr"/>
            <a:r>
              <a:rPr lang="ru-RU" sz="2400" b="1" dirty="0" err="1" smtClean="0"/>
              <a:t>Аніме</a:t>
            </a:r>
            <a:r>
              <a:rPr lang="ru-RU" sz="2000" dirty="0" smtClean="0"/>
              <a:t>, добре </a:t>
            </a:r>
            <a:r>
              <a:rPr lang="ru-RU" sz="2000" dirty="0" err="1" smtClean="0"/>
              <a:t>розвинений</a:t>
            </a:r>
            <a:r>
              <a:rPr lang="ru-RU" sz="2000" dirty="0" smtClean="0"/>
              <a:t> вид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тому </a:t>
            </a:r>
            <a:r>
              <a:rPr lang="ru-RU" sz="2000" dirty="0" err="1" smtClean="0"/>
              <a:t>користується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популярністю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в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</a:t>
            </a:r>
            <a:endParaRPr lang="en-US" dirty="0" smtClean="0"/>
          </a:p>
        </p:txBody>
      </p:sp>
      <p:pic>
        <p:nvPicPr>
          <p:cNvPr id="12" name="Рисунок 11" descr="seilorm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3286148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Documents and Settings\Admin\Мои документы\Downloads\ZA1038397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715436" cy="273921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Аніме</a:t>
            </a:r>
            <a:r>
              <a:rPr lang="ru-RU" dirty="0" smtClean="0"/>
              <a:t> </a:t>
            </a:r>
            <a:r>
              <a:rPr lang="ru-RU" sz="2400" b="1" dirty="0" smtClean="0"/>
              <a:t>часто (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завжди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відрізняється</a:t>
            </a:r>
            <a:r>
              <a:rPr lang="ru-RU" sz="2400" b="1" dirty="0" smtClean="0"/>
              <a:t> характерною манерою </a:t>
            </a:r>
            <a:r>
              <a:rPr lang="ru-RU" sz="2400" b="1" dirty="0" err="1" smtClean="0"/>
              <a:t>зображення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персонажів</a:t>
            </a:r>
            <a:r>
              <a:rPr lang="ru-RU" sz="2400" b="1" dirty="0" smtClean="0"/>
              <a:t> та фону. </a:t>
            </a:r>
            <a:r>
              <a:rPr lang="ru-RU" sz="2400" b="1" dirty="0" err="1" smtClean="0"/>
              <a:t>Випускається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формі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телевізійних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серіалів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фільмів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розповсюджуються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відеоносіях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пристосовані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кінопоказу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аніме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характерне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жанрове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різноманіття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окрім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жанрів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бойовик</a:t>
            </a:r>
            <a:r>
              <a:rPr lang="ru-RU" sz="2400" b="1" dirty="0" smtClean="0"/>
              <a:t>, детектив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специфічні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притаманні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аніме</a:t>
            </a:r>
            <a:r>
              <a:rPr lang="ru-RU" sz="2400" b="1" dirty="0" smtClean="0"/>
              <a:t>. </a:t>
            </a:r>
            <a:endParaRPr lang="ru-RU" b="1" dirty="0"/>
          </a:p>
        </p:txBody>
      </p:sp>
      <p:pic>
        <p:nvPicPr>
          <p:cNvPr id="19461" name="Picture 5" descr="D:\Documents and Settings\Admin\Мои документы\Downloads\ZA103842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143248"/>
            <a:ext cx="5715040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Documents and Settings\Admin\Мои документы\Downloads\MP90028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857232"/>
            <a:ext cx="61436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Саме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різноманітність</a:t>
            </a:r>
            <a:r>
              <a:rPr lang="ru-RU" sz="2800" b="1" dirty="0" smtClean="0"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</a:rPr>
              <a:t>орієнтація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глядачів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різного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віку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головними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перевагами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аніме</a:t>
            </a:r>
            <a:r>
              <a:rPr lang="ru-RU" sz="2800" b="1" dirty="0" smtClean="0">
                <a:solidFill>
                  <a:schemeClr val="bg1"/>
                </a:solidFill>
              </a:rPr>
              <a:t>. В </a:t>
            </a:r>
            <a:r>
              <a:rPr lang="ru-RU" sz="2800" b="1" dirty="0" err="1" smtClean="0">
                <a:solidFill>
                  <a:schemeClr val="bg1"/>
                </a:solidFill>
              </a:rPr>
              <a:t>інших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країнах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анімація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абстрактним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мистецтвом</a:t>
            </a:r>
            <a:r>
              <a:rPr lang="ru-RU" sz="2800" b="1" dirty="0" smtClean="0">
                <a:solidFill>
                  <a:schemeClr val="bg1"/>
                </a:solidFill>
              </a:rPr>
              <a:t> для </a:t>
            </a:r>
            <a:r>
              <a:rPr lang="ru-RU" sz="2800" b="1" dirty="0" err="1" smtClean="0">
                <a:solidFill>
                  <a:schemeClr val="bg1"/>
                </a:solidFill>
              </a:rPr>
              <a:t>дітей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або</a:t>
            </a:r>
            <a:r>
              <a:rPr lang="ru-RU" sz="2800" b="1" dirty="0" smtClean="0">
                <a:solidFill>
                  <a:schemeClr val="bg1"/>
                </a:solidFill>
              </a:rPr>
              <a:t> ж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використовується</a:t>
            </a:r>
            <a:r>
              <a:rPr lang="ru-RU" sz="2800" b="1" dirty="0" smtClean="0">
                <a:solidFill>
                  <a:schemeClr val="bg1"/>
                </a:solidFill>
              </a:rPr>
              <a:t> для </a:t>
            </a:r>
            <a:r>
              <a:rPr lang="ru-RU" sz="2800" b="1" dirty="0" err="1" smtClean="0">
                <a:solidFill>
                  <a:schemeClr val="bg1"/>
                </a:solidFill>
              </a:rPr>
              <a:t>пародійних</a:t>
            </a:r>
            <a:r>
              <a:rPr lang="ru-RU" sz="2800" b="1" dirty="0" smtClean="0"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</a:rPr>
              <a:t>гумористичних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творів</a:t>
            </a:r>
            <a:r>
              <a:rPr lang="ru-RU" sz="2800" b="1" dirty="0" smtClean="0">
                <a:solidFill>
                  <a:schemeClr val="bg1"/>
                </a:solidFill>
              </a:rPr>
              <a:t>, в той час як </a:t>
            </a:r>
            <a:r>
              <a:rPr lang="ru-RU" sz="2800" b="1" dirty="0" err="1" smtClean="0">
                <a:solidFill>
                  <a:schemeClr val="bg1"/>
                </a:solidFill>
              </a:rPr>
              <a:t>аніме</a:t>
            </a:r>
            <a:r>
              <a:rPr lang="ru-RU" sz="2800" b="1" dirty="0" smtClean="0">
                <a:solidFill>
                  <a:schemeClr val="bg1"/>
                </a:solidFill>
              </a:rPr>
              <a:t>  — </a:t>
            </a:r>
            <a:r>
              <a:rPr lang="ru-RU" sz="2800" b="1" dirty="0" err="1" smtClean="0">
                <a:solidFill>
                  <a:schemeClr val="bg1"/>
                </a:solidFill>
              </a:rPr>
              <a:t>повноцінне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мистецтво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Більша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аніме-серіалів</a:t>
            </a:r>
            <a:r>
              <a:rPr lang="ru-RU" sz="2800" b="1" dirty="0" smtClean="0">
                <a:solidFill>
                  <a:schemeClr val="bg1"/>
                </a:solidFill>
              </a:rPr>
              <a:t>  — </a:t>
            </a:r>
            <a:r>
              <a:rPr lang="ru-RU" sz="2800" b="1" dirty="0" err="1" smtClean="0">
                <a:solidFill>
                  <a:schemeClr val="bg1"/>
                </a:solidFill>
              </a:rPr>
              <a:t>це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екранізація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японських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коміксів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</a:rPr>
              <a:t>манґи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втім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екранізації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книжок</a:t>
            </a:r>
            <a:r>
              <a:rPr lang="ru-RU" sz="2800" b="1" dirty="0" smtClean="0">
                <a:solidFill>
                  <a:schemeClr val="bg1"/>
                </a:solidFill>
              </a:rPr>
              <a:t>, а </a:t>
            </a:r>
            <a:r>
              <a:rPr lang="ru-RU" sz="2800" b="1" dirty="0" err="1" smtClean="0">
                <a:solidFill>
                  <a:schemeClr val="bg1"/>
                </a:solidFill>
              </a:rPr>
              <a:t>також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повністю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самостійні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роботи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Documents and Settings\Admin\Мои документы\Downloads\ZA1038419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9198" y="3500438"/>
            <a:ext cx="5731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Дякую за увагу</a:t>
            </a:r>
            <a:endParaRPr lang="ru-RU" sz="6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175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2012-12-15T17:47:44Z</dcterms:created>
  <dcterms:modified xsi:type="dcterms:W3CDTF">2012-12-16T09:40:05Z</dcterms:modified>
</cp:coreProperties>
</file>