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lifeheart.ru/wp-content/uploads/2011/04/zak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z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AutoShape 4" descr="http://www.philatelia.ru/pict/cat5/dir1/2025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2025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3168094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7639652962_007b1a0843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203" y="0"/>
            <a:ext cx="258579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Демосфен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Demosthenes_orator_Louv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329608"/>
            <a:ext cx="2857861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29523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Загальні</a:t>
            </a:r>
            <a:r>
              <a:rPr lang="ru-RU" sz="2800" dirty="0" smtClean="0"/>
              <a:t> </a:t>
            </a:r>
            <a:r>
              <a:rPr lang="ru-RU" sz="2800" dirty="0" smtClean="0"/>
              <a:t>відомості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4608512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 smtClean="0"/>
              <a:t>Демосфе́н</a:t>
            </a:r>
            <a:r>
              <a:rPr lang="el-GR" dirty="0" smtClean="0"/>
              <a:t> </a:t>
            </a:r>
            <a:r>
              <a:rPr lang="el-GR" dirty="0" smtClean="0"/>
              <a:t>(384 — 322 </a:t>
            </a:r>
            <a:r>
              <a:rPr lang="vi-VN" dirty="0" smtClean="0"/>
              <a:t>до н. е.) — давньогрецький оратор, логограф, </a:t>
            </a:r>
            <a:r>
              <a:rPr lang="vi-VN" dirty="0" smtClean="0"/>
              <a:t>полі</a:t>
            </a:r>
            <a:r>
              <a:rPr lang="uk-UA" dirty="0" smtClean="0"/>
              <a:t>-</a:t>
            </a:r>
            <a:r>
              <a:rPr lang="vi-VN" dirty="0" smtClean="0"/>
              <a:t>тичний</a:t>
            </a:r>
            <a:r>
              <a:rPr lang="vi-VN" dirty="0" smtClean="0"/>
              <a:t> діяч. Зараховується до канону 10 ораторів, визнаний найвидатнішим представником грецької риторики, блискучим стилістом і видатним політиком. Із 351 до н. е. лідер антимакедонського угруповання. Закликав греків до боротьби проти царя </a:t>
            </a:r>
            <a:r>
              <a:rPr lang="vi-VN" dirty="0" smtClean="0"/>
              <a:t>Македон</a:t>
            </a:r>
            <a:r>
              <a:rPr lang="uk-UA" dirty="0" smtClean="0"/>
              <a:t>і</a:t>
            </a:r>
            <a:r>
              <a:rPr lang="vi-VN" dirty="0" smtClean="0"/>
              <a:t>ї</a:t>
            </a:r>
            <a:r>
              <a:rPr lang="vi-VN" dirty="0" smtClean="0"/>
              <a:t> Філіппа ІІ, домігся створення антимакедонської коаліції грецьких полісів, яка не привела до успіху, і в 338 до н. е. установилося правління Македонії в Греції. Після смерті Александра Македонського організував повстання, що не мало успіху, і, щоб не потрапити до рук македонців, отруївся.</a:t>
            </a:r>
            <a:endParaRPr lang="ru-RU" dirty="0"/>
          </a:p>
        </p:txBody>
      </p:sp>
      <p:pic>
        <p:nvPicPr>
          <p:cNvPr id="7" name="Содержимое 6" descr="35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6" y="764704"/>
            <a:ext cx="3100684" cy="551723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3672408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класичній</a:t>
            </a:r>
            <a:r>
              <a:rPr lang="ru-RU" dirty="0" smtClean="0"/>
              <a:t> </a:t>
            </a:r>
            <a:r>
              <a:rPr lang="ru-RU" dirty="0" smtClean="0"/>
              <a:t>давньогрецькій</a:t>
            </a:r>
            <a:r>
              <a:rPr lang="ru-RU" dirty="0" smtClean="0"/>
              <a:t> </a:t>
            </a:r>
            <a:r>
              <a:rPr lang="ru-RU" dirty="0" smtClean="0"/>
              <a:t>риториці</a:t>
            </a:r>
            <a:r>
              <a:rPr lang="ru-RU" dirty="0" smtClean="0"/>
              <a:t> Демосфен (384—322 </a:t>
            </a:r>
            <a:r>
              <a:rPr lang="ru-RU" dirty="0" smtClean="0"/>
              <a:t>рр</a:t>
            </a:r>
            <a:r>
              <a:rPr lang="ru-RU" dirty="0" smtClean="0"/>
              <a:t>. до н. е.) став вершинною </a:t>
            </a:r>
            <a:r>
              <a:rPr lang="ru-RU" dirty="0" smtClean="0"/>
              <a:t>постаттю</a:t>
            </a:r>
            <a:r>
              <a:rPr lang="ru-RU" dirty="0" smtClean="0"/>
              <a:t>—</a:t>
            </a:r>
            <a:r>
              <a:rPr lang="ru-RU" dirty="0" smtClean="0"/>
              <a:t>її</a:t>
            </a:r>
            <a:r>
              <a:rPr lang="ru-RU" dirty="0" smtClean="0"/>
              <a:t> символом. </a:t>
            </a:r>
            <a:r>
              <a:rPr lang="ru-RU" dirty="0" smtClean="0"/>
              <a:t>Цьому</a:t>
            </a:r>
            <a:r>
              <a:rPr lang="ru-RU" dirty="0" smtClean="0"/>
              <a:t> </a:t>
            </a:r>
            <a:r>
              <a:rPr lang="ru-RU" dirty="0" smtClean="0"/>
              <a:t>сприяло</a:t>
            </a:r>
            <a:r>
              <a:rPr lang="ru-RU" dirty="0" smtClean="0"/>
              <a:t> те,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більшого</a:t>
            </a:r>
            <a:r>
              <a:rPr lang="ru-RU" dirty="0" smtClean="0"/>
              <a:t> </a:t>
            </a:r>
            <a:r>
              <a:rPr lang="ru-RU" dirty="0" smtClean="0"/>
              <a:t>патріота</a:t>
            </a:r>
            <a:r>
              <a:rPr lang="ru-RU" dirty="0" smtClean="0"/>
              <a:t> </a:t>
            </a:r>
            <a:r>
              <a:rPr lang="ru-RU" dirty="0" smtClean="0"/>
              <a:t>й</a:t>
            </a:r>
            <a:r>
              <a:rPr lang="ru-RU" dirty="0" smtClean="0"/>
              <a:t> </a:t>
            </a:r>
            <a:r>
              <a:rPr lang="ru-RU" dirty="0" smtClean="0"/>
              <a:t>захисника</a:t>
            </a:r>
            <a:r>
              <a:rPr lang="ru-RU" dirty="0" smtClean="0"/>
              <a:t> </a:t>
            </a:r>
            <a:r>
              <a:rPr lang="ru-RU" dirty="0" smtClean="0"/>
              <a:t>серед</a:t>
            </a:r>
            <a:r>
              <a:rPr lang="ru-RU" dirty="0" smtClean="0"/>
              <a:t> </a:t>
            </a:r>
            <a:r>
              <a:rPr lang="ru-RU" dirty="0" smtClean="0"/>
              <a:t>ораторів</a:t>
            </a:r>
            <a:r>
              <a:rPr lang="ru-RU" dirty="0" smtClean="0"/>
              <a:t>, як Демосфен, </a:t>
            </a:r>
            <a:r>
              <a:rPr lang="ru-RU" dirty="0" smtClean="0"/>
              <a:t>Давня</a:t>
            </a:r>
            <a:r>
              <a:rPr lang="ru-RU" dirty="0" smtClean="0"/>
              <a:t> </a:t>
            </a:r>
            <a:r>
              <a:rPr lang="ru-RU" dirty="0" smtClean="0"/>
              <a:t>Греція</a:t>
            </a:r>
            <a:r>
              <a:rPr lang="ru-RU" dirty="0" smtClean="0"/>
              <a:t> не знала. З одного боку, </a:t>
            </a:r>
            <a:r>
              <a:rPr lang="ru-RU" dirty="0" smtClean="0"/>
              <a:t>саме</a:t>
            </a:r>
            <a:r>
              <a:rPr lang="ru-RU" dirty="0" smtClean="0"/>
              <a:t> </a:t>
            </a:r>
            <a:r>
              <a:rPr lang="ru-RU" dirty="0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патріотичне</a:t>
            </a:r>
            <a:r>
              <a:rPr lang="ru-RU" dirty="0" smtClean="0"/>
              <a:t> </a:t>
            </a:r>
            <a:r>
              <a:rPr lang="ru-RU" dirty="0" smtClean="0"/>
              <a:t>почуття</a:t>
            </a:r>
            <a:r>
              <a:rPr lang="ru-RU" dirty="0" smtClean="0"/>
              <a:t> </a:t>
            </a:r>
            <a:r>
              <a:rPr lang="ru-RU" dirty="0" smtClean="0"/>
              <a:t>надихало</a:t>
            </a:r>
            <a:r>
              <a:rPr lang="ru-RU" dirty="0" smtClean="0"/>
              <a:t> </a:t>
            </a:r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досягти</a:t>
            </a:r>
            <a:r>
              <a:rPr lang="ru-RU" dirty="0" smtClean="0"/>
              <a:t> вершин в </a:t>
            </a:r>
            <a:r>
              <a:rPr lang="ru-RU" dirty="0" smtClean="0"/>
              <a:t>ораторському</a:t>
            </a:r>
            <a:r>
              <a:rPr lang="ru-RU" dirty="0" smtClean="0"/>
              <a:t> </a:t>
            </a:r>
            <a:r>
              <a:rPr lang="ru-RU" dirty="0" smtClean="0"/>
              <a:t>мистецтві</a:t>
            </a:r>
            <a:r>
              <a:rPr lang="ru-RU" dirty="0" smtClean="0"/>
              <a:t>, а </a:t>
            </a:r>
            <a:r>
              <a:rPr lang="ru-RU" dirty="0" smtClean="0"/>
              <a:t>з</a:t>
            </a:r>
            <a:r>
              <a:rPr lang="ru-RU" dirty="0" smtClean="0"/>
              <a:t> другого — </a:t>
            </a:r>
            <a:r>
              <a:rPr lang="ru-RU" dirty="0" smtClean="0"/>
              <a:t>особиста</a:t>
            </a:r>
            <a:r>
              <a:rPr lang="ru-RU" dirty="0" smtClean="0"/>
              <a:t> незавидна доля. </a:t>
            </a:r>
            <a:r>
              <a:rPr lang="ru-RU" dirty="0" smtClean="0"/>
              <a:t>Хворобливий</a:t>
            </a:r>
            <a:r>
              <a:rPr lang="ru-RU" dirty="0" smtClean="0"/>
              <a:t> </a:t>
            </a:r>
            <a:r>
              <a:rPr lang="ru-RU" dirty="0" smtClean="0"/>
              <a:t>хлопець-сирота</a:t>
            </a:r>
            <a:r>
              <a:rPr lang="ru-RU" dirty="0" smtClean="0"/>
              <a:t>, </a:t>
            </a:r>
            <a:r>
              <a:rPr lang="ru-RU" dirty="0" smtClean="0"/>
              <a:t>якого</a:t>
            </a:r>
            <a:r>
              <a:rPr lang="ru-RU" dirty="0" smtClean="0"/>
              <a:t> </a:t>
            </a:r>
            <a:r>
              <a:rPr lang="ru-RU" dirty="0" smtClean="0"/>
              <a:t>розорили</a:t>
            </a:r>
            <a:r>
              <a:rPr lang="ru-RU" dirty="0" smtClean="0"/>
              <a:t> </a:t>
            </a:r>
            <a:r>
              <a:rPr lang="ru-RU" dirty="0" smtClean="0"/>
              <a:t>нахабні</a:t>
            </a:r>
            <a:r>
              <a:rPr lang="ru-RU" dirty="0" smtClean="0"/>
              <a:t> </a:t>
            </a:r>
            <a:r>
              <a:rPr lang="ru-RU" dirty="0" smtClean="0"/>
              <a:t>опікуни</a:t>
            </a:r>
            <a:r>
              <a:rPr lang="ru-RU" dirty="0" smtClean="0"/>
              <a:t>, </a:t>
            </a:r>
            <a:r>
              <a:rPr lang="ru-RU" dirty="0" smtClean="0"/>
              <a:t>дійшовши</a:t>
            </a:r>
            <a:r>
              <a:rPr lang="ru-RU" dirty="0" smtClean="0"/>
              <a:t> </a:t>
            </a:r>
            <a:r>
              <a:rPr lang="ru-RU" dirty="0" smtClean="0"/>
              <a:t>повноліття</a:t>
            </a:r>
            <a:r>
              <a:rPr lang="ru-RU" dirty="0" smtClean="0"/>
              <a:t>, почав </a:t>
            </a:r>
            <a:r>
              <a:rPr lang="ru-RU" dirty="0" smtClean="0"/>
              <a:t>відстоювати</a:t>
            </a:r>
            <a:r>
              <a:rPr lang="ru-RU" dirty="0" smtClean="0"/>
              <a:t> </a:t>
            </a:r>
            <a:r>
              <a:rPr lang="ru-RU" dirty="0" smtClean="0"/>
              <a:t>свої</a:t>
            </a:r>
            <a:r>
              <a:rPr lang="ru-RU" dirty="0" smtClean="0"/>
              <a:t> права на </a:t>
            </a:r>
            <a:r>
              <a:rPr lang="ru-RU" dirty="0" smtClean="0"/>
              <a:t>спадкове</a:t>
            </a:r>
            <a:r>
              <a:rPr lang="ru-RU" dirty="0" smtClean="0"/>
              <a:t> </a:t>
            </a:r>
            <a:r>
              <a:rPr lang="ru-RU" dirty="0" smtClean="0"/>
              <a:t>майно</a:t>
            </a:r>
            <a:r>
              <a:rPr lang="ru-RU" dirty="0" smtClean="0"/>
              <a:t>, а для </a:t>
            </a:r>
            <a:r>
              <a:rPr lang="ru-RU" dirty="0" smtClean="0"/>
              <a:t>цього</a:t>
            </a:r>
            <a:r>
              <a:rPr lang="ru-RU" dirty="0" smtClean="0"/>
              <a:t> брав уроки у </a:t>
            </a:r>
            <a:r>
              <a:rPr lang="ru-RU" dirty="0" smtClean="0"/>
              <a:t>вже</a:t>
            </a:r>
            <a:r>
              <a:rPr lang="ru-RU" dirty="0" smtClean="0"/>
              <a:t> </a:t>
            </a:r>
            <a:r>
              <a:rPr lang="ru-RU" dirty="0" smtClean="0"/>
              <a:t>відомого</a:t>
            </a:r>
            <a:r>
              <a:rPr lang="ru-RU" dirty="0" smtClean="0"/>
              <a:t> оратора у </a:t>
            </a:r>
            <a:r>
              <a:rPr lang="ru-RU" dirty="0" smtClean="0"/>
              <a:t>спадкових</a:t>
            </a:r>
            <a:r>
              <a:rPr lang="ru-RU" dirty="0" smtClean="0"/>
              <a:t> справах </a:t>
            </a:r>
            <a:r>
              <a:rPr lang="ru-RU" dirty="0" smtClean="0"/>
              <a:t>Ісея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виграв</a:t>
            </a:r>
            <a:r>
              <a:rPr lang="ru-RU" dirty="0" smtClean="0"/>
              <a:t> </a:t>
            </a:r>
            <a:r>
              <a:rPr lang="ru-RU" dirty="0" smtClean="0"/>
              <a:t>процес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02727387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60649"/>
            <a:ext cx="25174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639652962_007b1a0843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314" y="2708920"/>
            <a:ext cx="2945685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60648"/>
            <a:ext cx="3419872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Набравшись у </a:t>
            </a:r>
            <a:r>
              <a:rPr lang="ru-RU" dirty="0" smtClean="0"/>
              <a:t>такий</a:t>
            </a:r>
            <a:r>
              <a:rPr lang="ru-RU" dirty="0" smtClean="0"/>
              <a:t> </a:t>
            </a:r>
            <a:r>
              <a:rPr lang="ru-RU" dirty="0" smtClean="0"/>
              <a:t>спосіб</a:t>
            </a:r>
            <a:r>
              <a:rPr lang="ru-RU" dirty="0" smtClean="0"/>
              <a:t> </a:t>
            </a:r>
            <a:r>
              <a:rPr lang="ru-RU" dirty="0" smtClean="0"/>
              <a:t>певного</a:t>
            </a:r>
            <a:r>
              <a:rPr lang="ru-RU" dirty="0" smtClean="0"/>
              <a:t> </a:t>
            </a:r>
            <a:r>
              <a:rPr lang="ru-RU" dirty="0" smtClean="0"/>
              <a:t>ораторського</a:t>
            </a:r>
            <a:r>
              <a:rPr lang="ru-RU" dirty="0" smtClean="0"/>
              <a:t> </a:t>
            </a:r>
            <a:r>
              <a:rPr lang="ru-RU" dirty="0" smtClean="0"/>
              <a:t>досвіду</a:t>
            </a:r>
            <a:r>
              <a:rPr lang="ru-RU" dirty="0" smtClean="0"/>
              <a:t>, Демосфен став логографом. </a:t>
            </a:r>
            <a:r>
              <a:rPr lang="ru-RU" dirty="0" smtClean="0"/>
              <a:t>Проте</a:t>
            </a:r>
            <a:r>
              <a:rPr lang="ru-RU" dirty="0" smtClean="0"/>
              <a:t> у </a:t>
            </a:r>
            <a:r>
              <a:rPr lang="ru-RU" dirty="0" smtClean="0"/>
              <a:t>виступах</a:t>
            </a:r>
            <a:r>
              <a:rPr lang="ru-RU" dirty="0" smtClean="0"/>
              <a:t> перед великою </a:t>
            </a:r>
            <a:r>
              <a:rPr lang="ru-RU" dirty="0" smtClean="0"/>
              <a:t>публікою</a:t>
            </a:r>
            <a:r>
              <a:rPr lang="ru-RU" dirty="0" smtClean="0"/>
              <a:t> </a:t>
            </a:r>
            <a:r>
              <a:rPr lang="ru-RU" dirty="0" smtClean="0"/>
              <a:t>зазнав</a:t>
            </a:r>
            <a:r>
              <a:rPr lang="ru-RU" dirty="0" smtClean="0"/>
              <a:t> </a:t>
            </a:r>
            <a:r>
              <a:rPr lang="ru-RU" dirty="0" smtClean="0"/>
              <a:t>невдач</a:t>
            </a:r>
            <a:r>
              <a:rPr lang="ru-RU" dirty="0" smtClean="0"/>
              <a:t>. </a:t>
            </a:r>
            <a:r>
              <a:rPr lang="ru-RU" dirty="0" smtClean="0"/>
              <a:t>Погана</a:t>
            </a:r>
            <a:r>
              <a:rPr lang="ru-RU" dirty="0" smtClean="0"/>
              <a:t> </a:t>
            </a:r>
            <a:r>
              <a:rPr lang="ru-RU" dirty="0" smtClean="0"/>
              <a:t>дикція</a:t>
            </a:r>
            <a:r>
              <a:rPr lang="ru-RU" dirty="0" smtClean="0"/>
              <a:t>, </a:t>
            </a:r>
            <a:r>
              <a:rPr lang="ru-RU" dirty="0" smtClean="0"/>
              <a:t>нервовий</a:t>
            </a:r>
            <a:r>
              <a:rPr lang="ru-RU" dirty="0" smtClean="0"/>
              <a:t> </a:t>
            </a:r>
            <a:r>
              <a:rPr lang="ru-RU" dirty="0" smtClean="0"/>
              <a:t>тік</a:t>
            </a:r>
            <a:r>
              <a:rPr lang="ru-RU" dirty="0" smtClean="0"/>
              <a:t> </a:t>
            </a:r>
            <a:r>
              <a:rPr lang="ru-RU" dirty="0" smtClean="0"/>
              <a:t>плечей</a:t>
            </a:r>
            <a:r>
              <a:rPr lang="ru-RU" dirty="0" smtClean="0"/>
              <a:t>, </a:t>
            </a:r>
            <a:r>
              <a:rPr lang="ru-RU" dirty="0" smtClean="0"/>
              <a:t>часте</a:t>
            </a:r>
            <a:r>
              <a:rPr lang="ru-RU" dirty="0" smtClean="0"/>
              <a:t> </a:t>
            </a:r>
            <a:r>
              <a:rPr lang="ru-RU" dirty="0" smtClean="0"/>
              <a:t>дихання</a:t>
            </a:r>
            <a:r>
              <a:rPr lang="ru-RU" dirty="0" smtClean="0"/>
              <a:t> не </a:t>
            </a:r>
            <a:r>
              <a:rPr lang="ru-RU" dirty="0" smtClean="0"/>
              <a:t>подобалися</a:t>
            </a:r>
            <a:r>
              <a:rPr lang="ru-RU" dirty="0" smtClean="0"/>
              <a:t> слухачам. Плутарх </a:t>
            </a:r>
            <a:r>
              <a:rPr lang="ru-RU" dirty="0" smtClean="0"/>
              <a:t>цю</a:t>
            </a:r>
            <a:r>
              <a:rPr lang="ru-RU" dirty="0" smtClean="0"/>
              <a:t> </a:t>
            </a:r>
            <a:r>
              <a:rPr lang="ru-RU" dirty="0" smtClean="0"/>
              <a:t>історію</a:t>
            </a:r>
            <a:r>
              <a:rPr lang="ru-RU" dirty="0" smtClean="0"/>
              <a:t> Демосфена описав так. У </a:t>
            </a:r>
            <a:r>
              <a:rPr lang="ru-RU" dirty="0" smtClean="0"/>
              <a:t>розпачі</a:t>
            </a:r>
            <a:r>
              <a:rPr lang="ru-RU" dirty="0" smtClean="0"/>
              <a:t> </a:t>
            </a:r>
            <a:r>
              <a:rPr lang="ru-RU" dirty="0" smtClean="0"/>
              <a:t>після</a:t>
            </a:r>
            <a:r>
              <a:rPr lang="ru-RU" dirty="0" smtClean="0"/>
              <a:t> </a:t>
            </a:r>
            <a:r>
              <a:rPr lang="ru-RU" dirty="0" smtClean="0"/>
              <a:t>поразки</a:t>
            </a:r>
            <a:r>
              <a:rPr lang="ru-RU" dirty="0" smtClean="0"/>
              <a:t>, </a:t>
            </a:r>
            <a:r>
              <a:rPr lang="ru-RU" dirty="0" smtClean="0"/>
              <a:t>закрившись</a:t>
            </a:r>
            <a:r>
              <a:rPr lang="ru-RU" dirty="0" smtClean="0"/>
              <a:t> </a:t>
            </a:r>
            <a:r>
              <a:rPr lang="ru-RU" dirty="0" smtClean="0"/>
              <a:t>плащем</a:t>
            </a:r>
            <a:r>
              <a:rPr lang="ru-RU" dirty="0" smtClean="0"/>
              <a:t>, </a:t>
            </a:r>
            <a:r>
              <a:rPr lang="ru-RU" dirty="0" smtClean="0"/>
              <a:t>ішов</a:t>
            </a:r>
            <a:r>
              <a:rPr lang="ru-RU" dirty="0" smtClean="0"/>
              <a:t> Демосфен </a:t>
            </a:r>
            <a:r>
              <a:rPr lang="ru-RU" dirty="0" smtClean="0"/>
              <a:t>додому</a:t>
            </a:r>
            <a:r>
              <a:rPr lang="ru-RU" dirty="0" smtClean="0"/>
              <a:t>, </a:t>
            </a:r>
            <a:r>
              <a:rPr lang="ru-RU" dirty="0" smtClean="0"/>
              <a:t>його</a:t>
            </a:r>
            <a:r>
              <a:rPr lang="ru-RU" dirty="0" smtClean="0"/>
              <a:t> проводив </a:t>
            </a:r>
            <a:r>
              <a:rPr lang="ru-RU" dirty="0" smtClean="0"/>
              <a:t>вірний</a:t>
            </a:r>
            <a:r>
              <a:rPr lang="ru-RU" dirty="0" smtClean="0"/>
              <a:t> приятель </a:t>
            </a:r>
            <a:r>
              <a:rPr lang="ru-RU" dirty="0" smtClean="0"/>
              <a:t>актор</a:t>
            </a:r>
            <a:r>
              <a:rPr lang="ru-RU" dirty="0" smtClean="0"/>
              <a:t> Сатир. І Демосфен </a:t>
            </a:r>
            <a:r>
              <a:rPr lang="ru-RU" dirty="0" smtClean="0"/>
              <a:t>йому</a:t>
            </a:r>
            <a:r>
              <a:rPr lang="ru-RU" dirty="0" smtClean="0"/>
              <a:t> </a:t>
            </a:r>
            <a:r>
              <a:rPr lang="ru-RU" dirty="0" smtClean="0"/>
              <a:t>поскаржився</a:t>
            </a:r>
            <a:r>
              <a:rPr lang="ru-RU" dirty="0" smtClean="0"/>
              <a:t>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віддає</a:t>
            </a:r>
            <a:r>
              <a:rPr lang="ru-RU" dirty="0" smtClean="0"/>
              <a:t> </a:t>
            </a:r>
            <a:r>
              <a:rPr lang="ru-RU" dirty="0" smtClean="0"/>
              <a:t>всі</a:t>
            </a:r>
            <a:r>
              <a:rPr lang="ru-RU" dirty="0" smtClean="0"/>
              <a:t> </a:t>
            </a:r>
            <a:r>
              <a:rPr lang="ru-RU" dirty="0" smtClean="0"/>
              <a:t>сили</a:t>
            </a:r>
            <a:r>
              <a:rPr lang="ru-RU" dirty="0" smtClean="0"/>
              <a:t> </a:t>
            </a:r>
            <a:r>
              <a:rPr lang="ru-RU" dirty="0" smtClean="0"/>
              <a:t>красномовству</a:t>
            </a:r>
            <a:r>
              <a:rPr lang="ru-RU" dirty="0" smtClean="0"/>
              <a:t>, </a:t>
            </a:r>
            <a:r>
              <a:rPr lang="ru-RU" dirty="0" smtClean="0"/>
              <a:t>але</a:t>
            </a:r>
            <a:r>
              <a:rPr lang="ru-RU" dirty="0" smtClean="0"/>
              <a:t> </a:t>
            </a:r>
            <a:r>
              <a:rPr lang="ru-RU" dirty="0" smtClean="0"/>
              <a:t>публіка</a:t>
            </a:r>
            <a:r>
              <a:rPr lang="ru-RU" dirty="0" smtClean="0"/>
              <a:t> </a:t>
            </a:r>
            <a:r>
              <a:rPr lang="ru-RU" dirty="0" smtClean="0"/>
              <a:t>шанує</a:t>
            </a:r>
            <a:r>
              <a:rPr lang="ru-RU" dirty="0" smtClean="0"/>
              <a:t> не </a:t>
            </a:r>
            <a:r>
              <a:rPr lang="ru-RU" dirty="0" smtClean="0"/>
              <a:t>його</a:t>
            </a:r>
            <a:r>
              <a:rPr lang="ru-RU" dirty="0" smtClean="0"/>
              <a:t>, а </a:t>
            </a:r>
            <a:r>
              <a:rPr lang="ru-RU" dirty="0" smtClean="0"/>
              <a:t>якихось</a:t>
            </a:r>
            <a:r>
              <a:rPr lang="ru-RU" dirty="0" smtClean="0"/>
              <a:t> </a:t>
            </a:r>
            <a:r>
              <a:rPr lang="ru-RU" dirty="0" smtClean="0"/>
              <a:t>п'яниць</a:t>
            </a:r>
            <a:r>
              <a:rPr lang="ru-RU" dirty="0" smtClean="0"/>
              <a:t>, </a:t>
            </a:r>
            <a:r>
              <a:rPr lang="ru-RU" dirty="0" smtClean="0"/>
              <a:t>що</a:t>
            </a:r>
            <a:r>
              <a:rPr lang="ru-RU" dirty="0" smtClean="0"/>
              <a:t> не </a:t>
            </a:r>
            <a:r>
              <a:rPr lang="ru-RU" dirty="0" smtClean="0"/>
              <a:t>сходять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підмостків</a:t>
            </a:r>
            <a:r>
              <a:rPr lang="ru-RU" dirty="0" smtClean="0"/>
              <a:t>. Сатир попросив Демосфена </a:t>
            </a:r>
            <a:r>
              <a:rPr lang="ru-RU" dirty="0" smtClean="0"/>
              <a:t>прочитати</a:t>
            </a:r>
            <a:r>
              <a:rPr lang="ru-RU" dirty="0" smtClean="0"/>
              <a:t> </a:t>
            </a:r>
            <a:r>
              <a:rPr lang="ru-RU" dirty="0" smtClean="0"/>
              <a:t>щось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Евріпіда</a:t>
            </a:r>
            <a:r>
              <a:rPr lang="ru-RU" dirty="0" smtClean="0"/>
              <a:t> </a:t>
            </a:r>
            <a:r>
              <a:rPr lang="ru-RU" dirty="0" smtClean="0"/>
              <a:t>або</a:t>
            </a:r>
            <a:r>
              <a:rPr lang="ru-RU" dirty="0" smtClean="0"/>
              <a:t> </a:t>
            </a:r>
            <a:r>
              <a:rPr lang="ru-RU" dirty="0" smtClean="0"/>
              <a:t>Софокла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0" name="Рисунок 9" descr="sofok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512755"/>
            <a:ext cx="3159249" cy="4345245"/>
          </a:xfrm>
          <a:prstGeom prst="rect">
            <a:avLst/>
          </a:prstGeom>
        </p:spPr>
      </p:pic>
      <p:pic>
        <p:nvPicPr>
          <p:cNvPr id="8" name="Рисунок 7" descr="p1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3059832" cy="347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4248472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Демосфен </a:t>
            </a:r>
            <a:r>
              <a:rPr lang="ru-RU" dirty="0" smtClean="0"/>
              <a:t>виконав</a:t>
            </a:r>
            <a:r>
              <a:rPr lang="ru-RU" dirty="0" smtClean="0"/>
              <a:t> </a:t>
            </a:r>
            <a:r>
              <a:rPr lang="ru-RU" dirty="0" smtClean="0"/>
              <a:t>прохання</a:t>
            </a:r>
            <a:r>
              <a:rPr lang="ru-RU" dirty="0" smtClean="0"/>
              <a:t>. Цей </a:t>
            </a:r>
            <a:r>
              <a:rPr lang="ru-RU" dirty="0" smtClean="0"/>
              <a:t>самий</a:t>
            </a:r>
            <a:r>
              <a:rPr lang="ru-RU" dirty="0" smtClean="0"/>
              <a:t> текст прочитав </a:t>
            </a:r>
            <a:r>
              <a:rPr lang="ru-RU" dirty="0" smtClean="0"/>
              <a:t>і</a:t>
            </a:r>
            <a:r>
              <a:rPr lang="ru-RU" dirty="0" smtClean="0"/>
              <a:t> Сатир, </a:t>
            </a:r>
            <a:r>
              <a:rPr lang="ru-RU" dirty="0" smtClean="0"/>
              <a:t>але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іншим</a:t>
            </a:r>
            <a:r>
              <a:rPr lang="ru-RU" dirty="0" smtClean="0"/>
              <a:t> </a:t>
            </a:r>
            <a:r>
              <a:rPr lang="ru-RU" dirty="0" smtClean="0"/>
              <a:t>настроєм</a:t>
            </a:r>
            <a:r>
              <a:rPr lang="ru-RU" dirty="0" smtClean="0"/>
              <a:t>, </a:t>
            </a:r>
            <a:r>
              <a:rPr lang="ru-RU" dirty="0" smtClean="0"/>
              <a:t>і</a:t>
            </a:r>
            <a:r>
              <a:rPr lang="ru-RU" dirty="0" smtClean="0"/>
              <a:t> Демосфен </a:t>
            </a:r>
            <a:r>
              <a:rPr lang="ru-RU" dirty="0" smtClean="0"/>
              <a:t>зрозумів</a:t>
            </a:r>
            <a:r>
              <a:rPr lang="ru-RU" dirty="0" smtClean="0"/>
              <a:t>, у </a:t>
            </a:r>
            <a:r>
              <a:rPr lang="ru-RU" dirty="0" smtClean="0"/>
              <a:t>чому</a:t>
            </a:r>
            <a:r>
              <a:rPr lang="ru-RU" dirty="0" smtClean="0"/>
              <a:t> </a:t>
            </a:r>
            <a:r>
              <a:rPr lang="ru-RU" dirty="0" smtClean="0"/>
              <a:t>програвав</a:t>
            </a:r>
            <a:r>
              <a:rPr lang="ru-RU" dirty="0" smtClean="0"/>
              <a:t>. Треба </a:t>
            </a:r>
            <a:r>
              <a:rPr lang="ru-RU" dirty="0" smtClean="0"/>
              <a:t>думати</a:t>
            </a:r>
            <a:r>
              <a:rPr lang="ru-RU" dirty="0" smtClean="0"/>
              <a:t>, як подати, </a:t>
            </a:r>
            <a:r>
              <a:rPr lang="ru-RU" dirty="0" smtClean="0"/>
              <a:t>зіграти</a:t>
            </a:r>
            <a:r>
              <a:rPr lang="ru-RU" dirty="0" smtClean="0"/>
              <a:t> </a:t>
            </a:r>
            <a:r>
              <a:rPr lang="ru-RU" dirty="0" smtClean="0"/>
              <a:t>промову</a:t>
            </a:r>
            <a:r>
              <a:rPr lang="ru-RU" dirty="0" smtClean="0"/>
              <a:t>, </a:t>
            </a:r>
            <a:r>
              <a:rPr lang="ru-RU" dirty="0" smtClean="0"/>
              <a:t>бо</a:t>
            </a:r>
            <a:r>
              <a:rPr lang="ru-RU" dirty="0" smtClean="0"/>
              <a:t> </a:t>
            </a:r>
            <a:r>
              <a:rPr lang="ru-RU" dirty="0" smtClean="0"/>
              <a:t>самі</a:t>
            </a:r>
            <a:r>
              <a:rPr lang="ru-RU" dirty="0" smtClean="0"/>
              <a:t> собою </a:t>
            </a:r>
            <a:r>
              <a:rPr lang="ru-RU" dirty="0" smtClean="0"/>
              <a:t>вправи</a:t>
            </a:r>
            <a:r>
              <a:rPr lang="ru-RU" dirty="0" smtClean="0"/>
              <a:t> </a:t>
            </a:r>
            <a:r>
              <a:rPr lang="ru-RU" dirty="0" smtClean="0"/>
              <a:t>успіху</a:t>
            </a:r>
            <a:r>
              <a:rPr lang="ru-RU" dirty="0" smtClean="0"/>
              <a:t> не </a:t>
            </a:r>
            <a:r>
              <a:rPr lang="ru-RU" dirty="0" smtClean="0"/>
              <a:t>принесуть</a:t>
            </a:r>
            <a:r>
              <a:rPr lang="ru-RU" dirty="0" smtClean="0"/>
              <a:t>. Демосфен </a:t>
            </a:r>
            <a:r>
              <a:rPr lang="ru-RU" dirty="0" smtClean="0"/>
              <a:t>облаштував</a:t>
            </a:r>
            <a:r>
              <a:rPr lang="ru-RU" dirty="0" smtClean="0"/>
              <a:t> у </a:t>
            </a:r>
            <a:r>
              <a:rPr lang="ru-RU" dirty="0" smtClean="0"/>
              <a:t>підземеллі</a:t>
            </a:r>
            <a:r>
              <a:rPr lang="ru-RU" dirty="0" smtClean="0"/>
              <a:t> </a:t>
            </a:r>
            <a:r>
              <a:rPr lang="ru-RU" dirty="0" smtClean="0"/>
              <a:t>кімнату</a:t>
            </a:r>
            <a:r>
              <a:rPr lang="ru-RU" dirty="0" smtClean="0"/>
              <a:t> для занять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щоденно</a:t>
            </a:r>
            <a:r>
              <a:rPr lang="ru-RU" dirty="0" smtClean="0"/>
              <a:t> </a:t>
            </a:r>
            <a:r>
              <a:rPr lang="ru-RU" dirty="0" smtClean="0"/>
              <a:t>вчився</a:t>
            </a:r>
            <a:r>
              <a:rPr lang="ru-RU" dirty="0" smtClean="0"/>
              <a:t> там </a:t>
            </a:r>
            <a:r>
              <a:rPr lang="ru-RU" dirty="0" smtClean="0"/>
              <a:t>акторській</a:t>
            </a:r>
            <a:r>
              <a:rPr lang="ru-RU" dirty="0" smtClean="0"/>
              <a:t> </a:t>
            </a:r>
            <a:r>
              <a:rPr lang="ru-RU" dirty="0" smtClean="0"/>
              <a:t>грі</a:t>
            </a:r>
            <a:r>
              <a:rPr lang="ru-RU" dirty="0" smtClean="0"/>
              <a:t>, </a:t>
            </a:r>
            <a:r>
              <a:rPr lang="ru-RU" dirty="0" smtClean="0"/>
              <a:t>вдосконалював</a:t>
            </a:r>
            <a:r>
              <a:rPr lang="ru-RU" dirty="0" smtClean="0"/>
              <a:t> </a:t>
            </a:r>
            <a:r>
              <a:rPr lang="ru-RU" dirty="0" smtClean="0"/>
              <a:t>дикцію</a:t>
            </a:r>
            <a:r>
              <a:rPr lang="ru-RU" dirty="0" smtClean="0"/>
              <a:t>, </a:t>
            </a:r>
            <a:r>
              <a:rPr lang="ru-RU" dirty="0" smtClean="0"/>
              <a:t>змінював</a:t>
            </a:r>
            <a:r>
              <a:rPr lang="ru-RU" dirty="0" smtClean="0"/>
              <a:t> голос. Все </a:t>
            </a:r>
            <a:r>
              <a:rPr lang="ru-RU" dirty="0" smtClean="0"/>
              <a:t>життя</a:t>
            </a:r>
            <a:r>
              <a:rPr lang="ru-RU" dirty="0" smtClean="0"/>
              <a:t> </a:t>
            </a:r>
            <a:r>
              <a:rPr lang="ru-RU" dirty="0" smtClean="0"/>
              <a:t>підпорядковував</a:t>
            </a:r>
            <a:r>
              <a:rPr lang="ru-RU" dirty="0" smtClean="0"/>
              <a:t> </a:t>
            </a:r>
            <a:r>
              <a:rPr lang="ru-RU" dirty="0" smtClean="0"/>
              <a:t>меті</a:t>
            </a:r>
            <a:r>
              <a:rPr lang="ru-RU" dirty="0" smtClean="0"/>
              <a:t> стати </a:t>
            </a:r>
            <a:r>
              <a:rPr lang="ru-RU" dirty="0" smtClean="0"/>
              <a:t>прекрасним</a:t>
            </a:r>
            <a:r>
              <a:rPr lang="ru-RU" dirty="0" smtClean="0"/>
              <a:t> оратором. </a:t>
            </a:r>
            <a:r>
              <a:rPr lang="ru-RU" dirty="0" smtClean="0"/>
              <a:t>Заради</a:t>
            </a:r>
            <a:r>
              <a:rPr lang="ru-RU" dirty="0" smtClean="0"/>
              <a:t> </a:t>
            </a:r>
            <a:r>
              <a:rPr lang="ru-RU" dirty="0" smtClean="0"/>
              <a:t>цієї</a:t>
            </a:r>
            <a:r>
              <a:rPr lang="ru-RU" dirty="0" smtClean="0"/>
              <a:t> мети </a:t>
            </a:r>
            <a:r>
              <a:rPr lang="ru-RU" dirty="0" smtClean="0"/>
              <a:t>аналізував</a:t>
            </a:r>
            <a:r>
              <a:rPr lang="ru-RU" dirty="0" smtClean="0"/>
              <a:t> </a:t>
            </a:r>
            <a:r>
              <a:rPr lang="ru-RU" dirty="0" smtClean="0"/>
              <a:t>бесіди</a:t>
            </a:r>
            <a:r>
              <a:rPr lang="ru-RU" dirty="0" smtClean="0"/>
              <a:t>, </a:t>
            </a:r>
            <a:r>
              <a:rPr lang="ru-RU" dirty="0" smtClean="0"/>
              <a:t>зустрічі</a:t>
            </a:r>
            <a:r>
              <a:rPr lang="ru-RU" dirty="0" smtClean="0"/>
              <a:t>, </a:t>
            </a:r>
            <a:r>
              <a:rPr lang="ru-RU" dirty="0" smtClean="0"/>
              <a:t>розмови</a:t>
            </a:r>
            <a:r>
              <a:rPr lang="ru-RU" dirty="0" smtClean="0"/>
              <a:t>, </a:t>
            </a:r>
            <a:r>
              <a:rPr lang="ru-RU" dirty="0" smtClean="0"/>
              <a:t>виступи</a:t>
            </a:r>
            <a:r>
              <a:rPr lang="ru-RU" dirty="0" smtClean="0"/>
              <a:t> </a:t>
            </a:r>
            <a:r>
              <a:rPr lang="ru-RU" dirty="0" smtClean="0"/>
              <a:t>інших</a:t>
            </a:r>
            <a:r>
              <a:rPr lang="ru-RU" dirty="0" smtClean="0"/>
              <a:t> </a:t>
            </a:r>
            <a:r>
              <a:rPr lang="ru-RU" dirty="0" smtClean="0"/>
              <a:t>ораторів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6" name="Содержимое 5" descr="DemosthenesTra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0453"/>
            <a:ext cx="4499992" cy="676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05064"/>
            <a:ext cx="792088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Запам'ятавши</a:t>
            </a:r>
            <a:r>
              <a:rPr lang="ru-RU" dirty="0" smtClean="0"/>
              <a:t> </a:t>
            </a:r>
            <a:r>
              <a:rPr lang="ru-RU" dirty="0" smtClean="0"/>
              <a:t>чужу</a:t>
            </a:r>
            <a:r>
              <a:rPr lang="ru-RU" dirty="0" smtClean="0"/>
              <a:t> </a:t>
            </a:r>
            <a:r>
              <a:rPr lang="ru-RU" dirty="0" smtClean="0"/>
              <a:t>гарну</a:t>
            </a:r>
            <a:r>
              <a:rPr lang="ru-RU" dirty="0" smtClean="0"/>
              <a:t> </a:t>
            </a:r>
            <a:r>
              <a:rPr lang="ru-RU" dirty="0" smtClean="0"/>
              <a:t>промову</a:t>
            </a:r>
            <a:r>
              <a:rPr lang="ru-RU" dirty="0" smtClean="0"/>
              <a:t>, </a:t>
            </a:r>
            <a:r>
              <a:rPr lang="ru-RU" dirty="0" smtClean="0"/>
              <a:t>намагався</a:t>
            </a:r>
            <a:r>
              <a:rPr lang="ru-RU" dirty="0" smtClean="0"/>
              <a:t> </a:t>
            </a:r>
            <a:r>
              <a:rPr lang="ru-RU" dirty="0" smtClean="0"/>
              <a:t>розкласти</a:t>
            </a:r>
            <a:r>
              <a:rPr lang="ru-RU" dirty="0" smtClean="0"/>
              <a:t> в </a:t>
            </a:r>
            <a:r>
              <a:rPr lang="ru-RU" dirty="0" smtClean="0"/>
              <a:t>ній</a:t>
            </a:r>
            <a:r>
              <a:rPr lang="ru-RU" dirty="0" smtClean="0"/>
              <a:t> </a:t>
            </a:r>
            <a:r>
              <a:rPr lang="ru-RU" dirty="0" smtClean="0"/>
              <a:t>всі</a:t>
            </a:r>
            <a:r>
              <a:rPr lang="ru-RU" dirty="0" smtClean="0"/>
              <a:t> ходи </a:t>
            </a:r>
            <a:r>
              <a:rPr lang="ru-RU" dirty="0" smtClean="0"/>
              <a:t>міркувань</a:t>
            </a:r>
            <a:r>
              <a:rPr lang="ru-RU" dirty="0" smtClean="0"/>
              <a:t>, </a:t>
            </a:r>
            <a:r>
              <a:rPr lang="ru-RU" dirty="0" smtClean="0"/>
              <a:t>доказів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спростувань</a:t>
            </a:r>
            <a:r>
              <a:rPr lang="ru-RU" dirty="0" smtClean="0"/>
              <a:t>, </a:t>
            </a:r>
            <a:r>
              <a:rPr lang="ru-RU" dirty="0" smtClean="0"/>
              <a:t>потім</a:t>
            </a:r>
            <a:r>
              <a:rPr lang="ru-RU" dirty="0" smtClean="0"/>
              <a:t> </a:t>
            </a:r>
            <a:r>
              <a:rPr lang="ru-RU" dirty="0" smtClean="0"/>
              <a:t>шукав</a:t>
            </a:r>
            <a:r>
              <a:rPr lang="ru-RU" dirty="0" smtClean="0"/>
              <a:t> </a:t>
            </a:r>
            <a:r>
              <a:rPr lang="ru-RU" dirty="0" smtClean="0"/>
              <a:t>інший</a:t>
            </a:r>
            <a:r>
              <a:rPr lang="ru-RU" dirty="0" smtClean="0"/>
              <a:t> шлях, </a:t>
            </a:r>
            <a:r>
              <a:rPr lang="ru-RU" dirty="0" smtClean="0"/>
              <a:t>свій</a:t>
            </a:r>
            <a:r>
              <a:rPr lang="ru-RU" dirty="0" smtClean="0"/>
              <a:t>, </a:t>
            </a:r>
            <a:r>
              <a:rPr lang="ru-RU" dirty="0" smtClean="0"/>
              <a:t>виразити</a:t>
            </a:r>
            <a:r>
              <a:rPr lang="ru-RU" dirty="0" smtClean="0"/>
              <a:t> </a:t>
            </a:r>
            <a:r>
              <a:rPr lang="ru-RU" dirty="0" smtClean="0"/>
              <a:t>цю</a:t>
            </a:r>
            <a:r>
              <a:rPr lang="ru-RU" dirty="0" smtClean="0"/>
              <a:t> саму думку. </a:t>
            </a:r>
            <a:r>
              <a:rPr lang="ru-RU" dirty="0" smtClean="0"/>
              <a:t>Оскільки</a:t>
            </a:r>
            <a:r>
              <a:rPr lang="ru-RU" dirty="0" smtClean="0"/>
              <a:t> в </a:t>
            </a:r>
            <a:r>
              <a:rPr lang="ru-RU" dirty="0" smtClean="0"/>
              <a:t>Афінах</a:t>
            </a:r>
            <a:r>
              <a:rPr lang="ru-RU" dirty="0" smtClean="0"/>
              <a:t> </a:t>
            </a:r>
            <a:r>
              <a:rPr lang="ru-RU" dirty="0" smtClean="0"/>
              <a:t>навіть</a:t>
            </a:r>
            <a:r>
              <a:rPr lang="ru-RU" dirty="0" smtClean="0"/>
              <a:t> судовому </a:t>
            </a:r>
            <a:r>
              <a:rPr lang="ru-RU" dirty="0" smtClean="0"/>
              <a:t>ораторові</a:t>
            </a:r>
            <a:r>
              <a:rPr lang="ru-RU" dirty="0" smtClean="0"/>
              <a:t> </a:t>
            </a:r>
            <a:r>
              <a:rPr lang="ru-RU" dirty="0" smtClean="0"/>
              <a:t>доводилося</a:t>
            </a:r>
            <a:r>
              <a:rPr lang="ru-RU" dirty="0" smtClean="0"/>
              <a:t> </a:t>
            </a:r>
            <a:r>
              <a:rPr lang="ru-RU" dirty="0" smtClean="0"/>
              <a:t>виступати</a:t>
            </a:r>
            <a:r>
              <a:rPr lang="ru-RU" dirty="0" smtClean="0"/>
              <a:t> на </a:t>
            </a:r>
            <a:r>
              <a:rPr lang="ru-RU" dirty="0" smtClean="0"/>
              <a:t>площі</a:t>
            </a:r>
            <a:r>
              <a:rPr lang="ru-RU" dirty="0" smtClean="0"/>
              <a:t> перед </a:t>
            </a:r>
            <a:r>
              <a:rPr lang="ru-RU" dirty="0" smtClean="0"/>
              <a:t>тисячами</a:t>
            </a:r>
            <a:r>
              <a:rPr lang="ru-RU" dirty="0" smtClean="0"/>
              <a:t> </a:t>
            </a:r>
            <a:r>
              <a:rPr lang="ru-RU" dirty="0" smtClean="0"/>
              <a:t>суддів-слухачів</a:t>
            </a:r>
            <a:r>
              <a:rPr lang="ru-RU" dirty="0" smtClean="0"/>
              <a:t>, а Демосфен </a:t>
            </a:r>
            <a:r>
              <a:rPr lang="ru-RU" dirty="0" smtClean="0"/>
              <a:t>мріяв</a:t>
            </a:r>
            <a:r>
              <a:rPr lang="ru-RU" dirty="0" smtClean="0"/>
              <a:t> бути </a:t>
            </a:r>
            <a:r>
              <a:rPr lang="ru-RU" dirty="0" smtClean="0"/>
              <a:t>політичним</a:t>
            </a:r>
            <a:r>
              <a:rPr lang="ru-RU" dirty="0" smtClean="0"/>
              <a:t> оратором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виступати</a:t>
            </a:r>
            <a:r>
              <a:rPr lang="ru-RU" dirty="0" smtClean="0"/>
              <a:t> перед </a:t>
            </a:r>
            <a:r>
              <a:rPr lang="ru-RU" dirty="0" smtClean="0"/>
              <a:t>Народними</a:t>
            </a:r>
            <a:r>
              <a:rPr lang="ru-RU" dirty="0" smtClean="0"/>
              <a:t> </a:t>
            </a:r>
            <a:r>
              <a:rPr lang="ru-RU" dirty="0" smtClean="0"/>
              <a:t>зборами</a:t>
            </a:r>
            <a:r>
              <a:rPr lang="ru-RU" dirty="0" smtClean="0"/>
              <a:t>, де </a:t>
            </a:r>
            <a:r>
              <a:rPr lang="ru-RU" dirty="0" smtClean="0"/>
              <a:t>ще</a:t>
            </a:r>
            <a:r>
              <a:rPr lang="ru-RU" dirty="0" smtClean="0"/>
              <a:t> </a:t>
            </a:r>
            <a:r>
              <a:rPr lang="ru-RU" dirty="0" smtClean="0"/>
              <a:t>більше</a:t>
            </a:r>
            <a:r>
              <a:rPr lang="ru-RU" dirty="0" smtClean="0"/>
              <a:t> </a:t>
            </a:r>
            <a:r>
              <a:rPr lang="ru-RU" dirty="0" smtClean="0"/>
              <a:t>слухачів</a:t>
            </a:r>
            <a:r>
              <a:rPr lang="ru-RU" dirty="0" smtClean="0"/>
              <a:t>, то </a:t>
            </a:r>
            <a:r>
              <a:rPr lang="ru-RU" dirty="0" smtClean="0"/>
              <a:t>він</a:t>
            </a:r>
            <a:r>
              <a:rPr lang="ru-RU" dirty="0" smtClean="0"/>
              <a:t> почав </a:t>
            </a:r>
            <a:r>
              <a:rPr lang="ru-RU" dirty="0" smtClean="0"/>
              <a:t>фізично</a:t>
            </a:r>
            <a:r>
              <a:rPr lang="ru-RU" dirty="0" smtClean="0"/>
              <a:t> </a:t>
            </a:r>
            <a:r>
              <a:rPr lang="ru-RU" dirty="0" smtClean="0"/>
              <a:t>загартовуватися</a:t>
            </a:r>
            <a:r>
              <a:rPr lang="ru-RU" dirty="0" smtClean="0"/>
              <a:t>, </a:t>
            </a:r>
            <a:r>
              <a:rPr lang="ru-RU" dirty="0" smtClean="0"/>
              <a:t>тренувати</a:t>
            </a:r>
            <a:r>
              <a:rPr lang="ru-RU" dirty="0" smtClean="0"/>
              <a:t> </a:t>
            </a:r>
            <a:r>
              <a:rPr lang="ru-RU" dirty="0" smtClean="0"/>
              <a:t>дихання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голос: </a:t>
            </a:r>
            <a:r>
              <a:rPr lang="ru-RU" dirty="0" smtClean="0"/>
              <a:t>піднімався</a:t>
            </a:r>
            <a:r>
              <a:rPr lang="ru-RU" dirty="0" smtClean="0"/>
              <a:t> в гори, </a:t>
            </a:r>
            <a:r>
              <a:rPr lang="ru-RU" dirty="0" smtClean="0"/>
              <a:t>читаючи</a:t>
            </a:r>
            <a:r>
              <a:rPr lang="ru-RU" dirty="0" smtClean="0"/>
              <a:t> </a:t>
            </a:r>
            <a:r>
              <a:rPr lang="ru-RU" dirty="0" smtClean="0"/>
              <a:t>вірші</a:t>
            </a:r>
            <a:r>
              <a:rPr lang="ru-RU" dirty="0" smtClean="0"/>
              <a:t>, набравши в рот </a:t>
            </a:r>
            <a:r>
              <a:rPr lang="ru-RU" dirty="0" smtClean="0"/>
              <a:t>камінців</a:t>
            </a:r>
            <a:r>
              <a:rPr lang="ru-RU" dirty="0" smtClean="0"/>
              <a:t>, </a:t>
            </a:r>
            <a:r>
              <a:rPr lang="ru-RU" dirty="0" smtClean="0"/>
              <a:t>перекрикував</a:t>
            </a:r>
            <a:r>
              <a:rPr lang="ru-RU" dirty="0" smtClean="0"/>
              <a:t> шум моря, </a:t>
            </a:r>
            <a:r>
              <a:rPr lang="ru-RU" dirty="0" smtClean="0"/>
              <a:t>відпрацьовував</a:t>
            </a:r>
            <a:r>
              <a:rPr lang="ru-RU" dirty="0" smtClean="0"/>
              <a:t> жести </a:t>
            </a:r>
            <a:r>
              <a:rPr lang="ru-RU" dirty="0" smtClean="0"/>
              <a:t>й</a:t>
            </a:r>
            <a:r>
              <a:rPr lang="ru-RU" dirty="0" smtClean="0"/>
              <a:t> </a:t>
            </a:r>
            <a:r>
              <a:rPr lang="ru-RU" dirty="0" smtClean="0"/>
              <a:t>міміку</a:t>
            </a:r>
            <a:r>
              <a:rPr lang="ru-RU" dirty="0" smtClean="0"/>
              <a:t>. </a:t>
            </a:r>
            <a:r>
              <a:rPr lang="ru-RU" dirty="0" smtClean="0"/>
              <a:t>Щоб</a:t>
            </a:r>
            <a:r>
              <a:rPr lang="ru-RU" dirty="0" smtClean="0"/>
              <a:t> </a:t>
            </a:r>
            <a:r>
              <a:rPr lang="ru-RU" dirty="0" smtClean="0"/>
              <a:t>позбавитися</a:t>
            </a:r>
            <a:r>
              <a:rPr lang="ru-RU" dirty="0" smtClean="0"/>
              <a:t> </a:t>
            </a:r>
            <a:r>
              <a:rPr lang="ru-RU" dirty="0" smtClean="0"/>
              <a:t>нервового</a:t>
            </a:r>
            <a:r>
              <a:rPr lang="ru-RU" dirty="0" smtClean="0"/>
              <a:t> </a:t>
            </a:r>
            <a:r>
              <a:rPr lang="ru-RU" dirty="0" smtClean="0"/>
              <a:t>посмикування</a:t>
            </a:r>
            <a:r>
              <a:rPr lang="ru-RU" dirty="0" smtClean="0"/>
              <a:t> </a:t>
            </a:r>
            <a:r>
              <a:rPr lang="ru-RU" dirty="0" smtClean="0"/>
              <a:t>лівого</a:t>
            </a:r>
            <a:r>
              <a:rPr lang="ru-RU" dirty="0" smtClean="0"/>
              <a:t> плеча, </a:t>
            </a:r>
            <a:r>
              <a:rPr lang="ru-RU" dirty="0" smtClean="0"/>
              <a:t>підвішував</a:t>
            </a:r>
            <a:r>
              <a:rPr lang="ru-RU" dirty="0" smtClean="0"/>
              <a:t> над ним меч.</a:t>
            </a:r>
            <a:endParaRPr lang="ru-RU" dirty="0"/>
          </a:p>
        </p:txBody>
      </p:sp>
      <p:pic>
        <p:nvPicPr>
          <p:cNvPr id="6" name="Содержимое 5" descr="greece_ant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092280" cy="367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88640"/>
            <a:ext cx="3744416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І, </a:t>
            </a:r>
            <a:r>
              <a:rPr lang="ru-RU" dirty="0" smtClean="0"/>
              <a:t>нарешті</a:t>
            </a:r>
            <a:r>
              <a:rPr lang="ru-RU" dirty="0" smtClean="0"/>
              <a:t>, таки </a:t>
            </a:r>
            <a:r>
              <a:rPr lang="ru-RU" dirty="0" smtClean="0"/>
              <a:t>зробив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себе прекрасного оратора. </a:t>
            </a:r>
            <a:r>
              <a:rPr lang="ru-RU" dirty="0" smtClean="0"/>
              <a:t>Такі</a:t>
            </a:r>
            <a:r>
              <a:rPr lang="ru-RU" dirty="0" smtClean="0"/>
              <a:t> </a:t>
            </a:r>
            <a:r>
              <a:rPr lang="ru-RU" dirty="0" smtClean="0"/>
              <a:t>тренування</a:t>
            </a:r>
            <a:r>
              <a:rPr lang="ru-RU" dirty="0" smtClean="0"/>
              <a:t> </a:t>
            </a:r>
            <a:r>
              <a:rPr lang="ru-RU" dirty="0" smtClean="0"/>
              <a:t>привчили</a:t>
            </a:r>
            <a:r>
              <a:rPr lang="ru-RU" dirty="0" smtClean="0"/>
              <a:t> Демосфена </a:t>
            </a:r>
            <a:r>
              <a:rPr lang="ru-RU" dirty="0" smtClean="0"/>
              <a:t>завжди</a:t>
            </a:r>
            <a:r>
              <a:rPr lang="ru-RU" dirty="0" smtClean="0"/>
              <a:t> </a:t>
            </a:r>
            <a:r>
              <a:rPr lang="ru-RU" dirty="0" smtClean="0"/>
              <a:t>готуватися</a:t>
            </a:r>
            <a:r>
              <a:rPr lang="ru-RU" dirty="0" smtClean="0"/>
              <a:t> до </a:t>
            </a:r>
            <a:r>
              <a:rPr lang="ru-RU" dirty="0" smtClean="0"/>
              <a:t>промови</a:t>
            </a:r>
            <a:r>
              <a:rPr lang="ru-RU" dirty="0" smtClean="0"/>
              <a:t>. </a:t>
            </a:r>
            <a:r>
              <a:rPr lang="ru-RU" dirty="0" smtClean="0"/>
              <a:t>Він</a:t>
            </a:r>
            <a:r>
              <a:rPr lang="ru-RU" dirty="0" smtClean="0"/>
              <a:t> не </a:t>
            </a:r>
            <a:r>
              <a:rPr lang="ru-RU" dirty="0" smtClean="0"/>
              <a:t>виступав</a:t>
            </a:r>
            <a:r>
              <a:rPr lang="ru-RU" dirty="0" smtClean="0"/>
              <a:t> без </a:t>
            </a:r>
            <a:r>
              <a:rPr lang="ru-RU" dirty="0" smtClean="0"/>
              <a:t>попереднього</a:t>
            </a:r>
            <a:r>
              <a:rPr lang="ru-RU" dirty="0" smtClean="0"/>
              <a:t> </a:t>
            </a:r>
            <a:r>
              <a:rPr lang="ru-RU" dirty="0" smtClean="0"/>
              <a:t>обдумування</a:t>
            </a:r>
            <a:r>
              <a:rPr lang="ru-RU" dirty="0" smtClean="0"/>
              <a:t> </a:t>
            </a:r>
            <a:r>
              <a:rPr lang="ru-RU" dirty="0" smtClean="0"/>
              <a:t>промови</a:t>
            </a:r>
            <a:r>
              <a:rPr lang="ru-RU" dirty="0" smtClean="0"/>
              <a:t>, </a:t>
            </a:r>
            <a:r>
              <a:rPr lang="ru-RU" dirty="0" smtClean="0"/>
              <a:t>і</a:t>
            </a:r>
            <a:r>
              <a:rPr lang="ru-RU" dirty="0" smtClean="0"/>
              <a:t> через </a:t>
            </a:r>
            <a:r>
              <a:rPr lang="ru-RU" dirty="0" smtClean="0"/>
              <a:t>це</a:t>
            </a:r>
            <a:r>
              <a:rPr lang="ru-RU" dirty="0" smtClean="0"/>
              <a:t> над ним </a:t>
            </a:r>
            <a:r>
              <a:rPr lang="ru-RU" dirty="0" smtClean="0"/>
              <a:t>піджартовували</a:t>
            </a:r>
            <a:r>
              <a:rPr lang="ru-RU" dirty="0" smtClean="0"/>
              <a:t>. Демосфен же доводив,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істинний</a:t>
            </a:r>
            <a:r>
              <a:rPr lang="ru-RU" dirty="0" smtClean="0"/>
              <a:t> </a:t>
            </a:r>
            <a:r>
              <a:rPr lang="ru-RU" dirty="0" smtClean="0"/>
              <a:t>прихильник</a:t>
            </a:r>
            <a:r>
              <a:rPr lang="ru-RU" dirty="0" smtClean="0"/>
              <a:t> </a:t>
            </a:r>
            <a:r>
              <a:rPr lang="ru-RU" dirty="0" smtClean="0"/>
              <a:t>демократії</a:t>
            </a:r>
            <a:r>
              <a:rPr lang="ru-RU" dirty="0" smtClean="0"/>
              <a:t> повинен </a:t>
            </a:r>
            <a:r>
              <a:rPr lang="ru-RU" dirty="0" smtClean="0"/>
              <a:t>готуватися</a:t>
            </a:r>
            <a:r>
              <a:rPr lang="ru-RU" dirty="0" smtClean="0"/>
              <a:t> до </a:t>
            </a:r>
            <a:r>
              <a:rPr lang="ru-RU" dirty="0" smtClean="0"/>
              <a:t>промови</a:t>
            </a:r>
            <a:r>
              <a:rPr lang="ru-RU" dirty="0" smtClean="0"/>
              <a:t>, </a:t>
            </a:r>
            <a:r>
              <a:rPr lang="ru-RU" dirty="0" smtClean="0"/>
              <a:t>бо</a:t>
            </a:r>
            <a:r>
              <a:rPr lang="ru-RU" dirty="0" smtClean="0"/>
              <a:t> </a:t>
            </a:r>
            <a:r>
              <a:rPr lang="ru-RU" dirty="0" smtClean="0"/>
              <a:t>це</a:t>
            </a:r>
            <a:r>
              <a:rPr lang="ru-RU" dirty="0" smtClean="0"/>
              <a:t> знак </a:t>
            </a:r>
            <a:r>
              <a:rPr lang="ru-RU" dirty="0" smtClean="0"/>
              <a:t>поваги</a:t>
            </a:r>
            <a:r>
              <a:rPr lang="ru-RU" dirty="0" smtClean="0"/>
              <a:t> до народу, </a:t>
            </a:r>
            <a:r>
              <a:rPr lang="ru-RU" dirty="0" smtClean="0"/>
              <a:t>віра</a:t>
            </a:r>
            <a:r>
              <a:rPr lang="ru-RU" dirty="0" smtClean="0"/>
              <a:t> в силу слова. </a:t>
            </a:r>
            <a:r>
              <a:rPr lang="ru-RU" dirty="0" smtClean="0"/>
              <a:t>Тільки</a:t>
            </a:r>
            <a:r>
              <a:rPr lang="ru-RU" dirty="0" smtClean="0"/>
              <a:t> </a:t>
            </a:r>
            <a:r>
              <a:rPr lang="ru-RU" dirty="0" smtClean="0"/>
              <a:t>прихильники</a:t>
            </a:r>
            <a:r>
              <a:rPr lang="ru-RU" dirty="0" smtClean="0"/>
              <a:t> </a:t>
            </a:r>
            <a:r>
              <a:rPr lang="ru-RU" dirty="0" smtClean="0"/>
              <a:t>олігархії</a:t>
            </a:r>
            <a:r>
              <a:rPr lang="ru-RU" dirty="0" smtClean="0"/>
              <a:t> </a:t>
            </a:r>
            <a:r>
              <a:rPr lang="ru-RU" dirty="0" smtClean="0"/>
              <a:t>покладаються</a:t>
            </a:r>
            <a:r>
              <a:rPr lang="ru-RU" dirty="0" smtClean="0"/>
              <a:t> на силу рук, а не </a:t>
            </a:r>
            <a:r>
              <a:rPr lang="ru-RU" dirty="0" smtClean="0"/>
              <a:t>слів</a:t>
            </a:r>
            <a:r>
              <a:rPr lang="ru-RU" dirty="0" smtClean="0"/>
              <a:t>. Скромному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працьовитому</a:t>
            </a:r>
            <a:r>
              <a:rPr lang="ru-RU" dirty="0" smtClean="0"/>
              <a:t> Демосфену </a:t>
            </a:r>
            <a:r>
              <a:rPr lang="ru-RU" dirty="0" smtClean="0"/>
              <a:t>було</a:t>
            </a:r>
            <a:r>
              <a:rPr lang="ru-RU" dirty="0" smtClean="0"/>
              <a:t> соромно, </a:t>
            </a:r>
            <a:r>
              <a:rPr lang="ru-RU" dirty="0" smtClean="0"/>
              <a:t>якщо</a:t>
            </a:r>
            <a:r>
              <a:rPr lang="ru-RU" dirty="0" smtClean="0"/>
              <a:t> на </a:t>
            </a:r>
            <a:r>
              <a:rPr lang="ru-RU" dirty="0" smtClean="0"/>
              <a:t>світанку</a:t>
            </a:r>
            <a:r>
              <a:rPr lang="ru-RU" dirty="0" smtClean="0"/>
              <a:t> </a:t>
            </a:r>
            <a:r>
              <a:rPr lang="ru-RU" dirty="0" smtClean="0"/>
              <a:t>хтось</a:t>
            </a:r>
            <a:r>
              <a:rPr lang="ru-RU" dirty="0" smtClean="0"/>
              <a:t> ставав до </a:t>
            </a:r>
            <a:r>
              <a:rPr lang="ru-RU" dirty="0" smtClean="0"/>
              <a:t>роботи</a:t>
            </a:r>
            <a:r>
              <a:rPr lang="ru-RU" dirty="0" smtClean="0"/>
              <a:t> </a:t>
            </a:r>
            <a:r>
              <a:rPr lang="ru-RU" dirty="0" smtClean="0"/>
              <a:t>раніше</a:t>
            </a:r>
            <a:r>
              <a:rPr lang="ru-RU" dirty="0" smtClean="0"/>
              <a:t> за </a:t>
            </a:r>
            <a:r>
              <a:rPr lang="ru-RU" dirty="0" smtClean="0"/>
              <a:t>нього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35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08035" cy="3573016"/>
          </a:xfrm>
        </p:spPr>
      </p:pic>
      <p:pic>
        <p:nvPicPr>
          <p:cNvPr id="7" name="Рисунок 6" descr="0272738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420888"/>
            <a:ext cx="3197448" cy="420716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</cp:revision>
  <dcterms:created xsi:type="dcterms:W3CDTF">2013-10-01T11:56:08Z</dcterms:created>
  <dcterms:modified xsi:type="dcterms:W3CDTF">2013-10-14T15:14:11Z</dcterms:modified>
</cp:coreProperties>
</file>