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7DA26F-B0B6-4B0C-B4BF-96946256045E}" type="datetimeFigureOut">
              <a:rPr lang="uk-UA" smtClean="0"/>
              <a:t>08.10.2013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BB1985-2737-4978-977E-4EF2FCB93E1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uk.wikipedia.org/wiki/1849" TargetMode="External"/><Relationship Id="rId7" Type="http://schemas.openxmlformats.org/officeDocument/2006/relationships/hyperlink" Target="http://uk.wikipedia.org/wiki/1894" TargetMode="External"/><Relationship Id="rId2" Type="http://schemas.openxmlformats.org/officeDocument/2006/relationships/hyperlink" Target="http://uk.wikipedia.org/wiki/26_%D0%BB%D1%8E%D1%82%D0%BE%D0%B3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1%82%D0%B5%D1%80%D0%B1%D1%83%D1%80%D0%B7%D1%8C%D0%BA%D0%B0_%D0%B0%D0%BA%D0%B0%D0%B4%D0%B5%D0%BC%D1%96%D1%8F_%D0%BC%D0%B8%D1%81%D1%82%D0%B5%D1%86%D1%82%D0%B2" TargetMode="External"/><Relationship Id="rId5" Type="http://schemas.openxmlformats.org/officeDocument/2006/relationships/hyperlink" Target="http://uk.wikipedia.org/wiki/%D0%A1%D0%B5%D0%BC%D0%B5%D0%BD%D1%96%D0%B2%D1%81%D1%8C%D0%BA%D0%B8%D0%B9_%D1%80%D0%B0%D0%B9%D0%BE%D0%BD_(%D0%A7%D0%B5%D1%80%D0%BD%D1%96%D0%B3%D1%96%D0%B2%D1%81%D1%8C%D0%BA%D0%B0_%D0%BE%D0%B1%D0%BB%D0%B0%D1%81%D1%82%D1%8C)" TargetMode="External"/><Relationship Id="rId4" Type="http://schemas.openxmlformats.org/officeDocument/2006/relationships/hyperlink" Target="http://uk.wikipedia.org/wiki/%D0%9E%D0%B1%D0%BE%D0%BB%D0%BE%D0%BD%D1%8C_(%D1%81%D0%B5%D0%BB%D0%BE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D%D0%BA%D1%82-%D0%9F%D0%B5%D1%82%D0%B5%D1%80%D0%B1%D1%83%D1%80%D0%B3" TargetMode="External"/><Relationship Id="rId3" Type="http://schemas.openxmlformats.org/officeDocument/2006/relationships/hyperlink" Target="http://uk.wikipedia.org/wiki/1872" TargetMode="External"/><Relationship Id="rId7" Type="http://schemas.openxmlformats.org/officeDocument/2006/relationships/hyperlink" Target="http://uk.wikipedia.org/wiki/1891" TargetMode="External"/><Relationship Id="rId2" Type="http://schemas.openxmlformats.org/officeDocument/2006/relationships/hyperlink" Target="http://uk.wikipedia.org/w/index.php?title=%D0%9F%D0%BE%D0%BB%D1%82%D0%B0%D0%B2%D1%81%D1%8C%D0%BA%D0%B0_%D0%BF%D0%B5%D1%80%D1%88%D0%B0_%D1%87%D0%BE%D0%BB%D0%BE%D0%B2%D1%96%D1%87%D0%B0_%D0%B3%D1%96%D0%BC%D0%BD%D0%B0%D0%B7%D1%96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76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uk.wikipedia.org/wiki/%D0%9F%D0%BE%D0%BB%D1%82%D0%B0%D0%B2%D0%B0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uk.wikipedia.org/wiki/%D0%A1%D0%B0%D0%BD%D0%BA%D1%82-%D0%9F%D0%B5%D1%82%D0%B5%D1%80%D0%B1%D1%83%D1%80%D0%B7%D1%8C%D0%BA%D0%B8%D0%B9_%D0%B4%D0%B5%D1%80%D0%B6%D0%B0%D0%B2%D0%BD%D0%B8%D0%B9_%D1%83%D0%BD%D1%96%D0%B2%D0%B5%D1%80%D1%81%D0%B8%D1%82%D0%B5%D1%82" TargetMode="External"/><Relationship Id="rId9" Type="http://schemas.openxmlformats.org/officeDocument/2006/relationships/hyperlink" Target="http://uk.wikipedia.org/wiki/19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C%27%D1%8F%D1%82%D0%BD%D0%B8%D0%BA_%D0%9C%D0%B8%D0%BA%D0%BE%D0%BB%D1%96_%D0%93%D0%BE%D0%B3%D0%BE%D0%BB%D1%8E_(%D0%9F%D0%BE%D0%BB%D1%82%D0%B0%D0%B2%D0%B0)" TargetMode="External"/><Relationship Id="rId2" Type="http://schemas.openxmlformats.org/officeDocument/2006/relationships/hyperlink" Target="http://uk.wikipedia.org/wiki/%D0%9F%D0%B0%D0%BC%27%D1%8F%D1%82%D0%BD%D0%B8%D0%BA_%D0%86%D0%B2%D0%B0%D0%BD%D1%83_%D0%9A%D0%BE%D1%82%D0%BB%D1%8F%D1%80%D0%B5%D0%B2%D1%81%D1%8C%D0%BA%D0%BE%D0%BC%D1%83_(%D0%9F%D0%BE%D0%BB%D1%82%D0%B0%D0%B2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/index.php?title=%D0%A8%D0%BA%D0%BE%D0%BB%D0%B0_%D1%96%D0%BC%D0%B5%D0%BD%D1%96_%D0%86%D0%B2%D0%B0%D0%BD%D0%B0_%D0%9A%D0%BE%D1%82%D0%BB%D1%8F%D1%80%D0%B5%D0%B2%D1%81%D1%8C%D0%BA%D0%BE%D0%B3%D0%BE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k.wikipedia.org/wiki/%D0%9F%D0%BE%D0%BB%D1%82%D0%B0%D0%B2%D1%81%D1%8C%D0%BA%D0%B8%D0%B9_%D1%85%D1%83%D0%B4%D0%BE%D0%B6%D0%BD%D1%96%D0%B9_%D0%BC%D1%83%D0%B7%D0%B5%D0%B9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/index.php?title=%D0%A1%D0%BC%D0%BE%D0%BB%D0%B5%D0%BD%D1%81%D1%8C%D0%BA%D0%B5_%D0%BA%D0%BB%D0%B0%D0%B4%D0%BE%D0%B2%D0%B8%D1%89%D0%B5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0%D0%BE%D1%81%D1%96%D0%B9%D1%81%D1%8C%D0%BA%D0%B8%D0%B9_%D0%BC%D1%83%D0%B7%D0%B5%D0%B9_(%D0%A1%D0%B0%D0%BD%D0%BA%D1%82-%D0%9F%D0%B5%D1%82%D0%B5%D1%80%D0%B1%D1%83%D1%80%D0%B3)&amp;action=edit&amp;redlink=1" TargetMode="External"/><Relationship Id="rId5" Type="http://schemas.openxmlformats.org/officeDocument/2006/relationships/hyperlink" Target="http://uk.wikipedia.org/wiki/%D0%9C%D0%BE%D1%81%D0%BA%D0%B2%D0%B0" TargetMode="External"/><Relationship Id="rId4" Type="http://schemas.openxmlformats.org/officeDocument/2006/relationships/hyperlink" Target="http://uk.wikipedia.org/wiki/%D0%A2%D1%80%D0%B5%D1%82%D1%8C%D1%8F%D0%BA%D0%BE%D0%B2%D1%81%D1%8C%D0%BA%D0%B0_%D0%B3%D0%B0%D0%BB%D0%B5%D1%80%D0%B5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(1849- 1921р.р)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Позен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Леонід Володимирович</a:t>
            </a:r>
            <a:endParaRPr lang="uk-UA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Бюст великого князя Михайла другого .</a:t>
            </a:r>
            <a:endParaRPr lang="uk-UA" dirty="0"/>
          </a:p>
        </p:txBody>
      </p:sp>
      <p:pic>
        <p:nvPicPr>
          <p:cNvPr id="6" name="Содержимое 5" descr="17054_2_Compressed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9136" y="1784350"/>
            <a:ext cx="3042928" cy="4572000"/>
          </a:xfr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Лірик </a:t>
            </a:r>
            <a:endParaRPr lang="uk-UA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707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7327" y="1784350"/>
            <a:ext cx="3186546" cy="4572000"/>
          </a:xfrm>
        </p:spPr>
      </p:pic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914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Запорожець у розвідці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uk-UA" sz="2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707-04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744416" cy="485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14400"/>
          </a:xfrm>
          <a:scene3d>
            <a:camera prst="isometricOffAxis1Right"/>
            <a:lightRig rig="threePt" dir="t"/>
          </a:scene3d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Виконувала </a:t>
            </a:r>
            <a:b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учениця 10-А класу </a:t>
            </a:r>
            <a:b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Маковоз</a:t>
            </a:r>
            <a:r>
              <a:rPr lang="uk-UA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Марія</a:t>
            </a:r>
            <a:endParaRPr lang="uk-UA" sz="28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H3CA2zvfo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4572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Леонід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Володимирович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Позен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26 лютого"/>
              </a:rPr>
              <a:t>26 лютого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1849"/>
              </a:rPr>
              <a:t>1849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Оболонь (село)"/>
              </a:rPr>
              <a:t>Оболонь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tooltip="Семенівський район (Чернігівська область)"/>
              </a:rPr>
              <a:t>Хорольський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tooltip="Семенівський район (Чернігівська область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tooltip="Семенівський район (Чернігівська область)"/>
              </a:rPr>
              <a:t>повіт</a:t>
            </a:r>
            <a:r>
              <a:rPr lang="en-US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український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скульптор-передвижник,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дійсний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член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Петербурзька академія мистецтв"/>
              </a:rPr>
              <a:t>Петербурзької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Петербурзька академія мистецтв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Петербурзька академія мистецтв"/>
              </a:rPr>
              <a:t>академії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Петербурзька академія мистецтв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Петербурзька академія мистецтв"/>
              </a:rPr>
              <a:t>мистецтв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(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7" tooltip="1894"/>
              </a:rPr>
              <a:t>1894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року).</a:t>
            </a:r>
            <a:endParaRPr lang="uk-UA" sz="2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25px-Yaroshenko_N._L.V.Pozen1885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059832" y="2312379"/>
            <a:ext cx="2808312" cy="414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Закінчив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олтавська перша чоловіча гімназія (ще не написана)"/>
              </a:rPr>
              <a:t>Першу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олтавська перша чоловіча гімназія (ще не написана)"/>
              </a:rPr>
              <a:t>полтавську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олтавська перша чоловіча гімназія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олтавська перша чоловіча гімназія (ще не написана)"/>
              </a:rPr>
              <a:t>гімназію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та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1872"/>
              </a:rPr>
              <a:t>1872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року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юридичний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факультет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Санкт-Петербурзький державний університет"/>
              </a:rPr>
              <a:t>Петербурзького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Санкт-Петербурзький державний університет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Санкт-Петербурзький державний університет"/>
              </a:rPr>
              <a:t>університету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Мешкав у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tooltip="Полтава"/>
              </a:rPr>
              <a:t>Полтаві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1876"/>
              </a:rPr>
              <a:t>1876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7" tooltip="1891"/>
              </a:rPr>
              <a:t>1891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роках.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Працював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товаришем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прокурора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Полтавського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окружного суду.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Потім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працював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8" tooltip="Санкт-Петербург"/>
              </a:rPr>
              <a:t>Петербурзі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9" tooltip="1912"/>
              </a:rPr>
              <a:t>1912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року — 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сенатор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ом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Spb_06-2012_University_Embankment_06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1691680" y="2348880"/>
            <a:ext cx="338219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ollage_poltav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0152" y="2276872"/>
            <a:ext cx="2857899" cy="387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Виконав численні скульптурні групи і статуетки на теми з життя та історії українського народу («Кобзар», 1883 р.; «Переселенці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»;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«Жебрак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»;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«Запорожець у розвідці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»;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«Скіф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»;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«Оранка на Україні»,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 інші). Створив погруддя Г. Г. Мясоєдова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Ф. Г. </a:t>
            </a:r>
            <a:r>
              <a:rPr lang="uk-UA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Стравинського</a:t>
            </a:r>
            <a:r>
              <a:rPr lang="uk-UA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2636912"/>
            <a:ext cx="269682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2660129" cy="408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ам'ятник Івану Котляревському (Полтава)"/>
              </a:rPr>
              <a:t>пам'ятника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ам'ятник Івану Котляревському (Полтав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ам'ятник Івану Котляревському (Полтава)"/>
              </a:rPr>
              <a:t>Івану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ам'ятник Івану Котляревському (Полтав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Пам'ятник Івану Котляревському (Полтава)"/>
              </a:rPr>
              <a:t>Котляревському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ам'ятник Миколі Гоголю (Полтава)"/>
              </a:rPr>
              <a:t>пам'ятника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ам'ятник Миколі Гоголю (Полтав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ам'ятник Миколі Гоголю (Полтава)"/>
              </a:rPr>
              <a:t>Миколі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ам'ятник Миколі Гоголю (Полтава)"/>
              </a:rPr>
              <a:t> Гоголю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Полтаві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Виконав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Полтавської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школи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імені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Івана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Школа імені Івана Котляревського (ще не написана)"/>
              </a:rPr>
              <a:t>Котляревського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скульптурне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погруддя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письменника</a:t>
            </a:r>
            <a:endParaRPr lang="uk-UA" sz="2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180px-Kotlyarevsky-Monument_in_Poltav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907704" y="2348879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80px-Пам'ятник_Миколі_Гоголю_в_Полтаві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0366" y="2127920"/>
            <a:ext cx="3136050" cy="41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Помер у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Петрограді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похований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Смоленське кладовище (ще не написана)"/>
              </a:rPr>
              <a:t>Смоленському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Смоленське кладовище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tooltip="Смоленське кладовище (ще не написана)"/>
              </a:rPr>
              <a:t>кладовищі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Твори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зберігаються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олтавський художній музей"/>
              </a:rPr>
              <a:t>Полтавському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олтавський художній музей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олтавський художній музей"/>
              </a:rPr>
              <a:t>художньому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олтавський художній музей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 tooltip="Полтавський художній музей"/>
              </a:rPr>
              <a:t>музеї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образотворчого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мистецтва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Києві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Третьяковська галерея"/>
              </a:rPr>
              <a:t>Третяковській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Третьяковська галерея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 tooltip="Третьяковська галерея"/>
              </a:rPr>
              <a:t>галереї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tooltip="Москва"/>
              </a:rPr>
              <a:t>Москві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Російський музей (Санкт-Петербург) (ще не написана)"/>
              </a:rPr>
              <a:t>Російському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Російський музей (Санкт-Петербург) (ще не написана)"/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tooltip="Російський музей (Санкт-Петербург) (ще не написана)"/>
              </a:rPr>
              <a:t>музеї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Санкт-Петербурзі</a:t>
            </a:r>
            <a:r>
              <a:rPr lang="ru-RU" sz="20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0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90px-Полтавський_художній_музей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971600" y="2780928"/>
            <a:ext cx="3896351" cy="2928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50px-Gal_Tretyakov_IMG_70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3083864"/>
            <a:ext cx="2808312" cy="2433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Скульптура </a:t>
            </a:r>
            <a:r>
              <a:rPr lang="uk-UA" dirty="0" err="1" smtClean="0"/>
              <a:t>Позена</a:t>
            </a:r>
            <a:r>
              <a:rPr lang="uk-UA" dirty="0" smtClean="0"/>
              <a:t>: "</a:t>
            </a:r>
            <a:r>
              <a:rPr lang="uk-UA" dirty="0" err="1" smtClean="0"/>
              <a:t>Скиф</a:t>
            </a:r>
            <a:r>
              <a:rPr lang="uk-UA" dirty="0" smtClean="0"/>
              <a:t>"</a:t>
            </a:r>
            <a:endParaRPr lang="uk-UA" dirty="0"/>
          </a:p>
        </p:txBody>
      </p:sp>
      <p:pic>
        <p:nvPicPr>
          <p:cNvPr id="4" name="Содержимое 3" descr="08012011567-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5811" y="1784350"/>
            <a:ext cx="610957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Сюжет з християнського життя </a:t>
            </a:r>
            <a:endParaRPr lang="uk-UA" dirty="0"/>
          </a:p>
        </p:txBody>
      </p:sp>
      <p:pic>
        <p:nvPicPr>
          <p:cNvPr id="4" name="Содержимое 3" descr="24061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784350"/>
            <a:ext cx="5715000" cy="4572000"/>
          </a:xfr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Повернення  з полювання </a:t>
            </a:r>
            <a:endParaRPr lang="uk-UA" dirty="0"/>
          </a:p>
        </p:txBody>
      </p:sp>
      <p:pic>
        <p:nvPicPr>
          <p:cNvPr id="4" name="Содержимое 3" descr="14595_2_Compressed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60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(1849- 1921р.р)</vt:lpstr>
      <vt:lpstr>Леонід Володимирович Позен ( 26 лютого 1849, Оболонь, Хорольський повіт) — український скульптор-передвижник, дійсний член Петербурзької академії мистецтв (з 1894 року).</vt:lpstr>
      <vt:lpstr>Закінчив Першу полтавську гімназію та 1872 року юридичний факультет Петербурзького університету. Мешкав у Полтаві у 1876–1891 роках. Працював товаришем прокурора Полтавського окружного суду. Потім працював у Петербурзі, з 1912 року — сенатором.</vt:lpstr>
      <vt:lpstr>Виконав численні скульптурні групи і статуетки на теми з життя та історії українського народу («Кобзар», 1883 р.; «Переселенці»; «Жебрак»; «Запорожець у розвідці»; «Скіф»; «Оранка на Україні»,  та інші). Створив погруддя Г. Г. Мясоєдова , Ф. Г. Стравинського.</vt:lpstr>
      <vt:lpstr>Автор пам'ятника Івану Котляревському  і пам'ятника Миколі Гоголю у Полтаві. Виконав для Полтавської школи імені Івана Котляревського скульптурне погруддя українського письменника</vt:lpstr>
      <vt:lpstr>Помер у Петрограді, похований на Смоленському кладовищі. Твори зберігаються у Полтавському художньому музеї, Музеї українського образотворчого мистецтва у Києві, Третяковській галереї у Москві, Російському музеї у Санкт-Петербурзі.</vt:lpstr>
      <vt:lpstr>Скульптура Позена: "Скиф"</vt:lpstr>
      <vt:lpstr>Сюжет з християнського життя </vt:lpstr>
      <vt:lpstr>Повернення  з полювання </vt:lpstr>
      <vt:lpstr>Бюст великого князя Михайла другого .</vt:lpstr>
      <vt:lpstr>Лірик </vt:lpstr>
      <vt:lpstr>Запорожець у розвідці </vt:lpstr>
      <vt:lpstr>Виконувала  учениця 10-А класу  Маковоз Марія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2013-10-08T19:20:32Z</dcterms:created>
  <dcterms:modified xsi:type="dcterms:W3CDTF">2013-10-08T20:34:03Z</dcterms:modified>
</cp:coreProperties>
</file>