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4503C-A6D2-424B-A37A-54BF970725EB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4C2CD-E906-4B3F-89C6-A914D569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C2CD-E906-4B3F-89C6-A914D56958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4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59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85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98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72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72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62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11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2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92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72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05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88DE6-8C77-4929-A975-C1A95C800449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78991-2EE7-4D19-9B88-CDC243A25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9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8680"/>
            <a:ext cx="7356251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Театральне </a:t>
            </a:r>
            <a:r>
              <a:rPr lang="ru-RU" sz="3600" b="1" dirty="0" err="1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мистецтво</a:t>
            </a:r>
            <a:r>
              <a:rPr lang="ru-RU" sz="3600" b="1" dirty="0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. </a:t>
            </a:r>
            <a:br>
              <a:rPr lang="ru-RU" sz="3600" b="1" dirty="0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</a:br>
            <a:r>
              <a:rPr lang="ru-RU" sz="3600" b="1" dirty="0" err="1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Значення</a:t>
            </a:r>
            <a:r>
              <a:rPr lang="ru-RU" sz="3600" b="1" dirty="0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 </a:t>
            </a:r>
            <a:r>
              <a:rPr lang="ru-RU" sz="3600" b="1" dirty="0" err="1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драматургії</a:t>
            </a:r>
            <a:r>
              <a:rPr lang="ru-RU" sz="3600" b="1" dirty="0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 для </a:t>
            </a:r>
            <a:r>
              <a:rPr lang="ru-RU" sz="3600" b="1" dirty="0" err="1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розвитку</a:t>
            </a:r>
            <a:r>
              <a:rPr lang="ru-RU" sz="3600" b="1" dirty="0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 </a:t>
            </a:r>
            <a:r>
              <a:rPr lang="ru-RU" sz="3600" b="1" dirty="0" err="1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українського</a:t>
            </a:r>
            <a:r>
              <a:rPr lang="ru-RU" sz="3600" b="1" dirty="0" smtClean="0">
                <a:ln w="1270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3D4A8"/>
                    </a:gs>
                    <a:gs pos="40000">
                      <a:srgbClr val="21D6E0"/>
                    </a:gs>
                    <a:gs pos="83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8900000">
                    <a:schemeClr val="tx2">
                      <a:alpha val="76000"/>
                    </a:schemeClr>
                  </a:innerShdw>
                </a:effectLst>
              </a:rPr>
              <a:t> театру.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7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803" y="332656"/>
            <a:ext cx="5040560" cy="2308324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театру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вагому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участь брала велика актриса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Зань­ковецька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Разом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Садовський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вирішував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ре­пертуару,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сезону,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ідейні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театру. На жаль, вона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два роки.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ви­конувала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перейшли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Л.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Ліницької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93" y="2852936"/>
            <a:ext cx="2801972" cy="3714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84126"/>
            <a:ext cx="3485657" cy="5955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1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2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початку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... Але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трагічні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розкидали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світах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акторів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театру,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глядачів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акторів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хористів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мобілізовані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603"/>
            <a:ext cx="6464843" cy="4538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39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0" y="2698599"/>
            <a:ext cx="4248472" cy="3789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64704"/>
            <a:ext cx="4572000" cy="313932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стаціонарного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театру М.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Садовського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театру. Тут свято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зберігалися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по-новаторському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розвивалися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реалістичні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акторської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режисерської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майстер­ності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неабиякого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надавали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художньому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музичному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оформ­ленню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вистав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запрошено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видатних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ху­дожників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музикантів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2691"/>
            <a:ext cx="3654685" cy="23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53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33400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Дякую за увагу!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8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00B0F0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913" y="548680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Трагедія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комедія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два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полюси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драматургії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XVIII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столітті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з'явилися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п'єси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присутні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обох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жанрів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наро­дився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жанр,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драма.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59310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01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ті часи активно розвивався світський театр, різновидами якого були кріпацький та аматорський. Світські театри, у яких ставили передусім українські п'єси, діяли на Полтавщині, Чернігівщині, у Харкові, Ніжині, Києві тощо. Більшість кріпацьких театрів після скасування кріпацтва припинила своє існування, а актори з них перейшли в мандрівні театральні трупи.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1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3683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найвизначнішою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подією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драматургії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стаціонарного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театру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75" y="664903"/>
            <a:ext cx="4152304" cy="31174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1" y="3178821"/>
            <a:ext cx="4149315" cy="31091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8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80703"/>
            <a:ext cx="8424935" cy="1477328"/>
          </a:xfrm>
          <a:prstGeom prst="rect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Організатором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директором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режисером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Садовський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фасаді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Троїцького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(1902 р.),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оперети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меморіальна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до­шка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барельєфним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портретом одного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братів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Тобілевичів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ви­карбовано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«В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1907-1918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жив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видатний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театру...»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6698656" cy="4297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7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1265" y="4077072"/>
            <a:ext cx="6516216" cy="20313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Троїцький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збудований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1902 р.,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увійшов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чис­ла регулярно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працюючих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київських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театрів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здавало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різ­ним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театральним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колективам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гастрольних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вистав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1907 р. М. К.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Садовський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уклав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угоду про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оренду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строк. Так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стаціонарний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театр. </a:t>
            </a:r>
          </a:p>
        </p:txBody>
      </p:sp>
    </p:spTree>
    <p:extLst>
      <p:ext uri="{BB962C8B-B14F-4D97-AF65-F5344CB8AC3E}">
        <p14:creationId xmlns:p14="http://schemas.microsoft.com/office/powerpoint/2010/main" val="190628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3942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загаль­нодоступний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квитки тут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відчутно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нижчі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низьким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цінам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масово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їхали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люди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передмість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Деміївки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залізничної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Солом'янки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робітничої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Шулявки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3068960"/>
            <a:ext cx="5205139" cy="3470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20" y="441376"/>
            <a:ext cx="462272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589" y="1268760"/>
            <a:ext cx="3384376" cy="369331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Садовський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професіонал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ґатунку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патріот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до того ж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темпераментна,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амбіційна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поставив за мету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встиг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приму­сивши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скептиків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визнати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факт,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театр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уві­йшов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повноправним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членом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театральне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То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подвижницька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робота.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209256" cy="54720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81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3816424" cy="298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24744"/>
            <a:ext cx="4248472" cy="5078313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Видатний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митець-громадянин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Садовський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неперевершений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артист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героїко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-романтичного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тра­гедійного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плану,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самобутній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талант,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реалістич­ної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Кропивницького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щедро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наділений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внутрішніми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зовнішніми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акторськими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пе­ревтілення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пристрасний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темперамент,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рідкісної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струнка постава,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виразне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міміка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променисті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передають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гаму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задушевний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зворушливий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голос,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музи­кальність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пластичність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простота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сценічної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880320" cy="397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963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542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і структура козацько гетьманської доби</dc:title>
  <dc:creator>Natasha</dc:creator>
  <cp:lastModifiedBy>Natasha</cp:lastModifiedBy>
  <cp:revision>17</cp:revision>
  <dcterms:created xsi:type="dcterms:W3CDTF">2013-12-10T12:15:09Z</dcterms:created>
  <dcterms:modified xsi:type="dcterms:W3CDTF">2013-12-10T17:48:43Z</dcterms:modified>
</cp:coreProperties>
</file>