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171D-7516-4C3E-ABC5-977D3EAC3DEB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CCBC4-F6AF-4E14-9509-6A6FE0E523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ightwallpapers.com.ua/Uploads/28-12-2013/03908c1a-0293-46a0-a1b6-8540443b7438/thumb2-8fb766163ebeb8d36b5c8de528e172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0780113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Японський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театр</a:t>
            </a:r>
            <a:b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Но</a:t>
            </a:r>
            <a: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shkf.ru/wp-content/uploads/2013/12/yapo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4704" y="-2547664"/>
            <a:ext cx="12192000" cy="97536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Засновником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школи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був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Кандзе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Кійоцуґу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придворний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актор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драматург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сьоґуна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Асікаґи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Йосіміцу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Син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актора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,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Дзеамі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Мотокійо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також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став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придворним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драматургом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своїми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творами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сприяв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популяризації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театру но в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середовищі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самураїв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 Особливого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розквіту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їхня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школа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набула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у 16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столітті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Протягом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періоду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Едо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вона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перебувала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під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патронатом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японських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високопосадовців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вважалася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найстаршою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усіх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шкіл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театру но.</a:t>
            </a:r>
          </a:p>
          <a:p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Школа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гри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на малому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барабані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Кандзе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була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заснована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середині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16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століття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Її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патріархом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вважають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Кандзе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Хікоемона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ТойоцуґуГолови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цієї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школи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покоління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покоління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наслідують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почесне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ім'я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Кандзе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Сінкуро</a:t>
            </a:r>
            <a:r>
              <a:rPr lang="ru-RU" baseline="30000" dirty="0" smtClean="0">
                <a:solidFill>
                  <a:srgbClr val="0070C0"/>
                </a:solidFill>
                <a:latin typeface="Comic Sans MS" pitchFamily="66" charset="0"/>
              </a:rPr>
              <a:t>[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Школа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гри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на великому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барабані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Кандзе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була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заснована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так само 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середині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16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століття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Її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патріархом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вважають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Кандзе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Йосіро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Кітікуні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chillhour.com/img/misc/festival_winter_light_in_japan/festival_winter_ligh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52444" cy="7173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4032448" cy="24768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itchFamily="66" charset="0"/>
              </a:rPr>
              <a:t>Школа </a:t>
            </a:r>
            <a:r>
              <a:rPr lang="ru-RU" b="1" dirty="0" err="1">
                <a:solidFill>
                  <a:srgbClr val="0070C0"/>
                </a:solidFill>
                <a:latin typeface="Comic Sans MS" pitchFamily="66" charset="0"/>
              </a:rPr>
              <a:t>Компару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— 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одна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п'яти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найстаріших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шкіл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у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японському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традиційному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театрі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но.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3933056"/>
            <a:ext cx="377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636912"/>
            <a:ext cx="4104456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Засновником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школи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є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актор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драматург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Компару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Дзентіку.Особливого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розквіту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школа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набула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у 16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столітті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Протягом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періоду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Едовона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перебувала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під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патронатом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японських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високопосадовців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Видатними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акторами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цієї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школи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новий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час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були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Компару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Хіронарі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,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Сакурама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Садзін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,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Сакурама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Кюсен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, та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інші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3556" name="Picture 4" descr="http://www.jap-shop.ru/upload/iblock/43e/no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3810000" cy="2800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6" descr="http://www.actualidadviajes.com/wp-content/uploads/2007/09/kabu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2857091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0" name="Picture 8" descr="http://www.heiho.ru/assets/images/Sword/KokajiPla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980728"/>
            <a:ext cx="172819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static.tonkosti.ru/images/5/56/%D0%93%D0%BE%D1%80%D0%B0_%D0%A4%D1%83%D0%B4%D0%B7%D0%B8,_%D0%AF%D0%BF%D0%BE%D0%BD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4330824" cy="500141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Японські театри, до останніх років не були популярні у світі, але за останнє десятиліття світова мода на все японське торкнулася і театрального життя. І сьогодні, виступи будь-якого традиційного театру Країни висхідного Сонця є подією в культурному житті будь-якого європейського міста.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980728"/>
            <a:ext cx="44196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13.travel/uploads/gallery/576601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045" cy="7056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4762872" cy="543346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3500" b="1" dirty="0" smtClean="0">
                <a:solidFill>
                  <a:srgbClr val="0070C0"/>
                </a:solidFill>
                <a:latin typeface="Comic Sans MS" pitchFamily="66" charset="0"/>
              </a:rPr>
              <a:t>Но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 один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найстаріших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японських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драматичних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театрів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зародився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 XIV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столітті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 Но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близький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Кьоген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включає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 себе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риси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популярних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народних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аристократичних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форм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мистецтва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 Стиль театру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розвивався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надзвичайно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повільно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можна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простежити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його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корені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аж до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китайського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театру НУО.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2842">
            <a:off x="5796136" y="548680"/>
            <a:ext cx="3000396" cy="2397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4432">
            <a:off x="5659014" y="3663437"/>
            <a:ext cx="3086100" cy="212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bsm.info/assets/images/countries/japan/jap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72533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Ролі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театру Но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78112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В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иділяють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чотири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основні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категорії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акторів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театру Но: </a:t>
            </a:r>
          </a:p>
          <a:p>
            <a:r>
              <a:rPr lang="uk-UA" dirty="0" err="1" smtClean="0">
                <a:solidFill>
                  <a:srgbClr val="0070C0"/>
                </a:solidFill>
                <a:latin typeface="Comic Sans MS" pitchFamily="66" charset="0"/>
              </a:rPr>
              <a:t>шайт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центрі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) -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виконавець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головна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дійова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особа. У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п'єсі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Ноперсонаж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з'являється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як правило, в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двох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іпостасях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спочатку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як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людина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потім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як дух.</a:t>
            </a:r>
          </a:p>
          <a:p>
            <a:pPr>
              <a:buFont typeface="Arial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У </a:t>
            </a:r>
            <a:r>
              <a:rPr lang="uk-UA" dirty="0" err="1" smtClean="0">
                <a:solidFill>
                  <a:srgbClr val="0070C0"/>
                </a:solidFill>
                <a:latin typeface="Comic Sans MS" pitchFamily="66" charset="0"/>
              </a:rPr>
              <a:t>шайт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помічник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- </a:t>
            </a:r>
            <a:r>
              <a:rPr lang="uk-UA" dirty="0" err="1" smtClean="0">
                <a:solidFill>
                  <a:srgbClr val="0070C0"/>
                </a:solidFill>
                <a:latin typeface="Comic Sans MS" pitchFamily="66" charset="0"/>
              </a:rPr>
              <a:t>ваки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-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дублер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виконавця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головної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ролі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або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ж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його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помічник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r>
              <a:rPr lang="uk-UA" dirty="0" err="1" smtClean="0">
                <a:solidFill>
                  <a:srgbClr val="0070C0"/>
                </a:solidFill>
                <a:latin typeface="Comic Sans MS" pitchFamily="66" charset="0"/>
              </a:rPr>
              <a:t>вакізур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-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супутник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uk-UA" dirty="0" err="1" smtClean="0">
                <a:solidFill>
                  <a:srgbClr val="0070C0"/>
                </a:solidFill>
                <a:latin typeface="Comic Sans MS" pitchFamily="66" charset="0"/>
              </a:rPr>
              <a:t>вакі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uk-UA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uk-UA" dirty="0" err="1" smtClean="0">
                <a:solidFill>
                  <a:srgbClr val="0070C0"/>
                </a:solidFill>
                <a:latin typeface="Comic Sans MS" pitchFamily="66" charset="0"/>
              </a:rPr>
              <a:t>куоджен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-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виконує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інтерлюдії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протягом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п'єси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також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відіграє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окремі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номери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між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сценами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п'єси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r>
              <a:rPr lang="uk-UA" dirty="0" err="1" smtClean="0">
                <a:solidFill>
                  <a:srgbClr val="0070C0"/>
                </a:solidFill>
                <a:latin typeface="Comic Sans MS" pitchFamily="66" charset="0"/>
              </a:rPr>
              <a:t>хаяші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-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музикант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який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грає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на одному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чотирьох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традиційних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для Але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інструментів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флейті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або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барабанах.</a:t>
            </a:r>
          </a:p>
          <a:p>
            <a:r>
              <a:rPr lang="uk-UA" dirty="0" err="1" smtClean="0">
                <a:solidFill>
                  <a:srgbClr val="0070C0"/>
                </a:solidFill>
                <a:latin typeface="Comic Sans MS" pitchFamily="66" charset="0"/>
              </a:rPr>
              <a:t>джіутаї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-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хор,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включає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як правило,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6 до 8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осіб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r>
              <a:rPr lang="uk-UA" dirty="0" err="1" smtClean="0">
                <a:solidFill>
                  <a:srgbClr val="0070C0"/>
                </a:solidFill>
                <a:latin typeface="Comic Sans MS" pitchFamily="66" charset="0"/>
              </a:rPr>
              <a:t>кокен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-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свого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роду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суфлери-направляючі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як правило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від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1 до 3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чоловік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ru-RU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uk-UA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ru-RU" dirty="0" smtClean="0">
              <a:solidFill>
                <a:srgbClr val="0070C0"/>
              </a:solidFill>
              <a:latin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reamvoyage.ru/photos7/nikk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15258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Джерелами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для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п'єс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Но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 </a:t>
            </a:r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908720"/>
            <a:ext cx="5472608" cy="39604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1.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середньовічна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історія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злетів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падінь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клану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Тайра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- «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Сказання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про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дім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Хейке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»,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спочатку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виконувана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сліпими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ченцями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які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самі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ж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акомпанували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собі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на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біве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buNone/>
              <a:defRPr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2. «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Повість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про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Гендзі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»,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що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зіграла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значну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роль 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розвитку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японської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культури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pPr>
              <a:buNone/>
              <a:defRPr/>
            </a:pP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3.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також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якості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джерел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використовувалися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китайські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оповіді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японська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класика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періодів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Нара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Хейан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2484940" cy="1654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157192"/>
            <a:ext cx="2182280" cy="1454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429000"/>
            <a:ext cx="2274887" cy="2903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geogid.ru/pics/8_1816326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437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Велика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частина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спектаклю проходить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під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музичний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акомпанемент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він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супроводжує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всі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дії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сцені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за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винятком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прозової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частини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вистави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- ​​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котоби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Інструментальний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ансамбль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але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Хаясі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розташовується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 один ряд на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кордоні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хон Бута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ато-дза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включає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музикантів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хаясіката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грають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чотирьох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музичних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інструментах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: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флейті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трьох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барабанах.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Музика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театрі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але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не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тече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безперервно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складається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окремих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звуків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поділюваних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великими паузами,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причому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ритм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гри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інструментах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може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як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збігатися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ритмом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мови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актора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або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хору, так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не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збігатися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5760640" cy="4325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708920"/>
            <a:ext cx="6239793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ris-r.ru/wp-content/uploads/2011/12/britannica_co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268760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aznews.az/photos/yaponiy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33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Жанр, Но сходить до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ритуальних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синтоїстським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дійствам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;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спочатку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актори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але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виступали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при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буддійських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синтоїстських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храмах,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розігруючи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сцени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релігійного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змісту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 Маски театру,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але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пов'язані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традицією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стародавніх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ритуальних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подань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-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гігаку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;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музичний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супровід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запозичено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ритуального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синтоїстського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танцю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-- кагору,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придворної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музики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-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гагаку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буддійської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церемоніальною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музики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Найбільш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ранньої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п'єс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але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вважається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оКино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» (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X 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ст.),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її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навіть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складно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назвати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«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п'єсою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»,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складається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вона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трьох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ритуальних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танців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що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представляють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собою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моління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про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світ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родючість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довгого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життя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reenword.ru/images/2013/08/himeji-castle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475" y="0"/>
            <a:ext cx="9515475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908720"/>
            <a:ext cx="4402832" cy="54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Головним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засобом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виразності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театрі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Но маска. За словами Н. Р.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Анариной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«вона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додає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зовнішності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актора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загадкову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привабливість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харизматичність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перетворює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його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постать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як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задрапіровану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прекрасними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одежами скульптуру». В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масці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виступають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тільки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провідний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актор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Сіте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та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супроводжуючий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його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цуре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1782763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92696"/>
            <a:ext cx="1646237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284984"/>
            <a:ext cx="1725612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oleviva.files.wordpress.com/2010/05/d0a1d0b0d0bad0bad183d180d0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315416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5194920" cy="37772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Маска в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театрі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Но носиться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тільки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поєднанні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перукою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 Для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її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надягання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існує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особливий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обряд: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актор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кланяється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їй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дбайливо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бере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 руки,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довго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розглядає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зміцнює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обличчі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ще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деякий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час дивиться на себе в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дзеркало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 Маска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кріпиться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обличчі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за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допомогою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шнурів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просмикнутих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 отвори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боків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зав'язується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на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потилиці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;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щоб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вона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сиділа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щільно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, на лоб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актора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попередньо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накладається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загорнутий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у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папір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шматочок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бавовняної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тканини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365104"/>
            <a:ext cx="1706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24944"/>
            <a:ext cx="1649413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://ru.artesanum.com/upload/postal/4/8/7/%D0%BC%D0%B0%D1%81%D0%BA%D0%B0_%D1%85%D0%B0%D0%BD%D1%8C%D1%8F_%D1%82%D0%B5%D0%B0%D1%82%D1%80%D0%B0_%D0%BD%D0%BE-53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653136"/>
            <a:ext cx="1456002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animekun.ru/thumbs/users/7/News/Maski-teatra-No-1-1525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-2124744" y="-3411760"/>
            <a:ext cx="14525625" cy="108013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Школа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Кандзе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204482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  одна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з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п'яти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найстаріших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шкіл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у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японському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традиційному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театрі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но.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Поділяється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на школу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виконання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головних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ролей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сіте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, школу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гри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на малому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японському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барабані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цуцумі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та школу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гри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на великому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японському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барабані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 </a:t>
            </a:r>
            <a:r>
              <a:rPr lang="ru-RU" dirty="0" err="1">
                <a:solidFill>
                  <a:srgbClr val="0070C0"/>
                </a:solidFill>
                <a:latin typeface="Comic Sans MS" pitchFamily="66" charset="0"/>
              </a:rPr>
              <a:t>тайко</a:t>
            </a:r>
            <a:r>
              <a:rPr lang="ru-RU" dirty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1508" name="Picture 4" descr="http://upload.wikimedia.org/wikipedia/commons/thumb/8/82/Ganzi-monasterio-d08.jpg/220px-Ganzi-monasterio-d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05064"/>
            <a:ext cx="3528392" cy="2646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://upload.wikimedia.org/wikipedia/commons/thumb/b/bd/Ganzi-monasterio-d09.jpg/250px-Ganzi-monasterio-d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884646"/>
            <a:ext cx="2088232" cy="2781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629</Words>
  <Application>Microsoft Office PowerPoint</Application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Японський театр Но </vt:lpstr>
      <vt:lpstr>Слайд 2</vt:lpstr>
      <vt:lpstr>Ролі театру Но</vt:lpstr>
      <vt:lpstr>Джерелами для п'єс Но :  </vt:lpstr>
      <vt:lpstr>Слайд 5</vt:lpstr>
      <vt:lpstr>Слайд 6</vt:lpstr>
      <vt:lpstr>Слайд 7</vt:lpstr>
      <vt:lpstr>Слайд 8</vt:lpstr>
      <vt:lpstr>Школа Кандзе</vt:lpstr>
      <vt:lpstr>Слайд 10</vt:lpstr>
      <vt:lpstr>Слайд 11</vt:lpstr>
      <vt:lpstr>Слайд 12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Японський театр Но</dc:title>
  <dc:creator>user</dc:creator>
  <cp:lastModifiedBy>user</cp:lastModifiedBy>
  <cp:revision>5</cp:revision>
  <dcterms:created xsi:type="dcterms:W3CDTF">2014-04-22T19:02:08Z</dcterms:created>
  <dcterms:modified xsi:type="dcterms:W3CDTF">2014-04-22T19:45:27Z</dcterms:modified>
</cp:coreProperties>
</file>