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70EC-6FB9-49AA-A6DF-9B5B2CB5798A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D044-F85D-49FC-985C-3C53A49C82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Забобони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uk-UA" dirty="0" smtClean="0"/>
              <a:t>забобону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Забобон</a:t>
            </a:r>
            <a:r>
              <a:rPr lang="ru-RU" dirty="0" smtClean="0"/>
              <a:t> </a:t>
            </a:r>
            <a:r>
              <a:rPr lang="ru-RU" dirty="0"/>
              <a:t>— вид </a:t>
            </a:r>
            <a:r>
              <a:rPr lang="ru-RU" dirty="0" err="1"/>
              <a:t>марновірства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індивід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за </a:t>
            </a:r>
            <a:r>
              <a:rPr lang="ru-RU" dirty="0" err="1"/>
              <a:t>реальність</a:t>
            </a:r>
            <a:r>
              <a:rPr lang="ru-RU" dirty="0"/>
              <a:t> </a:t>
            </a:r>
            <a:r>
              <a:rPr lang="ru-RU" dirty="0" err="1"/>
              <a:t>невідомі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провіщати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них.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допущення</a:t>
            </a:r>
            <a:r>
              <a:rPr lang="ru-RU" dirty="0"/>
              <a:t>, часто </a:t>
            </a:r>
            <a:r>
              <a:rPr lang="ru-RU" dirty="0" err="1"/>
              <a:t>неусвідомлене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сил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досягнути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ними </a:t>
            </a:r>
            <a:r>
              <a:rPr lang="ru-RU" dirty="0" err="1"/>
              <a:t>компромісу</a:t>
            </a:r>
            <a:r>
              <a:rPr lang="ru-RU" dirty="0"/>
              <a:t>. Тому </a:t>
            </a:r>
            <a:r>
              <a:rPr lang="ru-RU" dirty="0" err="1"/>
              <a:t>забобон</a:t>
            </a:r>
            <a:r>
              <a:rPr lang="ru-RU" dirty="0"/>
              <a:t>, як правило, </a:t>
            </a:r>
            <a:r>
              <a:rPr lang="ru-RU" dirty="0" err="1"/>
              <a:t>проявляє</a:t>
            </a:r>
            <a:r>
              <a:rPr lang="ru-RU" dirty="0"/>
              <a:t> себе на </a:t>
            </a:r>
            <a:r>
              <a:rPr lang="ru-RU" dirty="0" err="1"/>
              <a:t>поведінковому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обрядових</a:t>
            </a:r>
            <a:r>
              <a:rPr lang="ru-RU" dirty="0"/>
              <a:t> формах: </a:t>
            </a:r>
            <a:r>
              <a:rPr lang="ru-RU" dirty="0" err="1"/>
              <a:t>носінні</a:t>
            </a:r>
            <a:r>
              <a:rPr lang="ru-RU" dirty="0"/>
              <a:t> </a:t>
            </a:r>
            <a:r>
              <a:rPr lang="ru-RU" dirty="0" err="1"/>
              <a:t>талісманів</a:t>
            </a:r>
            <a:r>
              <a:rPr lang="ru-RU" dirty="0"/>
              <a:t>, </a:t>
            </a:r>
            <a:r>
              <a:rPr lang="ru-RU" dirty="0" err="1"/>
              <a:t>татуюванні</a:t>
            </a:r>
            <a:r>
              <a:rPr lang="ru-RU" dirty="0"/>
              <a:t>, </a:t>
            </a:r>
            <a:r>
              <a:rPr lang="ru-RU" dirty="0" err="1"/>
              <a:t>магічних</a:t>
            </a:r>
            <a:r>
              <a:rPr lang="ru-RU" dirty="0"/>
              <a:t> жестах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прикмети</a:t>
            </a:r>
            <a:r>
              <a:rPr lang="ru-RU" dirty="0"/>
              <a:t>: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подіям</a:t>
            </a:r>
            <a:r>
              <a:rPr lang="ru-RU" dirty="0"/>
              <a:t> </a:t>
            </a:r>
            <a:r>
              <a:rPr lang="ru-RU" dirty="0" err="1"/>
              <a:t>приписується</a:t>
            </a:r>
            <a:r>
              <a:rPr lang="ru-RU" dirty="0"/>
              <a:t> </a:t>
            </a:r>
            <a:r>
              <a:rPr lang="ru-RU" dirty="0" err="1"/>
              <a:t>прогностичне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"</a:t>
            </a:r>
            <a:r>
              <a:rPr lang="ru-RU" dirty="0" err="1"/>
              <a:t>забобон</a:t>
            </a:r>
            <a:r>
              <a:rPr lang="ru-RU" dirty="0"/>
              <a:t>", так само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uk-UA" dirty="0"/>
              <a:t>«і</a:t>
            </a:r>
            <a:r>
              <a:rPr lang="ru-RU" dirty="0" err="1"/>
              <a:t>стина</a:t>
            </a:r>
            <a:r>
              <a:rPr lang="uk-UA" dirty="0"/>
              <a:t>»</a:t>
            </a:r>
            <a:r>
              <a:rPr lang="ru-RU" dirty="0"/>
              <a:t>, </a:t>
            </a:r>
            <a:r>
              <a:rPr lang="uk-UA" dirty="0"/>
              <a:t>«б</a:t>
            </a:r>
            <a:r>
              <a:rPr lang="ru-RU" dirty="0" err="1"/>
              <a:t>рехня</a:t>
            </a:r>
            <a:r>
              <a:rPr lang="uk-UA" dirty="0"/>
              <a:t>»</a:t>
            </a:r>
            <a:r>
              <a:rPr lang="ru-RU" dirty="0"/>
              <a:t>, </a:t>
            </a:r>
            <a:r>
              <a:rPr lang="uk-UA" dirty="0"/>
              <a:t>«п</a:t>
            </a:r>
            <a:r>
              <a:rPr lang="ru-RU" dirty="0" err="1"/>
              <a:t>омилка</a:t>
            </a:r>
            <a:r>
              <a:rPr lang="uk-UA" dirty="0"/>
              <a:t>»</a:t>
            </a:r>
            <a:r>
              <a:rPr lang="ru-RU" dirty="0"/>
              <a:t>, </a:t>
            </a:r>
            <a:r>
              <a:rPr lang="uk-UA" dirty="0"/>
              <a:t>«у</a:t>
            </a:r>
            <a:r>
              <a:rPr lang="ru-RU" dirty="0" err="1"/>
              <a:t>передження</a:t>
            </a:r>
            <a:r>
              <a:rPr lang="uk-UA" dirty="0"/>
              <a:t>»</a:t>
            </a:r>
            <a:r>
              <a:rPr lang="ru-RU" dirty="0"/>
              <a:t>, в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не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часто </a:t>
            </a:r>
            <a:r>
              <a:rPr lang="ru-RU" dirty="0" err="1"/>
              <a:t>служать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чиєюсь</a:t>
            </a:r>
            <a:r>
              <a:rPr lang="ru-RU" dirty="0"/>
              <a:t> </a:t>
            </a:r>
            <a:r>
              <a:rPr lang="ru-RU" dirty="0" err="1"/>
              <a:t>суб'єктивною</a:t>
            </a:r>
            <a:r>
              <a:rPr lang="ru-RU" dirty="0"/>
              <a:t> думкою.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dirty="0" smtClean="0"/>
              <a:t>Причини виникнення забобонів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Більшість </a:t>
            </a:r>
            <a:r>
              <a:rPr lang="uk-UA" dirty="0"/>
              <a:t>забобонів мають глибоке історичне коріння і часто відносяться до релігійних вірувань. Вони беруть початок з тих </a:t>
            </a:r>
            <a:r>
              <a:rPr lang="uk-UA" dirty="0" smtClean="0"/>
              <a:t>часів, </a:t>
            </a:r>
            <a:r>
              <a:rPr lang="uk-UA" dirty="0"/>
              <a:t>коли люди поклонялись сонцю і </a:t>
            </a:r>
            <a:r>
              <a:rPr lang="uk-UA" dirty="0" smtClean="0"/>
              <a:t>землі. </a:t>
            </a:r>
            <a:r>
              <a:rPr lang="uk-UA" dirty="0"/>
              <a:t>В</a:t>
            </a:r>
            <a:r>
              <a:rPr lang="uk-UA" dirty="0" smtClean="0"/>
              <a:t>они </a:t>
            </a:r>
            <a:r>
              <a:rPr lang="uk-UA" dirty="0"/>
              <a:t>мали б забутися і відійти </a:t>
            </a:r>
            <a:r>
              <a:rPr lang="uk-UA" dirty="0" smtClean="0"/>
              <a:t>в минуле, але </a:t>
            </a:r>
            <a:r>
              <a:rPr lang="uk-UA" dirty="0"/>
              <a:t>сталось </a:t>
            </a:r>
            <a:r>
              <a:rPr lang="uk-UA" dirty="0" smtClean="0"/>
              <a:t>навпаки: </a:t>
            </a:r>
            <a:r>
              <a:rPr lang="uk-UA" dirty="0"/>
              <a:t>забобони так сильно в’їлися у нашу </a:t>
            </a:r>
            <a:r>
              <a:rPr lang="uk-UA" dirty="0" smtClean="0"/>
              <a:t>повсякденність, </a:t>
            </a:r>
            <a:r>
              <a:rPr lang="uk-UA" dirty="0"/>
              <a:t>що тепер це стало  звичайною частиною нашого з вами життя. У чому ж причини такої тривалої і масової окупації забобонами світу? Тут є дві відповіді.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uk-UA" dirty="0" smtClean="0"/>
              <a:t>     </a:t>
            </a:r>
            <a:r>
              <a:rPr lang="uk-UA" b="1" dirty="0" smtClean="0"/>
              <a:t>Перша</a:t>
            </a:r>
            <a:r>
              <a:rPr lang="uk-UA" dirty="0"/>
              <a:t>. Усна народна творчість. З покоління в покоління передавались легенди про </a:t>
            </a:r>
            <a:r>
              <a:rPr lang="uk-UA" dirty="0" smtClean="0"/>
              <a:t>те, </a:t>
            </a:r>
            <a:r>
              <a:rPr lang="uk-UA" dirty="0"/>
              <a:t>як сонячне затемнення стало причиною краху цілої імперії, </a:t>
            </a:r>
            <a:r>
              <a:rPr lang="uk-UA" dirty="0" smtClean="0"/>
              <a:t>або, </a:t>
            </a:r>
            <a:r>
              <a:rPr lang="uk-UA" dirty="0"/>
              <a:t>як після зустрічі з вороном людина померла. Це звичайний </a:t>
            </a:r>
            <a:r>
              <a:rPr lang="uk-UA" dirty="0" smtClean="0"/>
              <a:t>страх , як </a:t>
            </a:r>
            <a:r>
              <a:rPr lang="uk-UA" dirty="0"/>
              <a:t>перед  апокаліпсисом чи чимось </a:t>
            </a:r>
            <a:r>
              <a:rPr lang="uk-UA" dirty="0" smtClean="0"/>
              <a:t>надприродним</a:t>
            </a:r>
            <a:r>
              <a:rPr lang="uk-UA" dirty="0"/>
              <a:t>. Забобони беруть свій початок від язичницьких релігій,де тварин, шматки дерев чи каміння, </a:t>
            </a:r>
            <a:r>
              <a:rPr lang="uk-UA" dirty="0" smtClean="0"/>
              <a:t>жерці «наділяли</a:t>
            </a:r>
            <a:r>
              <a:rPr lang="uk-UA" dirty="0"/>
              <a:t>» надприродними силами. </a:t>
            </a:r>
            <a:r>
              <a:rPr lang="uk-UA" dirty="0" smtClean="0"/>
              <a:t> Людям </a:t>
            </a:r>
            <a:r>
              <a:rPr lang="uk-UA" dirty="0"/>
              <a:t>треба було чомусь поклонятись. </a:t>
            </a:r>
            <a:r>
              <a:rPr lang="uk-UA" dirty="0" smtClean="0"/>
              <a:t>Отже </a:t>
            </a:r>
            <a:r>
              <a:rPr lang="uk-UA" dirty="0"/>
              <a:t>страх перед не вирішальними проблемами штовхає людей не до Бога, а до </a:t>
            </a:r>
            <a:r>
              <a:rPr lang="uk-UA" dirty="0" smtClean="0"/>
              <a:t>талісманів і </a:t>
            </a:r>
            <a:r>
              <a:rPr lang="uk-UA" dirty="0"/>
              <a:t>амулетів від баби Оришки.</a:t>
            </a:r>
          </a:p>
          <a:p>
            <a:pPr fontAlgn="base">
              <a:buNone/>
            </a:pPr>
            <a:r>
              <a:rPr lang="uk-UA" dirty="0" smtClean="0"/>
              <a:t>     </a:t>
            </a:r>
            <a:r>
              <a:rPr lang="uk-UA" b="1" dirty="0" smtClean="0"/>
              <a:t>Друга</a:t>
            </a:r>
            <a:r>
              <a:rPr lang="uk-UA" dirty="0"/>
              <a:t> </a:t>
            </a:r>
            <a:r>
              <a:rPr lang="uk-UA" dirty="0" smtClean="0"/>
              <a:t>відповідь - це </a:t>
            </a:r>
            <a:r>
              <a:rPr lang="uk-UA" dirty="0"/>
              <a:t>небажання людини визнати свою </a:t>
            </a:r>
            <a:r>
              <a:rPr lang="uk-UA" dirty="0" smtClean="0"/>
              <a:t>нікчемність. Ми звалюємо </a:t>
            </a:r>
            <a:r>
              <a:rPr lang="uk-UA" dirty="0"/>
              <a:t>всі проблеми на </a:t>
            </a:r>
            <a:r>
              <a:rPr lang="uk-UA" dirty="0" smtClean="0"/>
              <a:t>Марс, який </a:t>
            </a:r>
            <a:r>
              <a:rPr lang="uk-UA" dirty="0"/>
              <a:t>пройшов біля землі під кутом 50 градусів і це звичайно </a:t>
            </a:r>
            <a:r>
              <a:rPr lang="uk-UA" dirty="0" smtClean="0"/>
              <a:t>стало </a:t>
            </a:r>
            <a:r>
              <a:rPr lang="uk-UA" dirty="0"/>
              <a:t>причиною того, що людина розлила на себе каву. Люди  завжди любили звалювати свої проблеми на чужі </a:t>
            </a:r>
            <a:r>
              <a:rPr lang="uk-UA" dirty="0" smtClean="0"/>
              <a:t>плечі  - так </a:t>
            </a:r>
            <a:r>
              <a:rPr lang="uk-UA" dirty="0"/>
              <a:t>легше.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Забобони у сучасному світі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У </a:t>
            </a:r>
            <a:r>
              <a:rPr lang="ru-RU" dirty="0" err="1"/>
              <a:t>нашому</a:t>
            </a:r>
            <a:r>
              <a:rPr lang="ru-RU" dirty="0"/>
              <a:t>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потужним</a:t>
            </a:r>
            <a:r>
              <a:rPr lang="ru-RU" dirty="0"/>
              <a:t> генератором </a:t>
            </a:r>
            <a:r>
              <a:rPr lang="ru-RU" dirty="0" err="1"/>
              <a:t>забобонів</a:t>
            </a:r>
            <a:r>
              <a:rPr lang="ru-RU" dirty="0"/>
              <a:t> стали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в </a:t>
            </a:r>
            <a:r>
              <a:rPr lang="ru-RU" dirty="0" err="1"/>
              <a:t>союзі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маркетологами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ЗМІ </a:t>
            </a:r>
            <a:r>
              <a:rPr lang="ru-RU" dirty="0" err="1"/>
              <a:t>задають</a:t>
            </a:r>
            <a:r>
              <a:rPr lang="ru-RU" dirty="0"/>
              <a:t> нам </a:t>
            </a:r>
            <a:r>
              <a:rPr lang="ru-RU" dirty="0" err="1"/>
              <a:t>певну</a:t>
            </a:r>
            <a:r>
              <a:rPr lang="ru-RU" dirty="0"/>
              <a:t> систему </a:t>
            </a:r>
            <a:r>
              <a:rPr lang="ru-RU" dirty="0" err="1"/>
              <a:t>матеріальних</a:t>
            </a:r>
            <a:r>
              <a:rPr lang="ru-RU" dirty="0"/>
              <a:t> (а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духовних</a:t>
            </a:r>
            <a:r>
              <a:rPr lang="ru-RU" dirty="0"/>
              <a:t>) </a:t>
            </a:r>
            <a:r>
              <a:rPr lang="ru-RU" dirty="0" err="1"/>
              <a:t>цінностей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належиш</a:t>
            </a:r>
            <a:r>
              <a:rPr lang="ru-RU" dirty="0"/>
              <a:t>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займаєш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посаду, то </a:t>
            </a:r>
            <a:r>
              <a:rPr lang="ru-RU" dirty="0" err="1"/>
              <a:t>вже</a:t>
            </a:r>
            <a:r>
              <a:rPr lang="ru-RU" dirty="0"/>
              <a:t>, будь </a:t>
            </a:r>
            <a:r>
              <a:rPr lang="ru-RU" dirty="0" err="1"/>
              <a:t>добрий</a:t>
            </a:r>
            <a:r>
              <a:rPr lang="ru-RU" dirty="0"/>
              <a:t>, </a:t>
            </a:r>
            <a:r>
              <a:rPr lang="ru-RU" dirty="0" err="1"/>
              <a:t>відповідай</a:t>
            </a:r>
            <a:r>
              <a:rPr lang="ru-RU" dirty="0"/>
              <a:t>! І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упустити</a:t>
            </a:r>
            <a:r>
              <a:rPr lang="ru-RU" dirty="0"/>
              <a:t> себе на </a:t>
            </a:r>
            <a:r>
              <a:rPr lang="ru-RU" dirty="0" err="1"/>
              <a:t>цьому</a:t>
            </a:r>
            <a:r>
              <a:rPr lang="ru-RU" dirty="0"/>
              <a:t> ярмарку </a:t>
            </a:r>
            <a:r>
              <a:rPr lang="ru-RU" dirty="0" err="1"/>
              <a:t>марнославства</a:t>
            </a:r>
            <a:r>
              <a:rPr lang="ru-RU" dirty="0"/>
              <a:t> люди </a:t>
            </a:r>
            <a:r>
              <a:rPr lang="ru-RU" dirty="0" err="1"/>
              <a:t>поступаються</a:t>
            </a:r>
            <a:r>
              <a:rPr lang="ru-RU" dirty="0"/>
              <a:t> </a:t>
            </a:r>
            <a:r>
              <a:rPr lang="ru-RU" dirty="0" err="1"/>
              <a:t>власними</a:t>
            </a:r>
            <a:r>
              <a:rPr lang="ru-RU" dirty="0"/>
              <a:t> </a:t>
            </a:r>
            <a:r>
              <a:rPr lang="ru-RU" dirty="0" err="1"/>
              <a:t>смаками</a:t>
            </a:r>
            <a:r>
              <a:rPr lang="ru-RU" dirty="0"/>
              <a:t>, </a:t>
            </a:r>
            <a:r>
              <a:rPr lang="ru-RU" dirty="0" err="1"/>
              <a:t>звичками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витрачають</a:t>
            </a:r>
            <a:r>
              <a:rPr lang="ru-RU" dirty="0"/>
              <a:t>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на те, без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спокійно</a:t>
            </a:r>
            <a:r>
              <a:rPr lang="ru-RU" dirty="0"/>
              <a:t> могли б </a:t>
            </a:r>
            <a:r>
              <a:rPr lang="ru-RU" dirty="0" err="1"/>
              <a:t>обійтися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НАЙПОШИРЕНІШІ ЗАБОБОНИ У НАШОМУ ЖИТТІ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замислювалися</a:t>
            </a:r>
            <a:r>
              <a:rPr lang="ru-RU" dirty="0" smtClean="0"/>
              <a:t> про те,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в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забобони</a:t>
            </a:r>
            <a:r>
              <a:rPr lang="ru-RU" dirty="0" smtClean="0"/>
              <a:t>? Усе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, коли </a:t>
            </a:r>
            <a:r>
              <a:rPr lang="ru-RU" dirty="0" err="1" smtClean="0"/>
              <a:t>чорні</a:t>
            </a:r>
            <a:r>
              <a:rPr lang="ru-RU" dirty="0" smtClean="0"/>
              <a:t> </a:t>
            </a:r>
            <a:r>
              <a:rPr lang="ru-RU" dirty="0" err="1" smtClean="0"/>
              <a:t>кішки</a:t>
            </a:r>
            <a:r>
              <a:rPr lang="ru-RU" dirty="0" smtClean="0"/>
              <a:t> </a:t>
            </a:r>
            <a:r>
              <a:rPr lang="ru-RU" dirty="0" err="1" smtClean="0"/>
              <a:t>здаються</a:t>
            </a:r>
            <a:r>
              <a:rPr lang="ru-RU" dirty="0" smtClean="0"/>
              <a:t> </a:t>
            </a:r>
            <a:r>
              <a:rPr lang="ru-RU" dirty="0" err="1" smtClean="0"/>
              <a:t>справжніми</a:t>
            </a:r>
            <a:r>
              <a:rPr lang="ru-RU" dirty="0" smtClean="0"/>
              <a:t> </a:t>
            </a:r>
            <a:r>
              <a:rPr lang="ru-RU" dirty="0" err="1" smtClean="0"/>
              <a:t>породженнями</a:t>
            </a:r>
            <a:r>
              <a:rPr lang="ru-RU" dirty="0" smtClean="0"/>
              <a:t> пекла,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перебігають</a:t>
            </a:r>
            <a:r>
              <a:rPr lang="ru-RU" dirty="0" smtClean="0"/>
              <a:t> нам дорогу, а </a:t>
            </a:r>
            <a:r>
              <a:rPr lang="ru-RU" dirty="0" err="1" smtClean="0"/>
              <a:t>сусідка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порожнім</a:t>
            </a:r>
            <a:r>
              <a:rPr lang="ru-RU" dirty="0" smtClean="0"/>
              <a:t> </a:t>
            </a:r>
            <a:r>
              <a:rPr lang="ru-RU" dirty="0" err="1" smtClean="0"/>
              <a:t>відром</a:t>
            </a:r>
            <a:r>
              <a:rPr lang="ru-RU" dirty="0" smtClean="0"/>
              <a:t> автоматично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відьмою</a:t>
            </a:r>
            <a:r>
              <a:rPr lang="ru-RU" dirty="0" smtClean="0"/>
              <a:t>, </a:t>
            </a:r>
            <a:r>
              <a:rPr lang="ru-RU" dirty="0" err="1" smtClean="0"/>
              <a:t>зустріч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не </a:t>
            </a:r>
            <a:r>
              <a:rPr lang="ru-RU" dirty="0" err="1" smtClean="0"/>
              <a:t>обіцяє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хорошого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клав в черевик </a:t>
            </a:r>
            <a:r>
              <a:rPr lang="ru-RU" dirty="0" err="1" smtClean="0"/>
              <a:t>п’ятак</a:t>
            </a:r>
            <a:r>
              <a:rPr lang="ru-RU" dirty="0" smtClean="0"/>
              <a:t>, в </a:t>
            </a:r>
            <a:r>
              <a:rPr lang="ru-RU" dirty="0" err="1" smtClean="0"/>
              <a:t>марній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п’ятірку</a:t>
            </a:r>
            <a:r>
              <a:rPr lang="ru-RU" dirty="0" smtClean="0"/>
              <a:t> за </a:t>
            </a:r>
            <a:r>
              <a:rPr lang="ru-RU" dirty="0" err="1" smtClean="0"/>
              <a:t>контрольну</a:t>
            </a:r>
            <a:r>
              <a:rPr lang="ru-RU" dirty="0" smtClean="0"/>
              <a:t>? </a:t>
            </a:r>
            <a:r>
              <a:rPr lang="ru-RU" dirty="0" err="1" smtClean="0"/>
              <a:t>Подорослішавши</a:t>
            </a:r>
            <a:r>
              <a:rPr lang="ru-RU" dirty="0" smtClean="0"/>
              <a:t>, ми,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вірячи</a:t>
            </a:r>
            <a:r>
              <a:rPr lang="ru-RU" dirty="0" smtClean="0"/>
              <a:t> в </a:t>
            </a:r>
            <a:r>
              <a:rPr lang="ru-RU" dirty="0" err="1" smtClean="0"/>
              <a:t>прикмети</a:t>
            </a:r>
            <a:r>
              <a:rPr lang="ru-RU" dirty="0" smtClean="0"/>
              <a:t>, все одно не </a:t>
            </a:r>
            <a:r>
              <a:rPr lang="ru-RU" dirty="0" err="1" smtClean="0"/>
              <a:t>починаємо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справ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понеділка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відзначаємо</a:t>
            </a:r>
            <a:r>
              <a:rPr lang="ru-RU" dirty="0" smtClean="0"/>
              <a:t> сорок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прикмета</a:t>
            </a:r>
            <a:r>
              <a:rPr lang="ru-RU" dirty="0" smtClean="0"/>
              <a:t>. </a:t>
            </a:r>
            <a:r>
              <a:rPr lang="ru-RU" dirty="0" err="1" smtClean="0"/>
              <a:t>Погана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Особливо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прикмет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, </a:t>
            </a:r>
            <a:r>
              <a:rPr lang="ru-RU" dirty="0" err="1" smtClean="0"/>
              <a:t>безпідставно</a:t>
            </a:r>
            <a:r>
              <a:rPr lang="ru-RU" dirty="0" smtClean="0"/>
              <a:t> </a:t>
            </a:r>
            <a:r>
              <a:rPr lang="ru-RU" dirty="0" err="1" smtClean="0"/>
              <a:t>забороняють</a:t>
            </a:r>
            <a:r>
              <a:rPr lang="ru-RU" dirty="0" smtClean="0"/>
              <a:t> </a:t>
            </a:r>
            <a:r>
              <a:rPr lang="ru-RU" dirty="0" err="1" smtClean="0"/>
              <a:t>якісь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 Так давайте ж </a:t>
            </a:r>
            <a:r>
              <a:rPr lang="ru-RU" dirty="0" err="1" smtClean="0"/>
              <a:t>розберемося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до нас </a:t>
            </a:r>
            <a:r>
              <a:rPr lang="ru-RU" dirty="0" err="1" smtClean="0"/>
              <a:t>прийшли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дивні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безглузді</a:t>
            </a:r>
            <a:r>
              <a:rPr lang="ru-RU" dirty="0" smtClean="0"/>
              <a:t> </a:t>
            </a:r>
            <a:r>
              <a:rPr lang="ru-RU" dirty="0" err="1" smtClean="0"/>
              <a:t>забобони</a:t>
            </a:r>
            <a:r>
              <a:rPr lang="ru-RU" dirty="0" smtClean="0"/>
              <a:t>? </a:t>
            </a:r>
            <a:r>
              <a:rPr lang="ru-RU" dirty="0" err="1" smtClean="0"/>
              <a:t>Чому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…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85750" y="214313"/>
            <a:ext cx="8572500" cy="6357937"/>
          </a:xfrm>
        </p:spPr>
        <p:txBody>
          <a:bodyPr>
            <a:normAutofit fontScale="67500" lnSpcReduction="20000"/>
          </a:bodyPr>
          <a:lstStyle/>
          <a:p>
            <a:r>
              <a:rPr lang="ru-RU" b="1" dirty="0" err="1" smtClean="0"/>
              <a:t>Чому</a:t>
            </a:r>
            <a:r>
              <a:rPr lang="ru-RU" b="1" dirty="0" smtClean="0"/>
              <a:t> не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нічого</a:t>
            </a:r>
            <a:r>
              <a:rPr lang="ru-RU" b="1" dirty="0" smtClean="0"/>
              <a:t> </a:t>
            </a:r>
            <a:r>
              <a:rPr lang="ru-RU" b="1" dirty="0" err="1" smtClean="0"/>
              <a:t>робити</a:t>
            </a:r>
            <a:r>
              <a:rPr lang="ru-RU" b="1" dirty="0" smtClean="0"/>
              <a:t> в </a:t>
            </a:r>
            <a:r>
              <a:rPr lang="ru-RU" b="1" dirty="0" err="1" smtClean="0"/>
              <a:t>п’ятницю</a:t>
            </a:r>
            <a:r>
              <a:rPr lang="ru-RU" b="1" dirty="0" smtClean="0"/>
              <a:t>, 13-е?</a:t>
            </a:r>
            <a:endParaRPr lang="ru-RU" dirty="0" smtClean="0"/>
          </a:p>
          <a:p>
            <a:r>
              <a:rPr lang="ru-RU" dirty="0" err="1" smtClean="0"/>
              <a:t>Віра</a:t>
            </a:r>
            <a:r>
              <a:rPr lang="ru-RU" dirty="0" smtClean="0"/>
              <a:t> в </a:t>
            </a:r>
            <a:r>
              <a:rPr lang="ru-RU" dirty="0" err="1" smtClean="0"/>
              <a:t>жахливий</a:t>
            </a:r>
            <a:r>
              <a:rPr lang="ru-RU" dirty="0" smtClean="0"/>
              <a:t> день, </a:t>
            </a:r>
            <a:r>
              <a:rPr lang="ru-RU" dirty="0" err="1" smtClean="0"/>
              <a:t>п’ятницю</a:t>
            </a:r>
            <a:r>
              <a:rPr lang="ru-RU" dirty="0" smtClean="0"/>
              <a:t> 13-е </a:t>
            </a:r>
            <a:r>
              <a:rPr lang="ru-RU" dirty="0" err="1" smtClean="0"/>
              <a:t>імовірно</a:t>
            </a:r>
            <a:r>
              <a:rPr lang="ru-RU" dirty="0" smtClean="0"/>
              <a:t> </a:t>
            </a:r>
            <a:r>
              <a:rPr lang="ru-RU" dirty="0" err="1" smtClean="0"/>
              <a:t>з’явилася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трактування</a:t>
            </a:r>
            <a:r>
              <a:rPr lang="ru-RU" dirty="0" smtClean="0"/>
              <a:t> Старого </a:t>
            </a:r>
            <a:r>
              <a:rPr lang="ru-RU" dirty="0" err="1" smtClean="0"/>
              <a:t>завіту</a:t>
            </a:r>
            <a:r>
              <a:rPr lang="ru-RU" dirty="0" smtClean="0"/>
              <a:t>. </a:t>
            </a:r>
            <a:r>
              <a:rPr lang="ru-RU" dirty="0" err="1" smtClean="0"/>
              <a:t>Нібито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Каїн</a:t>
            </a:r>
            <a:r>
              <a:rPr lang="ru-RU" dirty="0" smtClean="0"/>
              <a:t> убив </a:t>
            </a:r>
            <a:r>
              <a:rPr lang="ru-RU" dirty="0" err="1" smtClean="0"/>
              <a:t>свого</a:t>
            </a:r>
            <a:r>
              <a:rPr lang="ru-RU" dirty="0" smtClean="0"/>
              <a:t> брата Авеля. З часом </a:t>
            </a:r>
            <a:r>
              <a:rPr lang="ru-RU" dirty="0" err="1" smtClean="0"/>
              <a:t>ця</a:t>
            </a:r>
            <a:r>
              <a:rPr lang="ru-RU" dirty="0" smtClean="0"/>
              <a:t> легенда обросла </a:t>
            </a:r>
            <a:r>
              <a:rPr lang="ru-RU" dirty="0" err="1" smtClean="0"/>
              <a:t>величезною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домислів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перетворили</a:t>
            </a:r>
            <a:r>
              <a:rPr lang="ru-RU" dirty="0" smtClean="0"/>
              <a:t> цифру 13 в </a:t>
            </a:r>
            <a:r>
              <a:rPr lang="ru-RU" dirty="0" err="1" smtClean="0"/>
              <a:t>жахливий</a:t>
            </a:r>
            <a:r>
              <a:rPr lang="ru-RU" dirty="0" smtClean="0"/>
              <a:t> знак </a:t>
            </a:r>
            <a:r>
              <a:rPr lang="ru-RU" dirty="0" err="1" smtClean="0"/>
              <a:t>бід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нещасть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таємній</a:t>
            </a:r>
            <a:r>
              <a:rPr lang="ru-RU" dirty="0" smtClean="0"/>
              <a:t> </a:t>
            </a:r>
            <a:r>
              <a:rPr lang="ru-RU" dirty="0" err="1" smtClean="0"/>
              <a:t>вечері</a:t>
            </a:r>
            <a:r>
              <a:rPr lang="ru-RU" dirty="0" smtClean="0"/>
              <a:t> </a:t>
            </a:r>
            <a:r>
              <a:rPr lang="ru-RU" dirty="0" err="1" smtClean="0"/>
              <a:t>нарахували</a:t>
            </a:r>
            <a:r>
              <a:rPr lang="ru-RU" dirty="0" smtClean="0"/>
              <a:t> 13 </a:t>
            </a:r>
            <a:r>
              <a:rPr lang="ru-RU" dirty="0" err="1" smtClean="0"/>
              <a:t>учасників</a:t>
            </a:r>
            <a:r>
              <a:rPr lang="ru-RU" dirty="0" smtClean="0"/>
              <a:t>, а </a:t>
            </a:r>
            <a:r>
              <a:rPr lang="ru-RU" dirty="0" err="1" smtClean="0"/>
              <a:t>зрада</a:t>
            </a:r>
            <a:r>
              <a:rPr lang="ru-RU" dirty="0" smtClean="0"/>
              <a:t> </a:t>
            </a:r>
            <a:r>
              <a:rPr lang="ru-RU" dirty="0" err="1" smtClean="0"/>
              <a:t>Іуди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в 13-му </a:t>
            </a:r>
            <a:r>
              <a:rPr lang="ru-RU" dirty="0" err="1" smtClean="0"/>
              <a:t>розділі</a:t>
            </a:r>
            <a:r>
              <a:rPr lang="ru-RU" dirty="0" smtClean="0"/>
              <a:t> </a:t>
            </a:r>
            <a:r>
              <a:rPr lang="ru-RU" dirty="0" err="1" smtClean="0"/>
              <a:t>Євангелія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часом боязнь 13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посилилася</a:t>
            </a:r>
            <a:r>
              <a:rPr lang="ru-RU" dirty="0" smtClean="0"/>
              <a:t>. 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Франклін</a:t>
            </a:r>
            <a:r>
              <a:rPr lang="ru-RU" dirty="0" smtClean="0"/>
              <a:t> Рузвельт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подорожував</a:t>
            </a:r>
            <a:r>
              <a:rPr lang="ru-RU" dirty="0" smtClean="0"/>
              <a:t> 13-го числа,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лікарнях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тринадцятої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, а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готелях</a:t>
            </a:r>
            <a:r>
              <a:rPr lang="ru-RU" dirty="0" smtClean="0"/>
              <a:t> 13-го поверху. А в </a:t>
            </a:r>
            <a:r>
              <a:rPr lang="ru-RU" dirty="0" err="1" smtClean="0"/>
              <a:t>родині</a:t>
            </a:r>
            <a:r>
              <a:rPr lang="ru-RU" dirty="0" smtClean="0"/>
              <a:t>, де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тринадцять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виросте</a:t>
            </a:r>
            <a:r>
              <a:rPr lang="ru-RU" dirty="0" smtClean="0"/>
              <a:t> </a:t>
            </a:r>
            <a:r>
              <a:rPr lang="ru-RU" dirty="0" err="1" smtClean="0"/>
              <a:t>злочинцем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Чому</a:t>
            </a:r>
            <a:r>
              <a:rPr lang="ru-RU" b="1" dirty="0" smtClean="0"/>
              <a:t> не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передавати</a:t>
            </a:r>
            <a:r>
              <a:rPr lang="ru-RU" b="1" dirty="0" smtClean="0"/>
              <a:t> </a:t>
            </a:r>
            <a:r>
              <a:rPr lang="ru-RU" b="1" dirty="0" err="1" smtClean="0"/>
              <a:t>що-небудь</a:t>
            </a:r>
            <a:r>
              <a:rPr lang="ru-RU" b="1" dirty="0" smtClean="0"/>
              <a:t> через </a:t>
            </a:r>
            <a:r>
              <a:rPr lang="ru-RU" b="1" dirty="0" err="1" smtClean="0"/>
              <a:t>поріг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err="1" smtClean="0"/>
              <a:t>Скажіть</a:t>
            </a:r>
            <a:r>
              <a:rPr lang="ru-RU" dirty="0" smtClean="0"/>
              <a:t>, ну </a:t>
            </a:r>
            <a:r>
              <a:rPr lang="ru-RU" dirty="0" err="1" smtClean="0"/>
              <a:t>хіба</a:t>
            </a:r>
            <a:r>
              <a:rPr lang="ru-RU" dirty="0" smtClean="0"/>
              <a:t> вам не </a:t>
            </a:r>
            <a:r>
              <a:rPr lang="ru-RU" dirty="0" err="1" smtClean="0"/>
              <a:t>знайомі</a:t>
            </a:r>
            <a:r>
              <a:rPr lang="ru-RU" dirty="0" smtClean="0"/>
              <a:t> люди,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вітаються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передають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через </a:t>
            </a:r>
            <a:r>
              <a:rPr lang="ru-RU" dirty="0" err="1" smtClean="0"/>
              <a:t>поріг</a:t>
            </a:r>
            <a:r>
              <a:rPr lang="ru-RU" dirty="0" smtClean="0"/>
              <a:t>? Як </a:t>
            </a:r>
            <a:r>
              <a:rPr lang="ru-RU" dirty="0" err="1" smtClean="0"/>
              <a:t>думаєте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дивне</a:t>
            </a:r>
            <a:r>
              <a:rPr lang="ru-RU" dirty="0" smtClean="0"/>
              <a:t> </a:t>
            </a:r>
            <a:r>
              <a:rPr lang="ru-RU" dirty="0" err="1" smtClean="0"/>
              <a:t>марновірство</a:t>
            </a:r>
            <a:r>
              <a:rPr lang="ru-RU" dirty="0" smtClean="0"/>
              <a:t> </a:t>
            </a:r>
            <a:r>
              <a:rPr lang="ru-RU" dirty="0" err="1" smtClean="0"/>
              <a:t>взялося</a:t>
            </a:r>
            <a:r>
              <a:rPr lang="ru-RU" dirty="0" smtClean="0"/>
              <a:t>? Вся справа в тому,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прах </a:t>
            </a:r>
            <a:r>
              <a:rPr lang="ru-RU" dirty="0" err="1" smtClean="0"/>
              <a:t>предків</a:t>
            </a:r>
            <a:r>
              <a:rPr lang="ru-RU" dirty="0" smtClean="0"/>
              <a:t> </a:t>
            </a:r>
            <a:r>
              <a:rPr lang="ru-RU" dirty="0" err="1" smtClean="0"/>
              <a:t>зберігався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порогом дому,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тривожити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, </a:t>
            </a:r>
            <a:r>
              <a:rPr lang="ru-RU" dirty="0" err="1" smtClean="0"/>
              <a:t>передаючи</a:t>
            </a:r>
            <a:r>
              <a:rPr lang="ru-RU" dirty="0" smtClean="0"/>
              <a:t> </a:t>
            </a:r>
            <a:r>
              <a:rPr lang="ru-RU" dirty="0" err="1" smtClean="0"/>
              <a:t>що-небудь</a:t>
            </a:r>
            <a:r>
              <a:rPr lang="ru-RU" dirty="0" smtClean="0"/>
              <a:t> через </a:t>
            </a:r>
            <a:r>
              <a:rPr lang="ru-RU" dirty="0" err="1" smtClean="0"/>
              <a:t>поріг</a:t>
            </a:r>
            <a:r>
              <a:rPr lang="ru-RU" dirty="0" smtClean="0"/>
              <a:t>, </a:t>
            </a:r>
            <a:r>
              <a:rPr lang="ru-RU" dirty="0" err="1" smtClean="0"/>
              <a:t>вважалося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небезпечним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Саме</a:t>
            </a:r>
            <a:r>
              <a:rPr lang="ru-RU" dirty="0" smtClean="0"/>
              <a:t> тому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сидіти</a:t>
            </a:r>
            <a:r>
              <a:rPr lang="ru-RU" dirty="0" smtClean="0"/>
              <a:t> на </a:t>
            </a:r>
            <a:r>
              <a:rPr lang="ru-RU" dirty="0" err="1" smtClean="0"/>
              <a:t>порозі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пір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межею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світами</a:t>
            </a:r>
            <a:r>
              <a:rPr lang="ru-RU" dirty="0" smtClean="0"/>
              <a:t> – </a:t>
            </a:r>
            <a:r>
              <a:rPr lang="ru-RU" dirty="0" err="1" smtClean="0"/>
              <a:t>безпечним</a:t>
            </a:r>
            <a:r>
              <a:rPr lang="ru-RU" dirty="0" smtClean="0"/>
              <a:t> </a:t>
            </a:r>
            <a:r>
              <a:rPr lang="ru-RU" dirty="0" err="1" smtClean="0"/>
              <a:t>будинком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ворожим </a:t>
            </a:r>
            <a:r>
              <a:rPr lang="ru-RU" dirty="0" err="1" smtClean="0"/>
              <a:t>світом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страшніше</a:t>
            </a:r>
            <a:r>
              <a:rPr lang="ru-RU" dirty="0" smtClean="0"/>
              <a:t> – </a:t>
            </a:r>
            <a:r>
              <a:rPr lang="ru-RU" dirty="0" err="1" smtClean="0"/>
              <a:t>світом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 </a:t>
            </a:r>
            <a:r>
              <a:rPr lang="ru-RU" dirty="0" err="1" smtClean="0"/>
              <a:t>мертвих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 flipH="1">
            <a:off x="214313" y="214313"/>
            <a:ext cx="8715375" cy="6429375"/>
          </a:xfrm>
        </p:spPr>
        <p:txBody>
          <a:bodyPr>
            <a:normAutofit fontScale="75000" lnSpcReduction="20000"/>
          </a:bodyPr>
          <a:lstStyle/>
          <a:p>
            <a:r>
              <a:rPr lang="ru-RU" b="1" dirty="0" err="1" smtClean="0"/>
              <a:t>Розсипати</a:t>
            </a:r>
            <a:r>
              <a:rPr lang="ru-RU" b="1" dirty="0" smtClean="0"/>
              <a:t> </a:t>
            </a:r>
            <a:r>
              <a:rPr lang="ru-RU" b="1" dirty="0" err="1" smtClean="0"/>
              <a:t>сіль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розбити </a:t>
            </a:r>
            <a:r>
              <a:rPr lang="ru-RU" b="1" dirty="0" err="1" smtClean="0"/>
              <a:t>дзеркало</a:t>
            </a:r>
            <a:endParaRPr lang="ru-RU" b="1" dirty="0" smtClean="0"/>
          </a:p>
          <a:p>
            <a:r>
              <a:rPr lang="ru-RU" dirty="0" smtClean="0"/>
              <a:t>Ну тут </a:t>
            </a:r>
            <a:r>
              <a:rPr lang="ru-RU" dirty="0" err="1" smtClean="0"/>
              <a:t>взагалі</a:t>
            </a:r>
            <a:r>
              <a:rPr lang="ru-RU" dirty="0" smtClean="0"/>
              <a:t> все просто. В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(ну на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давні</a:t>
            </a:r>
            <a:r>
              <a:rPr lang="ru-RU" dirty="0" smtClean="0"/>
              <a:t> ) </a:t>
            </a:r>
            <a:r>
              <a:rPr lang="ru-RU" dirty="0" err="1" smtClean="0"/>
              <a:t>сіль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дзеркала</a:t>
            </a:r>
            <a:r>
              <a:rPr lang="ru-RU" dirty="0" smtClean="0"/>
              <a:t> </a:t>
            </a:r>
            <a:r>
              <a:rPr lang="ru-RU" dirty="0" err="1" smtClean="0"/>
              <a:t>коштували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дорого, тому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розсипати</a:t>
            </a:r>
            <a:r>
              <a:rPr lang="ru-RU" dirty="0" smtClean="0"/>
              <a:t> </a:t>
            </a:r>
            <a:r>
              <a:rPr lang="ru-RU" dirty="0" err="1" smtClean="0"/>
              <a:t>сіль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розбити </a:t>
            </a:r>
            <a:r>
              <a:rPr lang="ru-RU" dirty="0" err="1" smtClean="0"/>
              <a:t>дзеркало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нещастям</a:t>
            </a:r>
            <a:r>
              <a:rPr lang="ru-RU" dirty="0" smtClean="0"/>
              <a:t>. І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те,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давно не </a:t>
            </a:r>
            <a:r>
              <a:rPr lang="ru-RU" dirty="0" err="1" smtClean="0"/>
              <a:t>є</a:t>
            </a:r>
            <a:r>
              <a:rPr lang="ru-RU" dirty="0" smtClean="0"/>
              <a:t> предметами </a:t>
            </a:r>
            <a:r>
              <a:rPr lang="ru-RU" dirty="0" err="1" smtClean="0"/>
              <a:t>розкошу</a:t>
            </a:r>
            <a:r>
              <a:rPr lang="ru-RU" dirty="0" smtClean="0"/>
              <a:t>, у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 </a:t>
            </a:r>
            <a:r>
              <a:rPr lang="ru-RU" dirty="0" err="1" smtClean="0"/>
              <a:t>закріпилося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повір’я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Чому</a:t>
            </a:r>
            <a:r>
              <a:rPr lang="ru-RU" b="1" dirty="0" smtClean="0"/>
              <a:t> не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дарувати</a:t>
            </a:r>
            <a:r>
              <a:rPr lang="ru-RU" b="1" dirty="0" smtClean="0"/>
              <a:t> </a:t>
            </a:r>
            <a:r>
              <a:rPr lang="ru-RU" b="1" dirty="0" err="1" smtClean="0"/>
              <a:t>годинник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err="1" smtClean="0"/>
              <a:t>Навіть</a:t>
            </a:r>
            <a:r>
              <a:rPr lang="ru-RU" dirty="0" smtClean="0"/>
              <a:t> зараз, в наш </a:t>
            </a:r>
            <a:r>
              <a:rPr lang="ru-RU" dirty="0" err="1" smtClean="0"/>
              <a:t>освічений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,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подарунок</a:t>
            </a:r>
            <a:r>
              <a:rPr lang="ru-RU" dirty="0" smtClean="0"/>
              <a:t> як </a:t>
            </a:r>
            <a:r>
              <a:rPr lang="ru-RU" dirty="0" err="1" smtClean="0"/>
              <a:t>годинник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небажаним</a:t>
            </a:r>
            <a:r>
              <a:rPr lang="ru-RU" dirty="0" smtClean="0"/>
              <a:t>. </a:t>
            </a:r>
            <a:r>
              <a:rPr lang="ru-RU" dirty="0" err="1" smtClean="0"/>
              <a:t>Чому</a:t>
            </a:r>
            <a:r>
              <a:rPr lang="ru-RU" dirty="0" smtClean="0"/>
              <a:t> ж? </a:t>
            </a:r>
            <a:r>
              <a:rPr lang="ru-RU" dirty="0" err="1" smtClean="0"/>
              <a:t>Повір’я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прийшло</a:t>
            </a:r>
            <a:r>
              <a:rPr lang="ru-RU" dirty="0" smtClean="0"/>
              <a:t> до нас </a:t>
            </a:r>
            <a:r>
              <a:rPr lang="ru-RU" dirty="0" err="1" smtClean="0"/>
              <a:t>з</a:t>
            </a:r>
            <a:r>
              <a:rPr lang="ru-RU" dirty="0" smtClean="0"/>
              <a:t> Китаю, де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в </a:t>
            </a:r>
            <a:r>
              <a:rPr lang="ru-RU" dirty="0" err="1" smtClean="0"/>
              <a:t>подарунок</a:t>
            </a:r>
            <a:r>
              <a:rPr lang="ru-RU" dirty="0" smtClean="0"/>
              <a:t> </a:t>
            </a:r>
            <a:r>
              <a:rPr lang="ru-RU" dirty="0" err="1" smtClean="0"/>
              <a:t>годинник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запрошенням</a:t>
            </a:r>
            <a:r>
              <a:rPr lang="ru-RU" dirty="0" smtClean="0"/>
              <a:t> на похорони. У нас же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подарований</a:t>
            </a:r>
            <a:r>
              <a:rPr lang="ru-RU" dirty="0" smtClean="0"/>
              <a:t> </a:t>
            </a:r>
            <a:r>
              <a:rPr lang="ru-RU" dirty="0" err="1" smtClean="0"/>
              <a:t>годинник</a:t>
            </a:r>
            <a:r>
              <a:rPr lang="ru-RU" dirty="0" smtClean="0"/>
              <a:t> буде </a:t>
            </a:r>
            <a:r>
              <a:rPr lang="ru-RU" dirty="0" err="1" smtClean="0"/>
              <a:t>відраховувати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дружби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, а то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відраховувати</a:t>
            </a:r>
            <a:r>
              <a:rPr lang="ru-RU" dirty="0" smtClean="0"/>
              <a:t> час,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стрілки</a:t>
            </a:r>
            <a:r>
              <a:rPr lang="ru-RU" dirty="0" smtClean="0"/>
              <a:t> </a:t>
            </a:r>
            <a:r>
              <a:rPr lang="ru-RU" dirty="0" err="1" smtClean="0"/>
              <a:t>годинника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гострих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разом </a:t>
            </a:r>
            <a:r>
              <a:rPr lang="ru-RU" dirty="0" err="1" smtClean="0"/>
              <a:t>з</a:t>
            </a:r>
            <a:r>
              <a:rPr lang="ru-RU" dirty="0" smtClean="0"/>
              <a:t> колючими, </a:t>
            </a:r>
            <a:r>
              <a:rPr lang="ru-RU" dirty="0" err="1" smtClean="0"/>
              <a:t>дарувати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не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сварок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взаємних</a:t>
            </a:r>
            <a:r>
              <a:rPr lang="ru-RU" dirty="0" smtClean="0"/>
              <a:t> образ.</a:t>
            </a:r>
          </a:p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нейтралізувати</a:t>
            </a:r>
            <a:r>
              <a:rPr lang="ru-RU" dirty="0" smtClean="0"/>
              <a:t> </a:t>
            </a:r>
            <a:r>
              <a:rPr lang="ru-RU" dirty="0" err="1" smtClean="0"/>
              <a:t>руйнівну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годинника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попросити</a:t>
            </a:r>
            <a:r>
              <a:rPr lang="ru-RU" dirty="0" smtClean="0"/>
              <a:t> за </a:t>
            </a:r>
            <a:r>
              <a:rPr lang="ru-RU" dirty="0" err="1" smtClean="0"/>
              <a:t>нього</a:t>
            </a:r>
            <a:r>
              <a:rPr lang="ru-RU" dirty="0" smtClean="0"/>
              <a:t> монетку – </a:t>
            </a:r>
            <a:r>
              <a:rPr lang="ru-RU" dirty="0" err="1" smtClean="0"/>
              <a:t>тоді</a:t>
            </a:r>
            <a:r>
              <a:rPr lang="ru-RU" dirty="0" smtClean="0"/>
              <a:t> буде </a:t>
            </a:r>
            <a:r>
              <a:rPr lang="ru-RU" dirty="0" err="1" smtClean="0"/>
              <a:t>вважатися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годинник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подарували</a:t>
            </a:r>
            <a:r>
              <a:rPr lang="ru-RU" dirty="0" smtClean="0"/>
              <a:t>, а продали.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872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Забобони</vt:lpstr>
      <vt:lpstr>Поняття забобону</vt:lpstr>
      <vt:lpstr>Причини виникнення забобонів</vt:lpstr>
      <vt:lpstr>Слайд 4</vt:lpstr>
      <vt:lpstr>Забобони у сучасному світі</vt:lpstr>
      <vt:lpstr> НАЙПОШИРЕНІШІ ЗАБОБОНИ У НАШОМУ ЖИТТІ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Алина</cp:lastModifiedBy>
  <cp:revision>17</cp:revision>
  <dcterms:created xsi:type="dcterms:W3CDTF">2014-10-24T17:07:45Z</dcterms:created>
  <dcterms:modified xsi:type="dcterms:W3CDTF">2015-01-28T16:50:21Z</dcterms:modified>
</cp:coreProperties>
</file>