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22" autoAdjust="0"/>
  </p:normalViewPr>
  <p:slideViewPr>
    <p:cSldViewPr>
      <p:cViewPr varScale="1">
        <p:scale>
          <a:sx n="88" d="100"/>
          <a:sy n="88" d="100"/>
        </p:scale>
        <p:origin x="-96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03878C-A547-46B8-BD5D-B27FF8DF3069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9CCAE2-3894-4E33-BC95-25350AA901B9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878C-A547-46B8-BD5D-B27FF8DF3069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CAE2-3894-4E33-BC95-25350AA901B9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878C-A547-46B8-BD5D-B27FF8DF3069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CAE2-3894-4E33-BC95-25350AA901B9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878C-A547-46B8-BD5D-B27FF8DF3069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CAE2-3894-4E33-BC95-25350AA901B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878C-A547-46B8-BD5D-B27FF8DF3069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CAE2-3894-4E33-BC95-25350AA901B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878C-A547-46B8-BD5D-B27FF8DF3069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CAE2-3894-4E33-BC95-25350AA901B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878C-A547-46B8-BD5D-B27FF8DF3069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CAE2-3894-4E33-BC95-25350AA901B9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878C-A547-46B8-BD5D-B27FF8DF3069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CAE2-3894-4E33-BC95-25350AA901B9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878C-A547-46B8-BD5D-B27FF8DF3069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CAE2-3894-4E33-BC95-25350AA901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878C-A547-46B8-BD5D-B27FF8DF3069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CAE2-3894-4E33-BC95-25350AA901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878C-A547-46B8-BD5D-B27FF8DF3069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CAE2-3894-4E33-BC95-25350AA901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303878C-A547-46B8-BD5D-B27FF8DF3069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49CCAE2-3894-4E33-BC95-25350AA901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Архітектура</a:t>
            </a:r>
            <a:r>
              <a:rPr lang="ru-RU" dirty="0" smtClean="0"/>
              <a:t> </a:t>
            </a:r>
            <a:r>
              <a:rPr lang="uk-UA" dirty="0"/>
              <a:t>І</a:t>
            </a:r>
            <a:r>
              <a:rPr lang="ru-RU" dirty="0" err="1" smtClean="0"/>
              <a:t>ндії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84368" y="6165304"/>
            <a:ext cx="864096" cy="43204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D_D.</a:t>
            </a:r>
            <a:endParaRPr lang="ru-RU" dirty="0"/>
          </a:p>
        </p:txBody>
      </p:sp>
      <p:pic>
        <p:nvPicPr>
          <p:cNvPr id="1026" name="Picture 2" descr="http://chudosv.ru/wp-content/uploads/2013/02/Blakitna-mechet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7568">
            <a:off x="504792" y="3840193"/>
            <a:ext cx="3524251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0.tochka.net/travel/g_70/img_2/929793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7436">
            <a:off x="5403969" y="3681170"/>
            <a:ext cx="27622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endocs.ru/gendocs/docs/9/8385/conv_1/file1_html_53ef813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98">
            <a:off x="2473350" y="3606892"/>
            <a:ext cx="3485761" cy="232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227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67021" cy="644729"/>
          </a:xfrm>
        </p:spPr>
        <p:txBody>
          <a:bodyPr/>
          <a:lstStyle/>
          <a:p>
            <a:r>
              <a:rPr lang="uk-UA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Покаяння </a:t>
            </a:r>
            <a:r>
              <a:rPr lang="uk-UA" alt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Арджуни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764704"/>
            <a:ext cx="7756264" cy="2664296"/>
          </a:xfrm>
        </p:spPr>
        <p:txBody>
          <a:bodyPr>
            <a:normAutofit/>
          </a:bodyPr>
          <a:lstStyle/>
          <a:p>
            <a:r>
              <a:rPr lang="ru-RU" altLang="ru-RU" sz="1800" i="1" dirty="0" err="1"/>
              <a:t>Покаяння</a:t>
            </a:r>
            <a:r>
              <a:rPr lang="ru-RU" altLang="ru-RU" sz="1800" i="1" dirty="0"/>
              <a:t> </a:t>
            </a:r>
            <a:r>
              <a:rPr lang="ru-RU" altLang="ru-RU" sz="1800" i="1" dirty="0" err="1"/>
              <a:t>Арджуни</a:t>
            </a:r>
            <a:r>
              <a:rPr lang="ru-RU" altLang="ru-RU" sz="1800" i="1" dirty="0"/>
              <a:t>, одного з </a:t>
            </a:r>
            <a:r>
              <a:rPr lang="ru-RU" altLang="ru-RU" sz="1800" i="1" dirty="0" err="1"/>
              <a:t>найвідоміших</a:t>
            </a:r>
            <a:r>
              <a:rPr lang="ru-RU" altLang="ru-RU" sz="1800" i="1" dirty="0"/>
              <a:t> </a:t>
            </a:r>
            <a:r>
              <a:rPr lang="ru-RU" altLang="ru-RU" sz="1800" i="1" dirty="0" err="1"/>
              <a:t>індійських</a:t>
            </a:r>
            <a:r>
              <a:rPr lang="ru-RU" altLang="ru-RU" sz="1800" i="1" dirty="0"/>
              <a:t> скульптур.</a:t>
            </a:r>
            <a:r>
              <a:rPr lang="ru-RU" altLang="ru-RU" sz="1800" dirty="0"/>
              <a:t> </a:t>
            </a:r>
            <a:r>
              <a:rPr lang="ru-RU" altLang="ru-RU" sz="1800" i="1" dirty="0"/>
              <a:t> </a:t>
            </a:r>
            <a:r>
              <a:rPr lang="ru-RU" altLang="ru-RU" sz="1800" i="1" dirty="0" err="1"/>
              <a:t>Розташований</a:t>
            </a:r>
            <a:r>
              <a:rPr lang="ru-RU" altLang="ru-RU" sz="1800" i="1" dirty="0"/>
              <a:t> в </a:t>
            </a:r>
            <a:r>
              <a:rPr lang="ru-RU" altLang="ru-RU" sz="1800" i="1" dirty="0" err="1"/>
              <a:t>Махабаліпурам</a:t>
            </a:r>
            <a:r>
              <a:rPr lang="ru-RU" altLang="ru-RU" sz="1800" i="1" dirty="0"/>
              <a:t>, </a:t>
            </a:r>
            <a:r>
              <a:rPr lang="ru-RU" altLang="ru-RU" sz="1800" i="1" dirty="0" err="1"/>
              <a:t>Тамілнад</a:t>
            </a:r>
            <a:r>
              <a:rPr lang="ru-RU" altLang="ru-RU" sz="1800" i="1" dirty="0"/>
              <a:t>, </a:t>
            </a:r>
            <a:r>
              <a:rPr lang="ru-RU" altLang="ru-RU" sz="1800" i="1" dirty="0" err="1"/>
              <a:t>Покаяння</a:t>
            </a:r>
            <a:r>
              <a:rPr lang="ru-RU" altLang="ru-RU" sz="1800" i="1" dirty="0"/>
              <a:t> </a:t>
            </a:r>
            <a:r>
              <a:rPr lang="ru-RU" altLang="ru-RU" sz="1800" i="1" dirty="0" err="1"/>
              <a:t>Арджуни</a:t>
            </a:r>
            <a:r>
              <a:rPr lang="ru-RU" altLang="ru-RU" sz="1800" i="1" dirty="0"/>
              <a:t> </a:t>
            </a:r>
            <a:r>
              <a:rPr lang="ru-RU" altLang="ru-RU" sz="1800" i="1" dirty="0" err="1"/>
              <a:t>відомий</a:t>
            </a:r>
            <a:r>
              <a:rPr lang="ru-RU" altLang="ru-RU" sz="1800" i="1" dirty="0"/>
              <a:t> як один з </a:t>
            </a:r>
            <a:r>
              <a:rPr lang="ru-RU" altLang="ru-RU" sz="1800" i="1" dirty="0" err="1"/>
              <a:t>найбільших</a:t>
            </a:r>
            <a:r>
              <a:rPr lang="ru-RU" altLang="ru-RU" sz="1800" i="1" dirty="0"/>
              <a:t> </a:t>
            </a:r>
            <a:r>
              <a:rPr lang="ru-RU" altLang="ru-RU" sz="1800" i="1" dirty="0" err="1"/>
              <a:t>кам'яним</a:t>
            </a:r>
            <a:r>
              <a:rPr lang="ru-RU" altLang="ru-RU" sz="1800" i="1" dirty="0"/>
              <a:t> </a:t>
            </a:r>
            <a:r>
              <a:rPr lang="ru-RU" altLang="ru-RU" sz="1800" i="1" dirty="0" err="1"/>
              <a:t>різьбленням</a:t>
            </a:r>
            <a:r>
              <a:rPr lang="ru-RU" altLang="ru-RU" sz="1800" i="1" dirty="0"/>
              <a:t> у </a:t>
            </a:r>
            <a:r>
              <a:rPr lang="ru-RU" altLang="ru-RU" sz="1800" i="1" dirty="0" err="1"/>
              <a:t>світі</a:t>
            </a:r>
            <a:r>
              <a:rPr lang="ru-RU" altLang="ru-RU" sz="1800" i="1" dirty="0"/>
              <a:t>.</a:t>
            </a:r>
            <a:r>
              <a:rPr lang="ru-RU" altLang="ru-RU" sz="1800" dirty="0"/>
              <a:t> </a:t>
            </a:r>
            <a:r>
              <a:rPr lang="ru-RU" altLang="ru-RU" sz="1800" i="1" dirty="0"/>
              <a:t> </a:t>
            </a:r>
            <a:r>
              <a:rPr lang="ru-RU" altLang="ru-RU" sz="1800" i="1" dirty="0" err="1"/>
              <a:t>Ця</a:t>
            </a:r>
            <a:r>
              <a:rPr lang="ru-RU" altLang="ru-RU" sz="1800" i="1" dirty="0"/>
              <a:t> скульптура </a:t>
            </a:r>
            <a:r>
              <a:rPr lang="ru-RU" altLang="ru-RU" sz="1800" i="1" dirty="0" err="1"/>
              <a:t>містить</a:t>
            </a:r>
            <a:r>
              <a:rPr lang="ru-RU" altLang="ru-RU" sz="1800" i="1" dirty="0"/>
              <a:t> </a:t>
            </a:r>
            <a:r>
              <a:rPr lang="ru-RU" altLang="ru-RU" sz="1800" i="1" dirty="0" err="1"/>
              <a:t>більше</a:t>
            </a:r>
            <a:r>
              <a:rPr lang="ru-RU" altLang="ru-RU" sz="1800" i="1" dirty="0"/>
              <a:t> ста </a:t>
            </a:r>
            <a:r>
              <a:rPr lang="ru-RU" altLang="ru-RU" sz="1800" i="1" dirty="0" err="1"/>
              <a:t>фігур</a:t>
            </a:r>
            <a:r>
              <a:rPr lang="ru-RU" altLang="ru-RU" sz="1800" i="1" dirty="0"/>
              <a:t> </a:t>
            </a:r>
            <a:r>
              <a:rPr lang="ru-RU" altLang="ru-RU" sz="1800" i="1" dirty="0" err="1"/>
              <a:t>землі</a:t>
            </a:r>
            <a:r>
              <a:rPr lang="ru-RU" altLang="ru-RU" sz="1800" i="1" dirty="0"/>
              <a:t> </a:t>
            </a:r>
            <a:r>
              <a:rPr lang="ru-RU" altLang="ru-RU" sz="1800" i="1" dirty="0" err="1"/>
              <a:t>істот</a:t>
            </a:r>
            <a:r>
              <a:rPr lang="ru-RU" altLang="ru-RU" sz="1800" i="1" dirty="0"/>
              <a:t>, а </a:t>
            </a:r>
            <a:r>
              <a:rPr lang="ru-RU" altLang="ru-RU" sz="1800" i="1" dirty="0" err="1"/>
              <a:t>також</a:t>
            </a:r>
            <a:r>
              <a:rPr lang="ru-RU" altLang="ru-RU" sz="1800" i="1" dirty="0"/>
              <a:t> </a:t>
            </a:r>
            <a:r>
              <a:rPr lang="ru-RU" altLang="ru-RU" sz="1800" i="1" dirty="0" err="1"/>
              <a:t>богів</a:t>
            </a:r>
            <a:r>
              <a:rPr lang="ru-RU" altLang="ru-RU" sz="1800" i="1" dirty="0"/>
              <a:t>.</a:t>
            </a:r>
            <a:r>
              <a:rPr lang="ru-RU" altLang="ru-RU" sz="1800" dirty="0"/>
              <a:t> </a:t>
            </a:r>
            <a:r>
              <a:rPr lang="ru-RU" altLang="ru-RU" sz="1800" i="1" dirty="0"/>
              <a:t> </a:t>
            </a:r>
            <a:endParaRPr lang="ru-RU" dirty="0"/>
          </a:p>
        </p:txBody>
      </p:sp>
      <p:pic>
        <p:nvPicPr>
          <p:cNvPr id="6" name="Picture 4" descr="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18" y="3645024"/>
            <a:ext cx="8496300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773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046" y="162132"/>
            <a:ext cx="7767021" cy="644729"/>
          </a:xfrm>
        </p:spPr>
        <p:txBody>
          <a:bodyPr/>
          <a:lstStyle/>
          <a:p>
            <a:r>
              <a:rPr lang="uk-UA" alt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Хармандір</a:t>
            </a:r>
            <a:r>
              <a:rPr lang="uk-UA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alt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Сахіб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" y="1052736"/>
            <a:ext cx="8135938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425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r>
              <a:rPr lang="uk-UA" dirty="0" smtClean="0"/>
              <a:t>ІНЕЦЬ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56376" y="3789040"/>
            <a:ext cx="928192" cy="1752600"/>
          </a:xfrm>
        </p:spPr>
        <p:txBody>
          <a:bodyPr/>
          <a:lstStyle/>
          <a:p>
            <a:r>
              <a:rPr lang="en-US" dirty="0" smtClean="0"/>
              <a:t>D_D.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09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67021" cy="644729"/>
          </a:xfrm>
        </p:spPr>
        <p:txBody>
          <a:bodyPr/>
          <a:lstStyle/>
          <a:p>
            <a:r>
              <a:rPr lang="ru-RU" b="1" dirty="0" err="1" smtClean="0">
                <a:cs typeface="Adobe Thai" pitchFamily="18" charset="-34"/>
              </a:rPr>
              <a:t>Вступ</a:t>
            </a:r>
            <a:endParaRPr lang="ru-RU" b="1" dirty="0">
              <a:cs typeface="Adobe Thai" pitchFamily="18" charset="-34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1927"/>
          <a:stretch>
            <a:fillRect/>
          </a:stretch>
        </p:blipFill>
        <p:spPr>
          <a:xfrm rot="240000">
            <a:off x="406400" y="1222375"/>
            <a:ext cx="2879725" cy="2468563"/>
          </a:xfrm>
        </p:spPr>
      </p:pic>
      <p:sp>
        <p:nvSpPr>
          <p:cNvPr id="7" name="Прямоугольник 6"/>
          <p:cNvSpPr/>
          <p:nvPr/>
        </p:nvSpPr>
        <p:spPr>
          <a:xfrm>
            <a:off x="323528" y="3861048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▲</a:t>
            </a:r>
            <a:r>
              <a:rPr lang="ru-RU" dirty="0" smtClean="0"/>
              <a:t>Тадж-Махал</a:t>
            </a:r>
            <a:r>
              <a:rPr lang="en-US" dirty="0" smtClean="0"/>
              <a:t>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1268760"/>
            <a:ext cx="55801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dirty="0" err="1"/>
              <a:t>Індії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монументальної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 </a:t>
            </a:r>
            <a:r>
              <a:rPr lang="ru-RU" dirty="0" err="1"/>
              <a:t>йшло</a:t>
            </a:r>
            <a:r>
              <a:rPr lang="ru-RU" dirty="0"/>
              <a:t> в ногу з </a:t>
            </a:r>
            <a:r>
              <a:rPr lang="ru-RU" dirty="0" err="1"/>
              <a:t>історією</a:t>
            </a:r>
            <a:r>
              <a:rPr lang="ru-RU" dirty="0"/>
              <a:t> та </a:t>
            </a:r>
            <a:r>
              <a:rPr lang="ru-RU" dirty="0" err="1"/>
              <a:t>політикою</a:t>
            </a:r>
            <a:r>
              <a:rPr lang="ru-RU" dirty="0"/>
              <a:t>. </a:t>
            </a:r>
            <a:r>
              <a:rPr lang="ru-RU" dirty="0" err="1"/>
              <a:t>Виникаючі</a:t>
            </a:r>
            <a:r>
              <a:rPr lang="ru-RU" dirty="0"/>
              <a:t> </a:t>
            </a:r>
            <a:r>
              <a:rPr lang="ru-RU" dirty="0" err="1"/>
              <a:t>архітектурні</a:t>
            </a:r>
            <a:r>
              <a:rPr lang="ru-RU" dirty="0"/>
              <a:t> </a:t>
            </a:r>
            <a:r>
              <a:rPr lang="ru-RU" dirty="0" err="1"/>
              <a:t>стилі</a:t>
            </a:r>
            <a:r>
              <a:rPr lang="ru-RU" dirty="0"/>
              <a:t> </a:t>
            </a:r>
            <a:r>
              <a:rPr lang="ru-RU" dirty="0" err="1"/>
              <a:t>відрізнялися</a:t>
            </a:r>
            <a:r>
              <a:rPr lang="ru-RU" dirty="0"/>
              <a:t> </a:t>
            </a:r>
            <a:r>
              <a:rPr lang="ru-RU" dirty="0" err="1"/>
              <a:t>характерним</a:t>
            </a:r>
            <a:r>
              <a:rPr lang="ru-RU" dirty="0"/>
              <a:t> «</a:t>
            </a:r>
            <a:r>
              <a:rPr lang="ru-RU" dirty="0" err="1"/>
              <a:t>індійським</a:t>
            </a:r>
            <a:r>
              <a:rPr lang="ru-RU" dirty="0"/>
              <a:t>» духом і </a:t>
            </a:r>
            <a:r>
              <a:rPr lang="ru-RU" dirty="0" err="1"/>
              <a:t>формувалися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клімату</a:t>
            </a:r>
            <a:r>
              <a:rPr lang="ru-RU" dirty="0"/>
              <a:t> і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будівельних</a:t>
            </a:r>
            <a:r>
              <a:rPr lang="ru-RU" dirty="0"/>
              <a:t> </a:t>
            </a:r>
            <a:r>
              <a:rPr lang="ru-RU" dirty="0" err="1"/>
              <a:t>традицій</a:t>
            </a:r>
            <a:r>
              <a:rPr lang="ru-RU" dirty="0"/>
              <a:t>. На жаль, </a:t>
            </a:r>
            <a:r>
              <a:rPr lang="ru-RU" dirty="0" err="1"/>
              <a:t>небагато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, </a:t>
            </a:r>
            <a:r>
              <a:rPr lang="ru-RU" dirty="0" err="1"/>
              <a:t>споруджених</a:t>
            </a:r>
            <a:r>
              <a:rPr lang="ru-RU" dirty="0"/>
              <a:t> до </a:t>
            </a:r>
            <a:r>
              <a:rPr lang="en-US" dirty="0"/>
              <a:t>X </a:t>
            </a:r>
            <a:r>
              <a:rPr lang="ru-RU" dirty="0"/>
              <a:t>в., </a:t>
            </a:r>
            <a:r>
              <a:rPr lang="ru-RU" dirty="0" err="1"/>
              <a:t>Збереглося</a:t>
            </a:r>
            <a:r>
              <a:rPr lang="ru-RU" dirty="0"/>
              <a:t> до наших </a:t>
            </a:r>
            <a:r>
              <a:rPr lang="ru-RU" dirty="0" err="1"/>
              <a:t>днів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регіоні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бачити</a:t>
            </a:r>
            <a:r>
              <a:rPr lang="ru-RU" dirty="0"/>
              <a:t> </a:t>
            </a:r>
            <a:r>
              <a:rPr lang="ru-RU" dirty="0" err="1"/>
              <a:t>середньовічні</a:t>
            </a:r>
            <a:r>
              <a:rPr lang="ru-RU" dirty="0"/>
              <a:t> </a:t>
            </a:r>
            <a:r>
              <a:rPr lang="ru-RU" dirty="0" err="1"/>
              <a:t>споруди</a:t>
            </a:r>
            <a:r>
              <a:rPr lang="ru-RU" dirty="0"/>
              <a:t>, самим </a:t>
            </a:r>
            <a:r>
              <a:rPr lang="ru-RU" dirty="0" err="1"/>
              <a:t>блискучим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є Тадж-Махал.</a:t>
            </a:r>
          </a:p>
        </p:txBody>
      </p:sp>
    </p:spTree>
    <p:extLst>
      <p:ext uri="{BB962C8B-B14F-4D97-AF65-F5344CB8AC3E}">
        <p14:creationId xmlns:p14="http://schemas.microsoft.com/office/powerpoint/2010/main" val="2207447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54868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традиційних</a:t>
            </a:r>
            <a:r>
              <a:rPr lang="ru-RU" dirty="0"/>
              <a:t> (на той час </a:t>
            </a:r>
            <a:r>
              <a:rPr lang="ru-RU" dirty="0" err="1"/>
              <a:t>могольськіх</a:t>
            </a:r>
            <a:r>
              <a:rPr lang="ru-RU" dirty="0"/>
              <a:t> на </a:t>
            </a:r>
            <a:r>
              <a:rPr lang="ru-RU" dirty="0" err="1"/>
              <a:t>півночі</a:t>
            </a:r>
            <a:r>
              <a:rPr lang="ru-RU" dirty="0"/>
              <a:t> і </a:t>
            </a:r>
            <a:r>
              <a:rPr lang="ru-RU" dirty="0" err="1"/>
              <a:t>храмових</a:t>
            </a:r>
            <a:r>
              <a:rPr lang="ru-RU" dirty="0"/>
              <a:t> </a:t>
            </a:r>
            <a:r>
              <a:rPr lang="ru-RU" dirty="0" err="1"/>
              <a:t>комплексів</a:t>
            </a:r>
            <a:r>
              <a:rPr lang="ru-RU" dirty="0"/>
              <a:t> на </a:t>
            </a:r>
            <a:r>
              <a:rPr lang="ru-RU" dirty="0" err="1"/>
              <a:t>півдні</a:t>
            </a:r>
            <a:r>
              <a:rPr lang="ru-RU" dirty="0"/>
              <a:t>) </a:t>
            </a:r>
            <a:r>
              <a:rPr lang="ru-RU" dirty="0" err="1"/>
              <a:t>будівель</a:t>
            </a:r>
            <a:r>
              <a:rPr lang="ru-RU" dirty="0"/>
              <a:t> і </a:t>
            </a:r>
            <a:r>
              <a:rPr lang="ru-RU" dirty="0" err="1"/>
              <a:t>ансамблів</a:t>
            </a:r>
            <a:r>
              <a:rPr lang="ru-RU" dirty="0"/>
              <a:t> </a:t>
            </a:r>
            <a:r>
              <a:rPr lang="ru-RU" dirty="0" err="1"/>
              <a:t>припинилося</a:t>
            </a:r>
            <a:r>
              <a:rPr lang="ru-RU" dirty="0"/>
              <a:t> в </a:t>
            </a:r>
            <a:r>
              <a:rPr lang="ru-RU" dirty="0" err="1"/>
              <a:t>Індії</a:t>
            </a:r>
            <a:r>
              <a:rPr lang="ru-RU" dirty="0"/>
              <a:t> в </a:t>
            </a:r>
            <a:r>
              <a:rPr lang="ru-RU" dirty="0" err="1"/>
              <a:t>середині</a:t>
            </a:r>
            <a:r>
              <a:rPr lang="ru-RU" dirty="0"/>
              <a:t> </a:t>
            </a:r>
            <a:r>
              <a:rPr lang="en-US" dirty="0"/>
              <a:t>XVIII </a:t>
            </a:r>
            <a:r>
              <a:rPr lang="ru-RU" dirty="0"/>
              <a:t>в., коли в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встановлюється</a:t>
            </a:r>
            <a:r>
              <a:rPr lang="ru-RU" dirty="0"/>
              <a:t> </a:t>
            </a:r>
            <a:r>
              <a:rPr lang="ru-RU" dirty="0" err="1"/>
              <a:t>британський</a:t>
            </a:r>
            <a:r>
              <a:rPr lang="ru-RU" dirty="0"/>
              <a:t> </a:t>
            </a:r>
            <a:r>
              <a:rPr lang="ru-RU" dirty="0" err="1"/>
              <a:t>колоніальний</a:t>
            </a:r>
            <a:r>
              <a:rPr lang="ru-RU" dirty="0"/>
              <a:t> режим</a:t>
            </a:r>
            <a:r>
              <a:rPr lang="ru-RU" dirty="0" smtClean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У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містах</a:t>
            </a:r>
            <a:r>
              <a:rPr lang="ru-RU" dirty="0"/>
              <a:t> </a:t>
            </a:r>
            <a:r>
              <a:rPr lang="ru-RU" dirty="0" err="1"/>
              <a:t>Індостану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адміністративними</a:t>
            </a:r>
            <a:r>
              <a:rPr lang="ru-RU" dirty="0"/>
              <a:t> центрами </a:t>
            </a:r>
            <a:r>
              <a:rPr lang="ru-RU" dirty="0" err="1"/>
              <a:t>британської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- в </a:t>
            </a:r>
            <a:r>
              <a:rPr lang="ru-RU" dirty="0" err="1"/>
              <a:t>Калькутті</a:t>
            </a:r>
            <a:r>
              <a:rPr lang="ru-RU" dirty="0"/>
              <a:t>, </a:t>
            </a:r>
            <a:r>
              <a:rPr lang="ru-RU" dirty="0" err="1"/>
              <a:t>Бомбеї</a:t>
            </a:r>
            <a:r>
              <a:rPr lang="ru-RU" dirty="0"/>
              <a:t>, </a:t>
            </a:r>
            <a:r>
              <a:rPr lang="ru-RU" dirty="0" err="1"/>
              <a:t>Діли</a:t>
            </a:r>
            <a:r>
              <a:rPr lang="ru-RU" dirty="0"/>
              <a:t>, Мадрасе - </a:t>
            </a:r>
            <a:r>
              <a:rPr lang="ru-RU" dirty="0" err="1"/>
              <a:t>впродовж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сторіч</a:t>
            </a:r>
            <a:r>
              <a:rPr lang="ru-RU" dirty="0"/>
              <a:t> проводиться </a:t>
            </a:r>
            <a:r>
              <a:rPr lang="ru-RU" dirty="0" err="1"/>
              <a:t>будівництво</a:t>
            </a:r>
            <a:r>
              <a:rPr lang="ru-RU" dirty="0"/>
              <a:t> на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вікторіанської</a:t>
            </a:r>
            <a:r>
              <a:rPr lang="ru-RU" dirty="0"/>
              <a:t> і в </a:t>
            </a:r>
            <a:r>
              <a:rPr lang="ru-RU" dirty="0" err="1"/>
              <a:t>цілому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забуття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традицій</a:t>
            </a:r>
            <a:r>
              <a:rPr lang="ru-RU" dirty="0"/>
              <a:t> і </a:t>
            </a:r>
            <a:r>
              <a:rPr lang="ru-RU" dirty="0" err="1"/>
              <a:t>внесення</a:t>
            </a:r>
            <a:r>
              <a:rPr lang="ru-RU" dirty="0"/>
              <a:t> до </a:t>
            </a:r>
            <a:r>
              <a:rPr lang="ru-RU" dirty="0" err="1"/>
              <a:t>архітектури</a:t>
            </a:r>
            <a:r>
              <a:rPr lang="ru-RU" dirty="0"/>
              <a:t> </a:t>
            </a:r>
            <a:r>
              <a:rPr lang="ru-RU" dirty="0" err="1"/>
              <a:t>чужорідних</a:t>
            </a:r>
            <a:r>
              <a:rPr lang="ru-RU" dirty="0"/>
              <a:t> форм, </a:t>
            </a:r>
            <a:r>
              <a:rPr lang="ru-RU" dirty="0" err="1"/>
              <a:t>механічно</a:t>
            </a:r>
            <a:r>
              <a:rPr lang="ru-RU" dirty="0"/>
              <a:t> </a:t>
            </a:r>
            <a:r>
              <a:rPr lang="ru-RU" dirty="0" err="1"/>
              <a:t>перенесених</a:t>
            </a:r>
            <a:r>
              <a:rPr lang="ru-RU" dirty="0"/>
              <a:t> з </a:t>
            </a:r>
            <a:r>
              <a:rPr lang="ru-RU" dirty="0" err="1"/>
              <a:t>Англії</a:t>
            </a:r>
            <a:r>
              <a:rPr lang="ru-RU" dirty="0"/>
              <a:t>.</a:t>
            </a:r>
          </a:p>
        </p:txBody>
      </p:sp>
      <p:pic>
        <p:nvPicPr>
          <p:cNvPr id="2050" name="Picture 2" descr="http://s0.tochka.net/travel/g_70/img_2/929793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428" y="1981571"/>
            <a:ext cx="27622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hudosv.ru/wp-content/uploads/2013/02/Blakitna-mechet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59" y="4077072"/>
            <a:ext cx="4030125" cy="249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estur.com.ua/i/1245803557042-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1021"/>
            <a:ext cx="3243783" cy="16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022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754713" cy="1910716"/>
          </a:xfrm>
        </p:spPr>
        <p:txBody>
          <a:bodyPr/>
          <a:lstStyle/>
          <a:p>
            <a:r>
              <a:rPr lang="ru-RU" dirty="0" err="1" smtClean="0"/>
              <a:t>Визначн</a:t>
            </a:r>
            <a:r>
              <a:rPr lang="uk-UA" dirty="0" smtClean="0"/>
              <a:t>і </a:t>
            </a: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ru-RU" dirty="0" err="1" smtClean="0"/>
              <a:t>ятки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122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581128"/>
            <a:ext cx="7767021" cy="644729"/>
          </a:xfrm>
        </p:spPr>
        <p:txBody>
          <a:bodyPr/>
          <a:lstStyle/>
          <a:p>
            <a:r>
              <a:rPr lang="uk-UA" alt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Махабодхі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2" r="18922"/>
          <a:stretch>
            <a:fillRect/>
          </a:stretch>
        </p:blipFill>
        <p:spPr>
          <a:xfrm rot="240000">
            <a:off x="2172130" y="783741"/>
            <a:ext cx="4801296" cy="361998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altLang="ru-RU" dirty="0" err="1"/>
              <a:t>Бодхгайя</a:t>
            </a:r>
            <a:r>
              <a:rPr lang="ru-RU" altLang="ru-RU" dirty="0"/>
              <a:t>, </a:t>
            </a:r>
            <a:r>
              <a:rPr lang="ru-RU" altLang="ru-RU" dirty="0" err="1"/>
              <a:t>мабуть</a:t>
            </a:r>
            <a:r>
              <a:rPr lang="ru-RU" altLang="ru-RU" dirty="0"/>
              <a:t>, </a:t>
            </a:r>
            <a:r>
              <a:rPr lang="ru-RU" altLang="ru-RU" dirty="0" err="1"/>
              <a:t>найвідоміша</a:t>
            </a:r>
            <a:r>
              <a:rPr lang="ru-RU" altLang="ru-RU" dirty="0"/>
              <a:t> село в </a:t>
            </a:r>
            <a:r>
              <a:rPr lang="ru-RU" altLang="ru-RU" dirty="0" err="1"/>
              <a:t>світі</a:t>
            </a:r>
            <a:r>
              <a:rPr lang="ru-RU" altLang="ru-RU" dirty="0"/>
              <a:t>. </a:t>
            </a:r>
            <a:r>
              <a:rPr lang="ru-RU" altLang="ru-RU" dirty="0" err="1"/>
              <a:t>Сюди</a:t>
            </a:r>
            <a:r>
              <a:rPr lang="ru-RU" altLang="ru-RU" dirty="0"/>
              <a:t> </a:t>
            </a:r>
            <a:r>
              <a:rPr lang="ru-RU" altLang="ru-RU" dirty="0" err="1"/>
              <a:t>щорічно</a:t>
            </a:r>
            <a:r>
              <a:rPr lang="ru-RU" altLang="ru-RU" dirty="0"/>
              <a:t> </a:t>
            </a:r>
            <a:r>
              <a:rPr lang="ru-RU" altLang="ru-RU" dirty="0" err="1"/>
              <a:t>стікається</a:t>
            </a:r>
            <a:r>
              <a:rPr lang="ru-RU" altLang="ru-RU" dirty="0"/>
              <a:t> </a:t>
            </a:r>
            <a:r>
              <a:rPr lang="ru-RU" altLang="ru-RU" dirty="0" err="1"/>
              <a:t>мільйони</a:t>
            </a:r>
            <a:r>
              <a:rPr lang="ru-RU" altLang="ru-RU" dirty="0"/>
              <a:t> </a:t>
            </a:r>
            <a:r>
              <a:rPr lang="ru-RU" altLang="ru-RU" dirty="0" err="1"/>
              <a:t>паломників</a:t>
            </a:r>
            <a:r>
              <a:rPr lang="ru-RU" altLang="ru-RU" dirty="0"/>
              <a:t>, </a:t>
            </a:r>
            <a:r>
              <a:rPr lang="ru-RU" altLang="ru-RU" dirty="0" err="1"/>
              <a:t>туристів</a:t>
            </a:r>
            <a:r>
              <a:rPr lang="ru-RU" altLang="ru-RU" dirty="0"/>
              <a:t>, </a:t>
            </a:r>
            <a:r>
              <a:rPr lang="ru-RU" altLang="ru-RU" dirty="0" err="1"/>
              <a:t>скромних</a:t>
            </a:r>
            <a:r>
              <a:rPr lang="ru-RU" altLang="ru-RU" dirty="0"/>
              <a:t> </a:t>
            </a:r>
            <a:r>
              <a:rPr lang="ru-RU" altLang="ru-RU" dirty="0" err="1"/>
              <a:t>ченців</a:t>
            </a:r>
            <a:r>
              <a:rPr lang="ru-RU" altLang="ru-RU" dirty="0"/>
              <a:t> і </a:t>
            </a:r>
            <a:r>
              <a:rPr lang="ru-RU" altLang="ru-RU" dirty="0" err="1"/>
              <a:t>навіть</a:t>
            </a:r>
            <a:r>
              <a:rPr lang="ru-RU" altLang="ru-RU" dirty="0"/>
              <a:t> </a:t>
            </a:r>
            <a:r>
              <a:rPr lang="ru-RU" altLang="ru-RU" dirty="0" err="1"/>
              <a:t>королівських</a:t>
            </a:r>
            <a:r>
              <a:rPr lang="ru-RU" altLang="ru-RU" dirty="0"/>
              <a:t> </a:t>
            </a:r>
            <a:r>
              <a:rPr lang="ru-RU" altLang="ru-RU" dirty="0" err="1"/>
              <a:t>осіб</a:t>
            </a:r>
            <a:r>
              <a:rPr lang="ru-RU" altLang="ru-RU" dirty="0"/>
              <a:t>. </a:t>
            </a:r>
            <a:r>
              <a:rPr lang="ru-RU" altLang="ru-RU" dirty="0" err="1"/>
              <a:t>Саме</a:t>
            </a:r>
            <a:r>
              <a:rPr lang="ru-RU" altLang="ru-RU" dirty="0"/>
              <a:t> тут 2500 </a:t>
            </a:r>
            <a:r>
              <a:rPr lang="ru-RU" altLang="ru-RU" dirty="0" err="1"/>
              <a:t>років</a:t>
            </a:r>
            <a:r>
              <a:rPr lang="ru-RU" altLang="ru-RU" dirty="0"/>
              <a:t> тому </a:t>
            </a:r>
            <a:r>
              <a:rPr lang="ru-RU" altLang="ru-RU" dirty="0" err="1"/>
              <a:t>під</a:t>
            </a:r>
            <a:r>
              <a:rPr lang="ru-RU" altLang="ru-RU" dirty="0"/>
              <a:t> деревом </a:t>
            </a:r>
            <a:r>
              <a:rPr lang="ru-RU" altLang="ru-RU" dirty="0" err="1"/>
              <a:t>бодхі</a:t>
            </a:r>
            <a:r>
              <a:rPr lang="ru-RU" altLang="ru-RU" dirty="0"/>
              <a:t> Будда </a:t>
            </a:r>
            <a:r>
              <a:rPr lang="ru-RU" altLang="ru-RU" dirty="0" err="1"/>
              <a:t>досяг</a:t>
            </a:r>
            <a:r>
              <a:rPr lang="ru-RU" altLang="ru-RU" dirty="0"/>
              <a:t> </a:t>
            </a:r>
            <a:r>
              <a:rPr lang="ru-RU" altLang="ru-RU" dirty="0" err="1"/>
              <a:t>просвітління</a:t>
            </a:r>
            <a:r>
              <a:rPr lang="ru-RU" altLang="ru-RU" dirty="0"/>
              <a:t>. На </a:t>
            </a:r>
            <a:r>
              <a:rPr lang="ru-RU" altLang="ru-RU" dirty="0" err="1"/>
              <a:t>цьому</a:t>
            </a:r>
            <a:r>
              <a:rPr lang="ru-RU" altLang="ru-RU" dirty="0"/>
              <a:t> </a:t>
            </a:r>
            <a:r>
              <a:rPr lang="ru-RU" altLang="ru-RU" dirty="0" err="1"/>
              <a:t>місці</a:t>
            </a:r>
            <a:r>
              <a:rPr lang="ru-RU" altLang="ru-RU" dirty="0"/>
              <a:t> </a:t>
            </a:r>
            <a:r>
              <a:rPr lang="ru-RU" altLang="ru-RU" dirty="0" err="1"/>
              <a:t>був</a:t>
            </a:r>
            <a:r>
              <a:rPr lang="ru-RU" altLang="ru-RU" dirty="0"/>
              <a:t> </a:t>
            </a:r>
            <a:r>
              <a:rPr lang="ru-RU" altLang="ru-RU" dirty="0" err="1"/>
              <a:t>побудований</a:t>
            </a:r>
            <a:r>
              <a:rPr lang="ru-RU" altLang="ru-RU" dirty="0"/>
              <a:t> </a:t>
            </a:r>
            <a:r>
              <a:rPr lang="ru-RU" altLang="ru-RU" dirty="0" err="1"/>
              <a:t>будинок</a:t>
            </a:r>
            <a:r>
              <a:rPr lang="ru-RU" altLang="ru-RU" dirty="0"/>
              <a:t> Великого </a:t>
            </a:r>
            <a:r>
              <a:rPr lang="ru-RU" altLang="ru-RU" dirty="0" err="1"/>
              <a:t>Пробудження</a:t>
            </a:r>
            <a:r>
              <a:rPr lang="ru-RU" altLang="ru-RU" dirty="0"/>
              <a:t> </a:t>
            </a:r>
            <a:r>
              <a:rPr lang="ru-RU" altLang="ru-RU" dirty="0" err="1"/>
              <a:t>Махабодхі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024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b="1" dirty="0"/>
              <a:t>Храм </a:t>
            </a:r>
            <a:r>
              <a:rPr lang="uk-UA" altLang="ru-RU" b="1" dirty="0" err="1"/>
              <a:t>Кайлаш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1129030"/>
          </a:xfrm>
        </p:spPr>
        <p:txBody>
          <a:bodyPr>
            <a:normAutofit/>
          </a:bodyPr>
          <a:lstStyle/>
          <a:p>
            <a:r>
              <a:rPr lang="ru-RU" altLang="ru-RU" dirty="0" err="1"/>
              <a:t>Саме</a:t>
            </a:r>
            <a:r>
              <a:rPr lang="ru-RU" altLang="ru-RU" dirty="0"/>
              <a:t> фантастично </a:t>
            </a:r>
            <a:r>
              <a:rPr lang="ru-RU" altLang="ru-RU" dirty="0" err="1"/>
              <a:t>спорудження</a:t>
            </a:r>
            <a:r>
              <a:rPr lang="ru-RU" altLang="ru-RU" dirty="0"/>
              <a:t> в </a:t>
            </a:r>
            <a:r>
              <a:rPr lang="ru-RU" altLang="ru-RU" dirty="0" err="1"/>
              <a:t>Еллоре</a:t>
            </a:r>
            <a:r>
              <a:rPr lang="ru-RU" altLang="ru-RU" dirty="0"/>
              <a:t> - </a:t>
            </a:r>
            <a:r>
              <a:rPr lang="ru-RU" altLang="ru-RU" dirty="0" err="1"/>
              <a:t>це</a:t>
            </a:r>
            <a:r>
              <a:rPr lang="ru-RU" altLang="ru-RU" dirty="0"/>
              <a:t> </a:t>
            </a:r>
            <a:r>
              <a:rPr lang="ru-RU" altLang="ru-RU" dirty="0" err="1"/>
              <a:t>індуїстський</a:t>
            </a:r>
            <a:r>
              <a:rPr lang="ru-RU" altLang="ru-RU" dirty="0"/>
              <a:t> храм </a:t>
            </a:r>
            <a:r>
              <a:rPr lang="ru-RU" altLang="ru-RU" dirty="0" err="1"/>
              <a:t>Кайлаш</a:t>
            </a:r>
            <a:r>
              <a:rPr lang="ru-RU" altLang="ru-RU" dirty="0"/>
              <a:t>. </a:t>
            </a:r>
            <a:r>
              <a:rPr lang="ru-RU" altLang="ru-RU" dirty="0" err="1"/>
              <a:t>Він</a:t>
            </a:r>
            <a:r>
              <a:rPr lang="ru-RU" altLang="ru-RU" dirty="0"/>
              <a:t> </a:t>
            </a:r>
            <a:r>
              <a:rPr lang="ru-RU" altLang="ru-RU" dirty="0" err="1"/>
              <a:t>був</a:t>
            </a:r>
            <a:r>
              <a:rPr lang="ru-RU" altLang="ru-RU" dirty="0"/>
              <a:t> </a:t>
            </a:r>
            <a:r>
              <a:rPr lang="ru-RU" altLang="ru-RU" dirty="0" err="1"/>
              <a:t>вирізаний</a:t>
            </a:r>
            <a:r>
              <a:rPr lang="ru-RU" altLang="ru-RU" dirty="0"/>
              <a:t> з </a:t>
            </a:r>
            <a:r>
              <a:rPr lang="ru-RU" altLang="ru-RU" dirty="0" err="1"/>
              <a:t>цілісного</a:t>
            </a:r>
            <a:r>
              <a:rPr lang="ru-RU" altLang="ru-RU" dirty="0"/>
              <a:t> шматка породи в </a:t>
            </a:r>
            <a:r>
              <a:rPr lang="ru-RU" altLang="ru-RU" dirty="0" err="1"/>
              <a:t>скелі</a:t>
            </a:r>
            <a:r>
              <a:rPr lang="ru-RU" altLang="ru-RU" dirty="0"/>
              <a:t> так, </a:t>
            </a:r>
            <a:r>
              <a:rPr lang="ru-RU" altLang="ru-RU" dirty="0" err="1"/>
              <a:t>щоб</a:t>
            </a:r>
            <a:r>
              <a:rPr lang="ru-RU" altLang="ru-RU" dirty="0"/>
              <a:t> бути схожим на обитель </a:t>
            </a:r>
            <a:r>
              <a:rPr lang="ru-RU" altLang="ru-RU" dirty="0" err="1"/>
              <a:t>Шиви</a:t>
            </a:r>
            <a:r>
              <a:rPr lang="ru-RU" altLang="ru-RU" dirty="0"/>
              <a:t> - </a:t>
            </a:r>
            <a:r>
              <a:rPr lang="ru-RU" altLang="ru-RU" dirty="0" err="1"/>
              <a:t>священну</a:t>
            </a:r>
            <a:r>
              <a:rPr lang="ru-RU" altLang="ru-RU" dirty="0"/>
              <a:t> гору </a:t>
            </a:r>
            <a:r>
              <a:rPr lang="ru-RU" altLang="ru-RU" dirty="0" err="1"/>
              <a:t>Кайлаш</a:t>
            </a:r>
            <a:r>
              <a:rPr lang="ru-RU" altLang="ru-RU" dirty="0"/>
              <a:t> в </a:t>
            </a:r>
            <a:r>
              <a:rPr lang="ru-RU" altLang="ru-RU" dirty="0" err="1"/>
              <a:t>Тибеті</a:t>
            </a:r>
            <a:r>
              <a:rPr lang="ru-RU" altLang="ru-RU" dirty="0"/>
              <a:t>. </a:t>
            </a:r>
            <a:r>
              <a:rPr lang="ru-RU" altLang="ru-RU" dirty="0" err="1"/>
              <a:t>Більшість</a:t>
            </a:r>
            <a:r>
              <a:rPr lang="ru-RU" altLang="ru-RU" dirty="0"/>
              <a:t> скульптур </a:t>
            </a:r>
            <a:r>
              <a:rPr lang="ru-RU" altLang="ru-RU" dirty="0" err="1"/>
              <a:t>зображують</a:t>
            </a:r>
            <a:r>
              <a:rPr lang="ru-RU" altLang="ru-RU" dirty="0"/>
              <a:t> </a:t>
            </a:r>
            <a:r>
              <a:rPr lang="ru-RU" altLang="ru-RU" dirty="0" err="1"/>
              <a:t>цього</a:t>
            </a:r>
            <a:r>
              <a:rPr lang="ru-RU" altLang="ru-RU" dirty="0"/>
              <a:t> </a:t>
            </a:r>
            <a:r>
              <a:rPr lang="ru-RU" altLang="ru-RU" dirty="0" err="1"/>
              <a:t>індуїстського</a:t>
            </a:r>
            <a:r>
              <a:rPr lang="ru-RU" altLang="ru-RU" dirty="0"/>
              <a:t> бога. </a:t>
            </a:r>
          </a:p>
          <a:p>
            <a:endParaRPr lang="ru-RU" dirty="0"/>
          </a:p>
        </p:txBody>
      </p:sp>
      <p:pic>
        <p:nvPicPr>
          <p:cNvPr id="5" name="Picture 4" descr="00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6" r="6906"/>
          <a:stretch>
            <a:fillRect/>
          </a:stretch>
        </p:blipFill>
        <p:spPr bwMode="auto">
          <a:xfrm rot="240000">
            <a:off x="469184" y="672255"/>
            <a:ext cx="8352673" cy="359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576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b="1" dirty="0"/>
              <a:t>Гробниця </a:t>
            </a:r>
            <a:r>
              <a:rPr lang="uk-UA" altLang="ru-RU" b="1" dirty="0" err="1"/>
              <a:t>Хумаюна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1057022"/>
          </a:xfrm>
        </p:spPr>
        <p:txBody>
          <a:bodyPr>
            <a:normAutofit/>
          </a:bodyPr>
          <a:lstStyle/>
          <a:p>
            <a:r>
              <a:rPr lang="ru-RU" altLang="ru-RU" dirty="0"/>
              <a:t>Перша </a:t>
            </a:r>
            <a:r>
              <a:rPr lang="ru-RU" altLang="ru-RU" dirty="0" err="1"/>
              <a:t>Могольськая</a:t>
            </a:r>
            <a:r>
              <a:rPr lang="ru-RU" altLang="ru-RU" dirty="0"/>
              <a:t> </a:t>
            </a:r>
            <a:r>
              <a:rPr lang="ru-RU" altLang="ru-RU" dirty="0" err="1"/>
              <a:t>гробниця</a:t>
            </a:r>
            <a:r>
              <a:rPr lang="ru-RU" altLang="ru-RU" dirty="0"/>
              <a:t>-сад внесла новизну в </a:t>
            </a:r>
            <a:r>
              <a:rPr lang="ru-RU" altLang="ru-RU" dirty="0" err="1"/>
              <a:t>архітектуру</a:t>
            </a:r>
            <a:r>
              <a:rPr lang="ru-RU" altLang="ru-RU" dirty="0"/>
              <a:t> </a:t>
            </a:r>
            <a:r>
              <a:rPr lang="ru-RU" altLang="ru-RU" dirty="0" err="1"/>
              <a:t>Індії</a:t>
            </a:r>
            <a:r>
              <a:rPr lang="ru-RU" altLang="ru-RU" dirty="0"/>
              <a:t>, яка </a:t>
            </a:r>
            <a:r>
              <a:rPr lang="ru-RU" altLang="ru-RU" dirty="0" err="1"/>
              <a:t>продовжилася</a:t>
            </a:r>
            <a:r>
              <a:rPr lang="ru-RU" altLang="ru-RU" dirty="0"/>
              <a:t> </a:t>
            </a:r>
            <a:r>
              <a:rPr lang="ru-RU" altLang="ru-RU" dirty="0" err="1"/>
              <a:t>потім</a:t>
            </a:r>
            <a:r>
              <a:rPr lang="ru-RU" altLang="ru-RU" dirty="0"/>
              <a:t> в Тадж-Махал. </a:t>
            </a:r>
            <a:r>
              <a:rPr lang="ru-RU" altLang="ru-RU" dirty="0" err="1"/>
              <a:t>Її</a:t>
            </a:r>
            <a:r>
              <a:rPr lang="ru-RU" altLang="ru-RU" dirty="0"/>
              <a:t> </a:t>
            </a:r>
            <a:r>
              <a:rPr lang="ru-RU" altLang="ru-RU" dirty="0" err="1"/>
              <a:t>збудувала</a:t>
            </a:r>
            <a:r>
              <a:rPr lang="ru-RU" altLang="ru-RU" dirty="0"/>
              <a:t> </a:t>
            </a:r>
            <a:r>
              <a:rPr lang="ru-RU" altLang="ru-RU" dirty="0" err="1"/>
              <a:t>Хаміда</a:t>
            </a:r>
            <a:r>
              <a:rPr lang="ru-RU" altLang="ru-RU" dirty="0"/>
              <a:t> </a:t>
            </a:r>
            <a:r>
              <a:rPr lang="ru-RU" altLang="ru-RU" dirty="0" err="1"/>
              <a:t>Бану</a:t>
            </a:r>
            <a:r>
              <a:rPr lang="ru-RU" altLang="ru-RU" dirty="0"/>
              <a:t> Бегум в </a:t>
            </a:r>
            <a:r>
              <a:rPr lang="ru-RU" altLang="ru-RU" dirty="0" err="1"/>
              <a:t>пам'ять</a:t>
            </a:r>
            <a:r>
              <a:rPr lang="ru-RU" altLang="ru-RU" dirty="0"/>
              <a:t> про </a:t>
            </a:r>
            <a:r>
              <a:rPr lang="ru-RU" altLang="ru-RU" dirty="0" err="1"/>
              <a:t>загиблого</a:t>
            </a:r>
            <a:r>
              <a:rPr lang="ru-RU" altLang="ru-RU" dirty="0"/>
              <a:t> </a:t>
            </a:r>
            <a:r>
              <a:rPr lang="ru-RU" altLang="ru-RU" dirty="0" err="1"/>
              <a:t>чоловіка</a:t>
            </a:r>
            <a:r>
              <a:rPr lang="ru-RU" altLang="ru-RU" dirty="0"/>
              <a:t> - </a:t>
            </a:r>
            <a:r>
              <a:rPr lang="ru-RU" altLang="ru-RU" dirty="0" err="1"/>
              <a:t>Могольської</a:t>
            </a:r>
            <a:r>
              <a:rPr lang="ru-RU" altLang="ru-RU" dirty="0"/>
              <a:t> </a:t>
            </a:r>
            <a:r>
              <a:rPr lang="ru-RU" altLang="ru-RU" dirty="0" err="1"/>
              <a:t>імператорі</a:t>
            </a:r>
            <a:r>
              <a:rPr lang="ru-RU" altLang="ru-RU" dirty="0"/>
              <a:t> </a:t>
            </a:r>
            <a:r>
              <a:rPr lang="ru-RU" altLang="ru-RU" dirty="0" err="1"/>
              <a:t>Хумаюн</a:t>
            </a:r>
            <a:r>
              <a:rPr lang="ru-RU" altLang="ru-RU" dirty="0"/>
              <a:t> </a:t>
            </a:r>
          </a:p>
          <a:p>
            <a:endParaRPr lang="ru-RU" dirty="0"/>
          </a:p>
        </p:txBody>
      </p:sp>
      <p:pic>
        <p:nvPicPr>
          <p:cNvPr id="5" name="Picture 4" descr="00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6" r="690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233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b="1" dirty="0"/>
              <a:t>Червоний форт в Делі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altLang="ru-RU" b="1" dirty="0"/>
              <a:t>“ Якщо на світі є рай, то він тут ” – сказав про нього персидський поет.</a:t>
            </a:r>
            <a:endParaRPr lang="ru-RU" altLang="ru-RU" b="1" dirty="0"/>
          </a:p>
        </p:txBody>
      </p:sp>
      <p:pic>
        <p:nvPicPr>
          <p:cNvPr id="5" name="Picture 4" descr="00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6" r="6906"/>
          <a:stretch>
            <a:fillRect/>
          </a:stretch>
        </p:blipFill>
        <p:spPr bwMode="auto">
          <a:xfrm rot="-240000">
            <a:off x="2243408" y="566726"/>
            <a:ext cx="4772156" cy="359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760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b="1" dirty="0"/>
              <a:t>Червоний форт в </a:t>
            </a:r>
            <a:r>
              <a:rPr lang="uk-UA" altLang="ru-RU" b="1" dirty="0" err="1"/>
              <a:t>Агре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1417062"/>
          </a:xfrm>
        </p:spPr>
        <p:txBody>
          <a:bodyPr>
            <a:normAutofit/>
          </a:bodyPr>
          <a:lstStyle/>
          <a:p>
            <a:r>
              <a:rPr lang="uk-UA" altLang="ru-RU" dirty="0"/>
              <a:t>Другий за значимістю історичний пам'ятник Агри, Червоний Форт об'єднав у собі міць військової фортеці і розкіш королівських палаців імператорів Великих Моголів. Як кращий зразок скляної мозаїки і живопису по мармуру, форт в </a:t>
            </a:r>
            <a:r>
              <a:rPr lang="uk-UA" altLang="ru-RU" dirty="0" err="1"/>
              <a:t>Агре</a:t>
            </a:r>
            <a:r>
              <a:rPr lang="uk-UA" altLang="ru-RU" dirty="0"/>
              <a:t> внесений до списку ЮНЕСКО</a:t>
            </a:r>
            <a:endParaRPr lang="ru-RU" altLang="ru-RU" dirty="0"/>
          </a:p>
        </p:txBody>
      </p:sp>
      <p:pic>
        <p:nvPicPr>
          <p:cNvPr id="5" name="Picture 4" descr="00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6" r="6906"/>
          <a:stretch>
            <a:fillRect/>
          </a:stretch>
        </p:blipFill>
        <p:spPr bwMode="auto">
          <a:xfrm rot="21360000" flipH="1">
            <a:off x="2183792" y="666965"/>
            <a:ext cx="4772156" cy="359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600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62</TotalTime>
  <Words>315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Архітектура Індії</vt:lpstr>
      <vt:lpstr>Вступ</vt:lpstr>
      <vt:lpstr>Презентация PowerPoint</vt:lpstr>
      <vt:lpstr>Визначні пам’ятки</vt:lpstr>
      <vt:lpstr>Махабодхі</vt:lpstr>
      <vt:lpstr>Храм Кайлаш</vt:lpstr>
      <vt:lpstr>Гробниця Хумаюна</vt:lpstr>
      <vt:lpstr>Червоний форт в Делі</vt:lpstr>
      <vt:lpstr>Червоний форт в Агре</vt:lpstr>
      <vt:lpstr>Покаяння Арджуни</vt:lpstr>
      <vt:lpstr>Хармандір Сахіб</vt:lpstr>
      <vt:lpstr>КІНЕЦЬ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Архітектура Індії</dc:title>
  <dc:creator>Home</dc:creator>
  <cp:lastModifiedBy>Home</cp:lastModifiedBy>
  <cp:revision>5</cp:revision>
  <dcterms:created xsi:type="dcterms:W3CDTF">2013-09-18T17:48:53Z</dcterms:created>
  <dcterms:modified xsi:type="dcterms:W3CDTF">2013-09-18T18:51:15Z</dcterms:modified>
</cp:coreProperties>
</file>